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8" r:id="rId3"/>
    <p:sldMasterId id="2147483673" r:id="rId4"/>
    <p:sldMasterId id="2147483680" r:id="rId5"/>
    <p:sldMasterId id="2147483682" r:id="rId6"/>
    <p:sldMasterId id="2147483684" r:id="rId7"/>
  </p:sldMasterIdLst>
  <p:notesMasterIdLst>
    <p:notesMasterId r:id="rId11"/>
  </p:notesMasterIdLst>
  <p:sldIdLst>
    <p:sldId id="260" r:id="rId8"/>
    <p:sldId id="455" r:id="rId9"/>
    <p:sldId id="456" r:id="rId10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BED"/>
    <a:srgbClr val="65B727"/>
    <a:srgbClr val="00B2A9"/>
    <a:srgbClr val="69BE28"/>
    <a:srgbClr val="009B3A"/>
    <a:srgbClr val="ED4964"/>
    <a:srgbClr val="F9F9F9"/>
    <a:srgbClr val="EB3553"/>
    <a:srgbClr val="90DE3F"/>
    <a:srgbClr val="F68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434" autoAdjust="0"/>
  </p:normalViewPr>
  <p:slideViewPr>
    <p:cSldViewPr>
      <p:cViewPr varScale="1">
        <p:scale>
          <a:sx n="96" d="100"/>
          <a:sy n="96" d="100"/>
        </p:scale>
        <p:origin x="61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C5165-3861-4807-9581-C8E91EBF4702}" type="datetimeFigureOut">
              <a:rPr lang="es-PE" smtClean="0"/>
              <a:t>18/11/2019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881D5-59B6-4570-BED9-0615D2189C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047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título"/>
          <p:cNvSpPr>
            <a:spLocks noGrp="1"/>
          </p:cNvSpPr>
          <p:nvPr>
            <p:ph type="title" hasCustomPrompt="1"/>
          </p:nvPr>
        </p:nvSpPr>
        <p:spPr>
          <a:xfrm>
            <a:off x="1835696" y="2716460"/>
            <a:ext cx="612068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s-PE" dirty="0"/>
              <a:t>Título de la presentación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0" hasCustomPrompt="1"/>
          </p:nvPr>
        </p:nvSpPr>
        <p:spPr>
          <a:xfrm>
            <a:off x="1835696" y="3580556"/>
            <a:ext cx="2592388" cy="287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  <a:lvl2pPr marL="0" indent="0">
              <a:buNone/>
              <a:defRPr lang="es-ES" sz="1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mnes Medium" pitchFamily="50" charset="0"/>
                <a:ea typeface="+mn-ea"/>
                <a:cs typeface="+mn-cs"/>
              </a:defRPr>
            </a:lvl2pPr>
          </a:lstStyle>
          <a:p>
            <a:pPr marL="3175" lvl="1" algn="l" defTabSz="914400" rtl="0" eaLnBrk="1" latinLnBrk="0" hangingPunct="1"/>
            <a:r>
              <a:rPr lang="es-ES" dirty="0"/>
              <a:t>8 de febrero de 2018</a:t>
            </a:r>
          </a:p>
        </p:txBody>
      </p:sp>
    </p:spTree>
    <p:extLst>
      <p:ext uri="{BB962C8B-B14F-4D97-AF65-F5344CB8AC3E}">
        <p14:creationId xmlns:p14="http://schemas.microsoft.com/office/powerpoint/2010/main" val="193795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1173400" y="1491631"/>
            <a:ext cx="878319" cy="100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Omnes Bold" pitchFamily="50" charset="0"/>
              </a:defRPr>
            </a:lvl1pPr>
          </a:lstStyle>
          <a:p>
            <a:pPr lvl="0"/>
            <a:r>
              <a:rPr lang="es-ES" dirty="0"/>
              <a:t>1</a:t>
            </a:r>
            <a:endParaRPr lang="es-PE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682849" y="2643758"/>
            <a:ext cx="6985495" cy="647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Omnes Bold" pitchFamily="50" charset="0"/>
              </a:defRPr>
            </a:lvl1pPr>
          </a:lstStyle>
          <a:p>
            <a:pPr lvl="0"/>
            <a:r>
              <a:rPr lang="es-ES" dirty="0"/>
              <a:t>Título de la sección / separador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3361232"/>
            <a:ext cx="6984776" cy="4346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Omnes Light" pitchFamily="50" charset="0"/>
              </a:defRPr>
            </a:lvl1pPr>
          </a:lstStyle>
          <a:p>
            <a:pPr lvl="0"/>
            <a:r>
              <a:rPr lang="es-ES" dirty="0"/>
              <a:t>Descripción del contenido</a:t>
            </a:r>
          </a:p>
        </p:txBody>
      </p:sp>
    </p:spTree>
    <p:extLst>
      <p:ext uri="{BB962C8B-B14F-4D97-AF65-F5344CB8AC3E}">
        <p14:creationId xmlns:p14="http://schemas.microsoft.com/office/powerpoint/2010/main" val="110322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1173400" y="1491631"/>
            <a:ext cx="878319" cy="100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Omnes Bold" pitchFamily="50" charset="0"/>
              </a:defRPr>
            </a:lvl1pPr>
          </a:lstStyle>
          <a:p>
            <a:pPr lvl="0"/>
            <a:r>
              <a:rPr lang="es-ES" dirty="0"/>
              <a:t>2</a:t>
            </a:r>
            <a:endParaRPr lang="es-PE" dirty="0"/>
          </a:p>
        </p:txBody>
      </p:sp>
      <p:sp>
        <p:nvSpPr>
          <p:cNvPr id="8" name="13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682849" y="2643758"/>
            <a:ext cx="6985495" cy="647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Omnes Bold" pitchFamily="50" charset="0"/>
              </a:defRPr>
            </a:lvl1pPr>
          </a:lstStyle>
          <a:p>
            <a:pPr lvl="0"/>
            <a:r>
              <a:rPr lang="es-ES" dirty="0"/>
              <a:t>Título de la sección / separador</a:t>
            </a:r>
          </a:p>
        </p:txBody>
      </p:sp>
      <p:sp>
        <p:nvSpPr>
          <p:cNvPr id="9" name="15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3361232"/>
            <a:ext cx="6984776" cy="4346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Omnes Light" pitchFamily="50" charset="0"/>
              </a:defRPr>
            </a:lvl1pPr>
          </a:lstStyle>
          <a:p>
            <a:pPr lvl="0"/>
            <a:r>
              <a:rPr lang="es-ES" dirty="0"/>
              <a:t>Descripción del contenido</a:t>
            </a:r>
          </a:p>
        </p:txBody>
      </p:sp>
    </p:spTree>
    <p:extLst>
      <p:ext uri="{BB962C8B-B14F-4D97-AF65-F5344CB8AC3E}">
        <p14:creationId xmlns:p14="http://schemas.microsoft.com/office/powerpoint/2010/main" val="16667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1173400" y="1491631"/>
            <a:ext cx="878319" cy="100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Omnes Bold" pitchFamily="50" charset="0"/>
              </a:defRPr>
            </a:lvl1pPr>
          </a:lstStyle>
          <a:p>
            <a:pPr lvl="0"/>
            <a:r>
              <a:rPr lang="es-ES" dirty="0"/>
              <a:t>3</a:t>
            </a:r>
            <a:endParaRPr lang="es-PE" dirty="0"/>
          </a:p>
        </p:txBody>
      </p:sp>
      <p:sp>
        <p:nvSpPr>
          <p:cNvPr id="8" name="13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682849" y="2643758"/>
            <a:ext cx="6985495" cy="647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Omnes Bold" pitchFamily="50" charset="0"/>
              </a:defRPr>
            </a:lvl1pPr>
          </a:lstStyle>
          <a:p>
            <a:pPr lvl="0"/>
            <a:r>
              <a:rPr lang="es-ES" dirty="0"/>
              <a:t>Título de la sección / separador</a:t>
            </a:r>
          </a:p>
        </p:txBody>
      </p:sp>
      <p:sp>
        <p:nvSpPr>
          <p:cNvPr id="9" name="15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3361232"/>
            <a:ext cx="6984776" cy="4346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Omnes Light" pitchFamily="50" charset="0"/>
              </a:defRPr>
            </a:lvl1pPr>
          </a:lstStyle>
          <a:p>
            <a:pPr lvl="0"/>
            <a:r>
              <a:rPr lang="es-ES" dirty="0"/>
              <a:t>Descripción del contenido</a:t>
            </a:r>
          </a:p>
        </p:txBody>
      </p:sp>
    </p:spTree>
    <p:extLst>
      <p:ext uri="{BB962C8B-B14F-4D97-AF65-F5344CB8AC3E}">
        <p14:creationId xmlns:p14="http://schemas.microsoft.com/office/powerpoint/2010/main" val="820785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1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1173400" y="1491631"/>
            <a:ext cx="878319" cy="100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Omnes Bold" pitchFamily="50" charset="0"/>
              </a:defRPr>
            </a:lvl1pPr>
          </a:lstStyle>
          <a:p>
            <a:pPr lvl="0"/>
            <a:r>
              <a:rPr lang="es-ES" dirty="0"/>
              <a:t>4</a:t>
            </a:r>
            <a:endParaRPr lang="es-PE" dirty="0"/>
          </a:p>
        </p:txBody>
      </p:sp>
      <p:sp>
        <p:nvSpPr>
          <p:cNvPr id="7" name="13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682849" y="2643758"/>
            <a:ext cx="6985495" cy="647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Omnes Bold" pitchFamily="50" charset="0"/>
              </a:defRPr>
            </a:lvl1pPr>
          </a:lstStyle>
          <a:p>
            <a:pPr lvl="0"/>
            <a:r>
              <a:rPr lang="es-ES" dirty="0"/>
              <a:t>Título de la sección / separador</a:t>
            </a:r>
          </a:p>
        </p:txBody>
      </p:sp>
      <p:sp>
        <p:nvSpPr>
          <p:cNvPr id="8" name="15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3361232"/>
            <a:ext cx="6984776" cy="4346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Omnes Light" pitchFamily="50" charset="0"/>
              </a:defRPr>
            </a:lvl1pPr>
          </a:lstStyle>
          <a:p>
            <a:pPr lvl="0"/>
            <a:r>
              <a:rPr lang="es-ES" dirty="0"/>
              <a:t>Descripción del contenido</a:t>
            </a:r>
          </a:p>
        </p:txBody>
      </p:sp>
    </p:spTree>
    <p:extLst>
      <p:ext uri="{BB962C8B-B14F-4D97-AF65-F5344CB8AC3E}">
        <p14:creationId xmlns:p14="http://schemas.microsoft.com/office/powerpoint/2010/main" val="293657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título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PE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1131888"/>
            <a:ext cx="8207375" cy="338407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baseline="0"/>
            </a:lvl1pPr>
          </a:lstStyle>
          <a:p>
            <a:pPr lvl="0"/>
            <a:r>
              <a:rPr lang="es-ES" dirty="0"/>
              <a:t>Textos en Omnes Regular</a:t>
            </a:r>
          </a:p>
          <a:p>
            <a:pPr lvl="0"/>
            <a:endParaRPr lang="es-ES" dirty="0"/>
          </a:p>
          <a:p>
            <a:pPr marL="180975" indent="-180975">
              <a:buClr>
                <a:srgbClr val="009B3A"/>
              </a:buClr>
              <a:buSzPct val="70000"/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  <a:latin typeface="Omnes Regular" pitchFamily="50" charset="0"/>
              </a:rPr>
              <a:t>Ejemplo de texto en </a:t>
            </a:r>
            <a:r>
              <a:rPr lang="es-P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mnes Regular" pitchFamily="50" charset="0"/>
              </a:rPr>
              <a:t>bullets</a:t>
            </a:r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  <a:latin typeface="Omnes Regular" pitchFamily="50" charset="0"/>
              </a:rPr>
              <a:t>/viñetas</a:t>
            </a:r>
          </a:p>
          <a:p>
            <a:pPr marL="180975" indent="-180975">
              <a:buClr>
                <a:srgbClr val="009B3A"/>
              </a:buClr>
              <a:buSzPct val="70000"/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  <a:latin typeface="Omnes Regular" pitchFamily="50" charset="0"/>
              </a:rPr>
              <a:t>Puedes ir cambiando el color de los </a:t>
            </a:r>
            <a:r>
              <a:rPr lang="es-P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mnes Regular" pitchFamily="50" charset="0"/>
              </a:rPr>
              <a:t>bullets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  <a:latin typeface="Omnes Regular" pitchFamily="50" charset="0"/>
            </a:endParaRPr>
          </a:p>
          <a:p>
            <a:pPr marL="180975" indent="-180975">
              <a:buClr>
                <a:srgbClr val="009B3A"/>
              </a:buClr>
              <a:buSzPct val="70000"/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  <a:latin typeface="Omnes Regular" pitchFamily="50" charset="0"/>
              </a:rPr>
              <a:t>De acuerdo al color que estés usando en esa sección</a:t>
            </a:r>
          </a:p>
          <a:p>
            <a:pPr lvl="0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45754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título"/>
          <p:cNvSpPr>
            <a:spLocks noGrp="1"/>
          </p:cNvSpPr>
          <p:nvPr>
            <p:ph type="title" hasCustomPrompt="1"/>
          </p:nvPr>
        </p:nvSpPr>
        <p:spPr>
          <a:xfrm>
            <a:off x="457200" y="1234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Omnes Semibold" pitchFamily="50" charset="0"/>
              </a:defRPr>
            </a:lvl1pPr>
          </a:lstStyle>
          <a:p>
            <a:r>
              <a:rPr lang="es-ES" dirty="0"/>
              <a:t>Título de la diapositiva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19622"/>
            <a:ext cx="2520000" cy="25200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5" name="Rectángulo 4"/>
          <p:cNvSpPr/>
          <p:nvPr userDrawn="1"/>
        </p:nvSpPr>
        <p:spPr>
          <a:xfrm>
            <a:off x="3131840" y="1419622"/>
            <a:ext cx="3024336" cy="283924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2 Marcador de texto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Omnes Regular" pitchFamily="50" charset="0"/>
              </a:defRPr>
            </a:lvl1pPr>
          </a:lstStyle>
          <a:p>
            <a:pPr lvl="0"/>
            <a:r>
              <a:rPr lang="es-ES" dirty="0"/>
              <a:t>Textos en Omnes Regular </a:t>
            </a:r>
          </a:p>
          <a:p>
            <a:pPr lvl="0"/>
            <a:endParaRPr lang="es-ES" dirty="0"/>
          </a:p>
          <a:p>
            <a:pPr marL="180975" indent="-180975">
              <a:buClr>
                <a:srgbClr val="009B3A"/>
              </a:buClr>
              <a:buSzPct val="70000"/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  <a:latin typeface="Omnes Regular" pitchFamily="50" charset="0"/>
              </a:rPr>
              <a:t>Ejemplo de texto en </a:t>
            </a:r>
            <a:r>
              <a:rPr lang="es-P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mnes Regular" pitchFamily="50" charset="0"/>
              </a:rPr>
              <a:t>bullets</a:t>
            </a:r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  <a:latin typeface="Omnes Regular" pitchFamily="50" charset="0"/>
              </a:rPr>
              <a:t>/viñetas</a:t>
            </a:r>
          </a:p>
          <a:p>
            <a:pPr marL="180975" indent="-180975">
              <a:buClr>
                <a:srgbClr val="009B3A"/>
              </a:buClr>
              <a:buSzPct val="70000"/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  <a:latin typeface="Omnes Regular" pitchFamily="50" charset="0"/>
              </a:rPr>
              <a:t>Puedes ir cambiando el color de los </a:t>
            </a:r>
            <a:r>
              <a:rPr lang="es-P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mnes Regular" pitchFamily="50" charset="0"/>
              </a:rPr>
              <a:t>bullets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  <a:latin typeface="Omnes Regular" pitchFamily="50" charset="0"/>
            </a:endParaRPr>
          </a:p>
          <a:p>
            <a:pPr marL="180975" indent="-180975">
              <a:buClr>
                <a:srgbClr val="009B3A"/>
              </a:buClr>
              <a:buSzPct val="70000"/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  <a:latin typeface="Omnes Regular" pitchFamily="50" charset="0"/>
              </a:rPr>
              <a:t>De acuerdo al color que estés usando en esa sección</a:t>
            </a:r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040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-3030" y="0"/>
            <a:ext cx="1262661" cy="5143501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1 Título"/>
          <p:cNvSpPr>
            <a:spLocks noGrp="1"/>
          </p:cNvSpPr>
          <p:nvPr>
            <p:ph type="title" hasCustomPrompt="1"/>
          </p:nvPr>
        </p:nvSpPr>
        <p:spPr>
          <a:xfrm>
            <a:off x="1403648" y="130050"/>
            <a:ext cx="7272808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Omnes Semibold" pitchFamily="50" charset="0"/>
              </a:defRPr>
            </a:lvl1pPr>
          </a:lstStyle>
          <a:p>
            <a:r>
              <a:rPr lang="es-ES" dirty="0"/>
              <a:t>Título de la diapositiva</a:t>
            </a:r>
            <a:endParaRPr lang="es-PE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1403648" y="1200150"/>
            <a:ext cx="7283152" cy="3394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Omnes Regular" pitchFamily="50" charset="0"/>
              </a:defRPr>
            </a:lvl1pPr>
          </a:lstStyle>
          <a:p>
            <a:pPr lvl="0"/>
            <a:r>
              <a:rPr lang="es-ES" dirty="0"/>
              <a:t>Texto en omnes regular, negro, claro 15%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-540655" y="3147727"/>
            <a:ext cx="3240162" cy="36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Omnes Regular" pitchFamily="50" charset="0"/>
              </a:defRPr>
            </a:lvl1pPr>
          </a:lstStyle>
          <a:p>
            <a:pPr lvl="0"/>
            <a:r>
              <a:rPr lang="es-ES" dirty="0"/>
              <a:t>#</a:t>
            </a:r>
            <a:r>
              <a:rPr lang="es-ES" dirty="0" err="1"/>
              <a:t>Nombredetusección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0673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403648" y="130050"/>
            <a:ext cx="7272808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Omnes Semibold" pitchFamily="50" charset="0"/>
              </a:defRPr>
            </a:lvl1pPr>
          </a:lstStyle>
          <a:p>
            <a:r>
              <a:rPr lang="es-ES" dirty="0"/>
              <a:t>Título de la diapositiva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1403648" y="1200150"/>
            <a:ext cx="7283152" cy="3394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Omnes Regular" pitchFamily="50" charset="0"/>
              </a:defRPr>
            </a:lvl1pPr>
          </a:lstStyle>
          <a:p>
            <a:pPr lvl="0"/>
            <a:r>
              <a:rPr lang="es-ES" dirty="0"/>
              <a:t>Texto en omnes regular, negro, claro 15%</a:t>
            </a:r>
          </a:p>
        </p:txBody>
      </p:sp>
      <p:sp>
        <p:nvSpPr>
          <p:cNvPr id="9" name="8 Rectángulo"/>
          <p:cNvSpPr/>
          <p:nvPr userDrawn="1"/>
        </p:nvSpPr>
        <p:spPr>
          <a:xfrm>
            <a:off x="-3030" y="0"/>
            <a:ext cx="1262661" cy="5143501"/>
          </a:xfrm>
          <a:prstGeom prst="rect">
            <a:avLst/>
          </a:prstGeom>
          <a:solidFill>
            <a:srgbClr val="65B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2 Marcador de texto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-540655" y="3147727"/>
            <a:ext cx="3240162" cy="36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Omnes Regular" pitchFamily="50" charset="0"/>
              </a:defRPr>
            </a:lvl1pPr>
          </a:lstStyle>
          <a:p>
            <a:pPr lvl="0"/>
            <a:r>
              <a:rPr lang="es-ES" dirty="0"/>
              <a:t>#</a:t>
            </a:r>
            <a:r>
              <a:rPr lang="es-ES" dirty="0" err="1"/>
              <a:t>Nombredetusección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3363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-3030" y="0"/>
            <a:ext cx="1262661" cy="5143501"/>
          </a:xfrm>
          <a:prstGeom prst="rect">
            <a:avLst/>
          </a:prstGeom>
          <a:solidFill>
            <a:srgbClr val="00B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1 Título"/>
          <p:cNvSpPr>
            <a:spLocks noGrp="1"/>
          </p:cNvSpPr>
          <p:nvPr>
            <p:ph type="title" hasCustomPrompt="1"/>
          </p:nvPr>
        </p:nvSpPr>
        <p:spPr>
          <a:xfrm>
            <a:off x="1403648" y="130050"/>
            <a:ext cx="7272808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Omnes Semibold" pitchFamily="50" charset="0"/>
              </a:defRPr>
            </a:lvl1pPr>
          </a:lstStyle>
          <a:p>
            <a:r>
              <a:rPr lang="es-ES" dirty="0"/>
              <a:t>Título de la diapositiva</a:t>
            </a:r>
            <a:endParaRPr lang="es-PE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1403648" y="1200150"/>
            <a:ext cx="7283152" cy="3394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Omnes Regular" pitchFamily="50" charset="0"/>
              </a:defRPr>
            </a:lvl1pPr>
          </a:lstStyle>
          <a:p>
            <a:pPr lvl="0"/>
            <a:r>
              <a:rPr lang="es-ES" dirty="0"/>
              <a:t>Texto en omnes regular, negro, claro 15%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-540655" y="3147727"/>
            <a:ext cx="3240162" cy="36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Omnes Regular" pitchFamily="50" charset="0"/>
              </a:defRPr>
            </a:lvl1pPr>
          </a:lstStyle>
          <a:p>
            <a:pPr lvl="0"/>
            <a:r>
              <a:rPr lang="es-ES" dirty="0"/>
              <a:t>#</a:t>
            </a:r>
            <a:r>
              <a:rPr lang="es-ES" dirty="0" err="1"/>
              <a:t>Nombredetusección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00623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-3030" y="0"/>
            <a:ext cx="1262661" cy="5143501"/>
          </a:xfrm>
          <a:prstGeom prst="rect">
            <a:avLst/>
          </a:prstGeom>
          <a:solidFill>
            <a:srgbClr val="00A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1 Título"/>
          <p:cNvSpPr>
            <a:spLocks noGrp="1"/>
          </p:cNvSpPr>
          <p:nvPr>
            <p:ph type="title" hasCustomPrompt="1"/>
          </p:nvPr>
        </p:nvSpPr>
        <p:spPr>
          <a:xfrm>
            <a:off x="1403648" y="130050"/>
            <a:ext cx="7272808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Omnes Semibold" pitchFamily="50" charset="0"/>
              </a:defRPr>
            </a:lvl1pPr>
          </a:lstStyle>
          <a:p>
            <a:r>
              <a:rPr lang="es-ES" dirty="0"/>
              <a:t>Título de la diapositiva</a:t>
            </a:r>
            <a:endParaRPr lang="es-PE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1403648" y="1200150"/>
            <a:ext cx="7283152" cy="3394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Omnes Regular" pitchFamily="50" charset="0"/>
              </a:defRPr>
            </a:lvl1pPr>
          </a:lstStyle>
          <a:p>
            <a:pPr lvl="0"/>
            <a:r>
              <a:rPr lang="es-ES" dirty="0"/>
              <a:t>Texto en omnes regular, negro, claro 15%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-540655" y="3147727"/>
            <a:ext cx="3240162" cy="36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Omnes Regular" pitchFamily="50" charset="0"/>
              </a:defRPr>
            </a:lvl1pPr>
          </a:lstStyle>
          <a:p>
            <a:pPr lvl="0"/>
            <a:r>
              <a:rPr lang="es-ES" dirty="0"/>
              <a:t>#</a:t>
            </a:r>
            <a:r>
              <a:rPr lang="es-ES" dirty="0" err="1"/>
              <a:t>Nombredetusección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8846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2941418"/>
            <a:ext cx="125449" cy="12475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0" name="9 Conector recto"/>
          <p:cNvCxnSpPr/>
          <p:nvPr userDrawn="1"/>
        </p:nvCxnSpPr>
        <p:spPr>
          <a:xfrm>
            <a:off x="-180528" y="3003798"/>
            <a:ext cx="845840" cy="0"/>
          </a:xfrm>
          <a:prstGeom prst="line">
            <a:avLst/>
          </a:prstGeom>
          <a:ln w="1587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2643758"/>
            <a:ext cx="6912768" cy="576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PE" sz="3600" kern="1200" dirty="0">
                <a:solidFill>
                  <a:schemeClr val="bg1"/>
                </a:solidFill>
                <a:latin typeface="Omnes Bold" pitchFamily="50" charset="0"/>
                <a:ea typeface="+mn-ea"/>
                <a:cs typeface="+mn-cs"/>
              </a:defRPr>
            </a:lvl1pPr>
            <a:lvl5pPr>
              <a:defRPr/>
            </a:lvl5pPr>
          </a:lstStyle>
          <a:p>
            <a:pPr lvl="0"/>
            <a:r>
              <a:rPr lang="es-ES" dirty="0"/>
              <a:t>Título de la sección / separador</a:t>
            </a:r>
            <a:endParaRPr lang="es-PE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835632" y="3363838"/>
            <a:ext cx="6904719" cy="43209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PE" sz="1800" kern="1200" dirty="0" smtClean="0">
                <a:solidFill>
                  <a:schemeClr val="bg1"/>
                </a:solidFill>
                <a:latin typeface="Omnes Light" pitchFamily="50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Descripción del contenido (opcional)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1744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2941418"/>
            <a:ext cx="125449" cy="12475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0" name="9 Conector recto"/>
          <p:cNvCxnSpPr/>
          <p:nvPr userDrawn="1"/>
        </p:nvCxnSpPr>
        <p:spPr>
          <a:xfrm>
            <a:off x="-180528" y="3003798"/>
            <a:ext cx="845840" cy="0"/>
          </a:xfrm>
          <a:prstGeom prst="line">
            <a:avLst/>
          </a:prstGeom>
          <a:ln w="1587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2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2643758"/>
            <a:ext cx="6912768" cy="576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PE" sz="3600" kern="1200" dirty="0">
                <a:solidFill>
                  <a:schemeClr val="bg1"/>
                </a:solidFill>
                <a:latin typeface="Omnes Bold" pitchFamily="50" charset="0"/>
                <a:ea typeface="+mn-ea"/>
                <a:cs typeface="+mn-cs"/>
              </a:defRPr>
            </a:lvl1pPr>
            <a:lvl5pPr>
              <a:defRPr/>
            </a:lvl5pPr>
          </a:lstStyle>
          <a:p>
            <a:pPr lvl="0"/>
            <a:r>
              <a:rPr lang="es-ES" dirty="0"/>
              <a:t>Título de la sección / separador</a:t>
            </a:r>
            <a:endParaRPr lang="es-PE" dirty="0"/>
          </a:p>
        </p:txBody>
      </p:sp>
      <p:sp>
        <p:nvSpPr>
          <p:cNvPr id="12" name="12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835632" y="3363838"/>
            <a:ext cx="6904719" cy="43209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PE" sz="1800" kern="1200" dirty="0" smtClean="0">
                <a:solidFill>
                  <a:schemeClr val="bg1"/>
                </a:solidFill>
                <a:latin typeface="Omnes Light" pitchFamily="50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Descripción del contenido (opcional)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821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2941418"/>
            <a:ext cx="125449" cy="12475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0" name="9 Conector recto"/>
          <p:cNvCxnSpPr/>
          <p:nvPr userDrawn="1"/>
        </p:nvCxnSpPr>
        <p:spPr>
          <a:xfrm>
            <a:off x="-180528" y="3003798"/>
            <a:ext cx="845840" cy="0"/>
          </a:xfrm>
          <a:prstGeom prst="line">
            <a:avLst/>
          </a:prstGeom>
          <a:ln w="1587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2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2643758"/>
            <a:ext cx="6912768" cy="576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PE" sz="3600" kern="1200" dirty="0">
                <a:solidFill>
                  <a:schemeClr val="bg1"/>
                </a:solidFill>
                <a:latin typeface="Omnes Bold" pitchFamily="50" charset="0"/>
                <a:ea typeface="+mn-ea"/>
                <a:cs typeface="+mn-cs"/>
              </a:defRPr>
            </a:lvl1pPr>
            <a:lvl5pPr>
              <a:defRPr/>
            </a:lvl5pPr>
          </a:lstStyle>
          <a:p>
            <a:pPr lvl="0"/>
            <a:r>
              <a:rPr lang="es-ES" dirty="0"/>
              <a:t>Título de la sección / separador</a:t>
            </a:r>
            <a:endParaRPr lang="es-PE" dirty="0"/>
          </a:p>
        </p:txBody>
      </p:sp>
      <p:sp>
        <p:nvSpPr>
          <p:cNvPr id="12" name="12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835632" y="3363838"/>
            <a:ext cx="6904719" cy="43209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PE" sz="1800" kern="1200" dirty="0" smtClean="0">
                <a:solidFill>
                  <a:schemeClr val="bg1"/>
                </a:solidFill>
                <a:latin typeface="Omnes Light" pitchFamily="50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Descripción del contenido (opcional)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667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2941418"/>
            <a:ext cx="125449" cy="12475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1" name="10 Conector recto"/>
          <p:cNvCxnSpPr/>
          <p:nvPr userDrawn="1"/>
        </p:nvCxnSpPr>
        <p:spPr>
          <a:xfrm>
            <a:off x="-180528" y="3003798"/>
            <a:ext cx="845840" cy="0"/>
          </a:xfrm>
          <a:prstGeom prst="line">
            <a:avLst/>
          </a:prstGeom>
          <a:ln w="1587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2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2643758"/>
            <a:ext cx="6912768" cy="576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PE" sz="3600" kern="1200" dirty="0">
                <a:solidFill>
                  <a:schemeClr val="bg1"/>
                </a:solidFill>
                <a:latin typeface="Omnes Bold" pitchFamily="50" charset="0"/>
                <a:ea typeface="+mn-ea"/>
                <a:cs typeface="+mn-cs"/>
              </a:defRPr>
            </a:lvl1pPr>
            <a:lvl5pPr>
              <a:defRPr/>
            </a:lvl5pPr>
          </a:lstStyle>
          <a:p>
            <a:pPr lvl="0"/>
            <a:r>
              <a:rPr lang="es-ES" dirty="0"/>
              <a:t>Título de la sección / separador</a:t>
            </a:r>
            <a:endParaRPr lang="es-PE" dirty="0"/>
          </a:p>
        </p:txBody>
      </p:sp>
      <p:sp>
        <p:nvSpPr>
          <p:cNvPr id="12" name="12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835632" y="3363838"/>
            <a:ext cx="6904719" cy="43209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PE" sz="1800" kern="1200" dirty="0" smtClean="0">
                <a:solidFill>
                  <a:schemeClr val="bg1"/>
                </a:solidFill>
                <a:latin typeface="Omnes Light" pitchFamily="50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Descripción del contenido (opcional)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863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2643759"/>
            <a:ext cx="7632848" cy="64633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Omnes Bold" pitchFamily="50" charset="0"/>
              </a:defRPr>
            </a:lvl1pPr>
          </a:lstStyle>
          <a:p>
            <a:r>
              <a:rPr lang="es-ES" dirty="0"/>
              <a:t>Título de la sección / separador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691480" y="3363838"/>
            <a:ext cx="7624936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  <a:latin typeface="Omnes Light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Descripción del contenido (opcional)</a:t>
            </a:r>
            <a:endParaRPr lang="es-PE" dirty="0">
              <a:solidFill>
                <a:srgbClr val="FF0000"/>
              </a:solidFill>
              <a:latin typeface="Omnes Light" pitchFamily="50" charset="0"/>
            </a:endParaRPr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7811393" y="123478"/>
            <a:ext cx="1153095" cy="1323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0">
                <a:solidFill>
                  <a:schemeClr val="bg1"/>
                </a:solidFill>
                <a:latin typeface="Omnes Bold" pitchFamily="50" charset="0"/>
              </a:defRPr>
            </a:lvl1pPr>
          </a:lstStyle>
          <a:p>
            <a:pPr lvl="0"/>
            <a:r>
              <a:rPr lang="es-ES" dirty="0"/>
              <a:t>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9252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2643759"/>
            <a:ext cx="7632848" cy="64633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Omnes Bold" pitchFamily="50" charset="0"/>
              </a:defRPr>
            </a:lvl1pPr>
          </a:lstStyle>
          <a:p>
            <a:r>
              <a:rPr lang="es-ES" dirty="0"/>
              <a:t>Título de la sección / separador</a:t>
            </a:r>
            <a:endParaRPr lang="es-PE" dirty="0"/>
          </a:p>
        </p:txBody>
      </p:sp>
      <p:sp>
        <p:nvSpPr>
          <p:cNvPr id="8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691480" y="3363838"/>
            <a:ext cx="7624936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  <a:latin typeface="Omnes Light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Descripción del contenido (opcional)</a:t>
            </a:r>
            <a:endParaRPr lang="es-PE" dirty="0">
              <a:solidFill>
                <a:srgbClr val="FF0000"/>
              </a:solidFill>
              <a:latin typeface="Omnes Light" pitchFamily="50" charset="0"/>
            </a:endParaRPr>
          </a:p>
        </p:txBody>
      </p:sp>
      <p:sp>
        <p:nvSpPr>
          <p:cNvPr id="9" name="9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7811393" y="123478"/>
            <a:ext cx="1153095" cy="1323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0">
                <a:solidFill>
                  <a:schemeClr val="bg1"/>
                </a:solidFill>
                <a:latin typeface="Omnes Bold" pitchFamily="50" charset="0"/>
              </a:defRPr>
            </a:lvl1pPr>
          </a:lstStyle>
          <a:p>
            <a:pPr lvl="0"/>
            <a:r>
              <a:rPr lang="es-ES" dirty="0"/>
              <a:t>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243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2643759"/>
            <a:ext cx="7632848" cy="64633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Omnes Bold" pitchFamily="50" charset="0"/>
              </a:defRPr>
            </a:lvl1pPr>
          </a:lstStyle>
          <a:p>
            <a:r>
              <a:rPr lang="es-ES" dirty="0"/>
              <a:t>Título de la sección / separador</a:t>
            </a:r>
            <a:endParaRPr lang="es-PE" dirty="0"/>
          </a:p>
        </p:txBody>
      </p:sp>
      <p:sp>
        <p:nvSpPr>
          <p:cNvPr id="8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691480" y="3363838"/>
            <a:ext cx="7624936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  <a:latin typeface="Omnes Light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Descripción del contenido (opcional)</a:t>
            </a:r>
            <a:endParaRPr lang="es-PE" dirty="0">
              <a:solidFill>
                <a:srgbClr val="FF0000"/>
              </a:solidFill>
              <a:latin typeface="Omnes Light" pitchFamily="50" charset="0"/>
            </a:endParaRPr>
          </a:p>
        </p:txBody>
      </p:sp>
      <p:sp>
        <p:nvSpPr>
          <p:cNvPr id="9" name="9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7811393" y="123478"/>
            <a:ext cx="1153095" cy="1323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0">
                <a:solidFill>
                  <a:schemeClr val="bg1"/>
                </a:solidFill>
                <a:latin typeface="Omnes Bold" pitchFamily="50" charset="0"/>
              </a:defRPr>
            </a:lvl1pPr>
          </a:lstStyle>
          <a:p>
            <a:pPr lvl="0"/>
            <a:r>
              <a:rPr lang="es-ES" dirty="0"/>
              <a:t>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7905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2643759"/>
            <a:ext cx="7632848" cy="64633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Omnes Bold" pitchFamily="50" charset="0"/>
              </a:defRPr>
            </a:lvl1pPr>
          </a:lstStyle>
          <a:p>
            <a:r>
              <a:rPr lang="es-ES" dirty="0"/>
              <a:t>Título de la sección / separador</a:t>
            </a:r>
            <a:endParaRPr lang="es-PE" dirty="0"/>
          </a:p>
        </p:txBody>
      </p:sp>
      <p:sp>
        <p:nvSpPr>
          <p:cNvPr id="9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691480" y="3363838"/>
            <a:ext cx="7624936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  <a:latin typeface="Omnes Light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Descripción del contenido (opcional)</a:t>
            </a:r>
            <a:endParaRPr lang="es-PE" dirty="0">
              <a:solidFill>
                <a:srgbClr val="FF0000"/>
              </a:solidFill>
              <a:latin typeface="Omnes Light" pitchFamily="50" charset="0"/>
            </a:endParaRPr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7811393" y="123478"/>
            <a:ext cx="1153095" cy="1323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0">
                <a:solidFill>
                  <a:schemeClr val="bg1"/>
                </a:solidFill>
                <a:latin typeface="Omnes Bold" pitchFamily="50" charset="0"/>
              </a:defRPr>
            </a:lvl1pPr>
          </a:lstStyle>
          <a:p>
            <a:pPr lvl="0"/>
            <a:r>
              <a:rPr lang="es-ES" dirty="0"/>
              <a:t>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8799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Conector recto"/>
          <p:cNvCxnSpPr/>
          <p:nvPr/>
        </p:nvCxnSpPr>
        <p:spPr>
          <a:xfrm>
            <a:off x="0" y="3368030"/>
            <a:ext cx="1691680" cy="0"/>
          </a:xfrm>
          <a:prstGeom prst="line">
            <a:avLst/>
          </a:prstGeom>
          <a:ln w="15875" cap="rnd">
            <a:solidFill>
              <a:srgbClr val="90DE3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1691680" y="3156198"/>
            <a:ext cx="0" cy="423664"/>
          </a:xfrm>
          <a:prstGeom prst="line">
            <a:avLst/>
          </a:prstGeom>
          <a:ln w="15875" cap="rnd">
            <a:solidFill>
              <a:srgbClr val="90DE3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1655676" y="3084190"/>
            <a:ext cx="72008" cy="72008"/>
          </a:xfrm>
          <a:prstGeom prst="ellipse">
            <a:avLst/>
          </a:prstGeom>
          <a:solidFill>
            <a:srgbClr val="90D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10 Elipse"/>
          <p:cNvSpPr/>
          <p:nvPr/>
        </p:nvSpPr>
        <p:spPr>
          <a:xfrm>
            <a:off x="1655676" y="3579862"/>
            <a:ext cx="72008" cy="72008"/>
          </a:xfrm>
          <a:prstGeom prst="ellipse">
            <a:avLst/>
          </a:prstGeom>
          <a:solidFill>
            <a:srgbClr val="90D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FFD3CDB-D0F8-4C89-AF46-13898DF2A9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312" y="267494"/>
            <a:ext cx="263186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0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Omnes Bold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659" y="915566"/>
            <a:ext cx="250898" cy="24951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75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51670"/>
            <a:ext cx="450402" cy="44792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9" name="8 Rectángulo"/>
          <p:cNvSpPr/>
          <p:nvPr/>
        </p:nvSpPr>
        <p:spPr>
          <a:xfrm>
            <a:off x="0" y="2571750"/>
            <a:ext cx="9131705" cy="257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129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7" r="52275"/>
          <a:stretch/>
        </p:blipFill>
        <p:spPr>
          <a:xfrm>
            <a:off x="327305" y="356398"/>
            <a:ext cx="68231" cy="37784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DE8988B-BC6D-4697-8D31-4F3F3C9451B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99942"/>
            <a:ext cx="980442" cy="7510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19622"/>
            <a:ext cx="2520000" cy="25200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6" name="Rectángulo 5"/>
          <p:cNvSpPr/>
          <p:nvPr userDrawn="1"/>
        </p:nvSpPr>
        <p:spPr>
          <a:xfrm>
            <a:off x="3131840" y="1260000"/>
            <a:ext cx="3024336" cy="283924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8675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600" kern="1200" baseline="0">
          <a:solidFill>
            <a:schemeClr val="tx1"/>
          </a:solidFill>
          <a:latin typeface="Omnes Semibold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mnes Regular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3029" y="1"/>
            <a:ext cx="11053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66DAA69-D3E4-4718-BACE-967466AE04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99942"/>
            <a:ext cx="980442" cy="7510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19622"/>
            <a:ext cx="2520000" cy="25200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6" name="Rectángulo 5"/>
          <p:cNvSpPr/>
          <p:nvPr userDrawn="1"/>
        </p:nvSpPr>
        <p:spPr>
          <a:xfrm>
            <a:off x="3131840" y="1391419"/>
            <a:ext cx="3024336" cy="283924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7519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52596F-E5B2-4E29-BE95-3D9785D97FF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99942"/>
            <a:ext cx="980442" cy="7510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19622"/>
            <a:ext cx="2520000" cy="25200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5" name="Rectángulo 4"/>
          <p:cNvSpPr/>
          <p:nvPr userDrawn="1"/>
        </p:nvSpPr>
        <p:spPr>
          <a:xfrm>
            <a:off x="3059832" y="1393701"/>
            <a:ext cx="3024336" cy="283924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5241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835632" y="3147765"/>
            <a:ext cx="6912768" cy="720129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SERVICIO DE DISEÑO Y DESARROLLO DE APLICACIÓN MÓVIL </a:t>
            </a:r>
            <a:endParaRPr lang="es-P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6695728" y="4587974"/>
            <a:ext cx="2448272" cy="432097"/>
          </a:xfrm>
        </p:spPr>
        <p:txBody>
          <a:bodyPr/>
          <a:lstStyle/>
          <a:p>
            <a:r>
              <a:rPr lang="es-PE" dirty="0"/>
              <a:t>Octubre 2019</a:t>
            </a:r>
          </a:p>
        </p:txBody>
      </p:sp>
      <p:pic>
        <p:nvPicPr>
          <p:cNvPr id="3074" name="Picture 2" descr="Resultado de imagen para agente interban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0" b="16706"/>
          <a:stretch/>
        </p:blipFill>
        <p:spPr bwMode="auto">
          <a:xfrm>
            <a:off x="0" y="0"/>
            <a:ext cx="9144000" cy="26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0" y="2787774"/>
            <a:ext cx="835632" cy="360040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8" name="Picture 4" descr="Resultado de imagen de background powerpoint&quot;">
            <a:extLst>
              <a:ext uri="{FF2B5EF4-FFF2-40B4-BE49-F238E27FC236}">
                <a16:creationId xmlns:a16="http://schemas.microsoft.com/office/drawing/2014/main" id="{EEF0E019-6871-48A4-A1E7-7116892CB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66" b="1"/>
          <a:stretch/>
        </p:blipFill>
        <p:spPr bwMode="auto">
          <a:xfrm>
            <a:off x="0" y="-236513"/>
            <a:ext cx="9144000" cy="29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11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3445293" y="1532152"/>
            <a:ext cx="2623160" cy="2488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DEL REQUERIMIENTO</a:t>
            </a:r>
            <a:endParaRPr lang="es-PE" dirty="0"/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080358" y="4646408"/>
            <a:ext cx="152400" cy="160337"/>
          </a:xfrm>
          <a:custGeom>
            <a:avLst/>
            <a:gdLst>
              <a:gd name="T0" fmla="*/ 124 w 338"/>
              <a:gd name="T1" fmla="*/ 355 h 356"/>
              <a:gd name="T2" fmla="*/ 124 w 338"/>
              <a:gd name="T3" fmla="*/ 355 h 356"/>
              <a:gd name="T4" fmla="*/ 98 w 338"/>
              <a:gd name="T5" fmla="*/ 337 h 356"/>
              <a:gd name="T6" fmla="*/ 9 w 338"/>
              <a:gd name="T7" fmla="*/ 222 h 356"/>
              <a:gd name="T8" fmla="*/ 18 w 338"/>
              <a:gd name="T9" fmla="*/ 178 h 356"/>
              <a:gd name="T10" fmla="*/ 62 w 338"/>
              <a:gd name="T11" fmla="*/ 178 h 356"/>
              <a:gd name="T12" fmla="*/ 124 w 338"/>
              <a:gd name="T13" fmla="*/ 258 h 356"/>
              <a:gd name="T14" fmla="*/ 266 w 338"/>
              <a:gd name="T15" fmla="*/ 27 h 356"/>
              <a:gd name="T16" fmla="*/ 319 w 338"/>
              <a:gd name="T17" fmla="*/ 9 h 356"/>
              <a:gd name="T18" fmla="*/ 328 w 338"/>
              <a:gd name="T19" fmla="*/ 62 h 356"/>
              <a:gd name="T20" fmla="*/ 160 w 338"/>
              <a:gd name="T21" fmla="*/ 337 h 356"/>
              <a:gd name="T22" fmla="*/ 124 w 338"/>
              <a:gd name="T23" fmla="*/ 355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8" h="356">
                <a:moveTo>
                  <a:pt x="124" y="355"/>
                </a:moveTo>
                <a:lnTo>
                  <a:pt x="124" y="355"/>
                </a:lnTo>
                <a:cubicBezTo>
                  <a:pt x="115" y="355"/>
                  <a:pt x="107" y="346"/>
                  <a:pt x="98" y="337"/>
                </a:cubicBezTo>
                <a:cubicBezTo>
                  <a:pt x="9" y="222"/>
                  <a:pt x="9" y="222"/>
                  <a:pt x="9" y="222"/>
                </a:cubicBezTo>
                <a:cubicBezTo>
                  <a:pt x="0" y="204"/>
                  <a:pt x="0" y="187"/>
                  <a:pt x="18" y="178"/>
                </a:cubicBezTo>
                <a:cubicBezTo>
                  <a:pt x="36" y="160"/>
                  <a:pt x="53" y="168"/>
                  <a:pt x="62" y="178"/>
                </a:cubicBezTo>
                <a:cubicBezTo>
                  <a:pt x="124" y="258"/>
                  <a:pt x="124" y="258"/>
                  <a:pt x="124" y="258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84" y="9"/>
                  <a:pt x="301" y="0"/>
                  <a:pt x="319" y="9"/>
                </a:cubicBezTo>
                <a:cubicBezTo>
                  <a:pt x="337" y="18"/>
                  <a:pt x="337" y="45"/>
                  <a:pt x="328" y="62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1" y="346"/>
                  <a:pt x="142" y="355"/>
                  <a:pt x="124" y="3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34290" tIns="17145" rIns="34290" bIns="1714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43" name="Freeform 37"/>
          <p:cNvSpPr>
            <a:spLocks noChangeArrowheads="1"/>
          </p:cNvSpPr>
          <p:nvPr/>
        </p:nvSpPr>
        <p:spPr bwMode="auto">
          <a:xfrm>
            <a:off x="5364088" y="4663848"/>
            <a:ext cx="144000" cy="144000"/>
          </a:xfrm>
          <a:custGeom>
            <a:avLst/>
            <a:gdLst>
              <a:gd name="T0" fmla="*/ 230 w 240"/>
              <a:gd name="T1" fmla="*/ 213 h 267"/>
              <a:gd name="T2" fmla="*/ 230 w 240"/>
              <a:gd name="T3" fmla="*/ 213 h 267"/>
              <a:gd name="T4" fmla="*/ 160 w 240"/>
              <a:gd name="T5" fmla="*/ 133 h 267"/>
              <a:gd name="T6" fmla="*/ 230 w 240"/>
              <a:gd name="T7" fmla="*/ 53 h 267"/>
              <a:gd name="T8" fmla="*/ 230 w 240"/>
              <a:gd name="T9" fmla="*/ 17 h 267"/>
              <a:gd name="T10" fmla="*/ 185 w 240"/>
              <a:gd name="T11" fmla="*/ 17 h 267"/>
              <a:gd name="T12" fmla="*/ 124 w 240"/>
              <a:gd name="T13" fmla="*/ 88 h 267"/>
              <a:gd name="T14" fmla="*/ 62 w 240"/>
              <a:gd name="T15" fmla="*/ 17 h 267"/>
              <a:gd name="T16" fmla="*/ 18 w 240"/>
              <a:gd name="T17" fmla="*/ 17 h 267"/>
              <a:gd name="T18" fmla="*/ 18 w 240"/>
              <a:gd name="T19" fmla="*/ 53 h 267"/>
              <a:gd name="T20" fmla="*/ 88 w 240"/>
              <a:gd name="T21" fmla="*/ 133 h 267"/>
              <a:gd name="T22" fmla="*/ 18 w 240"/>
              <a:gd name="T23" fmla="*/ 213 h 267"/>
              <a:gd name="T24" fmla="*/ 18 w 240"/>
              <a:gd name="T25" fmla="*/ 257 h 267"/>
              <a:gd name="T26" fmla="*/ 62 w 240"/>
              <a:gd name="T27" fmla="*/ 257 h 267"/>
              <a:gd name="T28" fmla="*/ 124 w 240"/>
              <a:gd name="T29" fmla="*/ 177 h 267"/>
              <a:gd name="T30" fmla="*/ 185 w 240"/>
              <a:gd name="T31" fmla="*/ 257 h 267"/>
              <a:gd name="T32" fmla="*/ 230 w 240"/>
              <a:gd name="T33" fmla="*/ 257 h 267"/>
              <a:gd name="T34" fmla="*/ 230 w 240"/>
              <a:gd name="T35" fmla="*/ 213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67">
                <a:moveTo>
                  <a:pt x="230" y="213"/>
                </a:moveTo>
                <a:lnTo>
                  <a:pt x="230" y="213"/>
                </a:lnTo>
                <a:cubicBezTo>
                  <a:pt x="160" y="133"/>
                  <a:pt x="160" y="133"/>
                  <a:pt x="160" y="133"/>
                </a:cubicBezTo>
                <a:cubicBezTo>
                  <a:pt x="230" y="53"/>
                  <a:pt x="230" y="53"/>
                  <a:pt x="230" y="53"/>
                </a:cubicBezTo>
                <a:cubicBezTo>
                  <a:pt x="239" y="44"/>
                  <a:pt x="239" y="26"/>
                  <a:pt x="230" y="17"/>
                </a:cubicBezTo>
                <a:cubicBezTo>
                  <a:pt x="222" y="0"/>
                  <a:pt x="204" y="0"/>
                  <a:pt x="185" y="17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62" y="17"/>
                  <a:pt x="62" y="17"/>
                  <a:pt x="62" y="17"/>
                </a:cubicBezTo>
                <a:cubicBezTo>
                  <a:pt x="44" y="0"/>
                  <a:pt x="26" y="0"/>
                  <a:pt x="18" y="17"/>
                </a:cubicBezTo>
                <a:cubicBezTo>
                  <a:pt x="0" y="26"/>
                  <a:pt x="0" y="44"/>
                  <a:pt x="18" y="53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18" y="213"/>
                  <a:pt x="18" y="213"/>
                  <a:pt x="18" y="213"/>
                </a:cubicBezTo>
                <a:cubicBezTo>
                  <a:pt x="0" y="221"/>
                  <a:pt x="0" y="248"/>
                  <a:pt x="18" y="257"/>
                </a:cubicBezTo>
                <a:cubicBezTo>
                  <a:pt x="26" y="266"/>
                  <a:pt x="44" y="266"/>
                  <a:pt x="62" y="257"/>
                </a:cubicBezTo>
                <a:cubicBezTo>
                  <a:pt x="124" y="177"/>
                  <a:pt x="124" y="177"/>
                  <a:pt x="124" y="177"/>
                </a:cubicBezTo>
                <a:cubicBezTo>
                  <a:pt x="185" y="257"/>
                  <a:pt x="185" y="257"/>
                  <a:pt x="185" y="257"/>
                </a:cubicBezTo>
                <a:cubicBezTo>
                  <a:pt x="204" y="266"/>
                  <a:pt x="222" y="266"/>
                  <a:pt x="230" y="257"/>
                </a:cubicBezTo>
                <a:cubicBezTo>
                  <a:pt x="239" y="248"/>
                  <a:pt x="239" y="221"/>
                  <a:pt x="230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34290" tIns="17145" rIns="34290" bIns="1714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grpSp>
        <p:nvGrpSpPr>
          <p:cNvPr id="34" name="Group 170"/>
          <p:cNvGrpSpPr/>
          <p:nvPr/>
        </p:nvGrpSpPr>
        <p:grpSpPr>
          <a:xfrm>
            <a:off x="6670343" y="4620749"/>
            <a:ext cx="216000" cy="216000"/>
            <a:chOff x="4019550" y="3568701"/>
            <a:chExt cx="358775" cy="360363"/>
          </a:xfrm>
          <a:solidFill>
            <a:srgbClr val="FFFFFF"/>
          </a:solidFill>
        </p:grpSpPr>
        <p:sp>
          <p:nvSpPr>
            <p:cNvPr id="35" name="Freeform 105"/>
            <p:cNvSpPr>
              <a:spLocks noEditPoints="1"/>
            </p:cNvSpPr>
            <p:nvPr/>
          </p:nvSpPr>
          <p:spPr bwMode="auto">
            <a:xfrm>
              <a:off x="4019550" y="3568701"/>
              <a:ext cx="358775" cy="36036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31" y="46"/>
                </a:cxn>
                <a:cxn ang="0">
                  <a:pos x="36" y="68"/>
                </a:cxn>
                <a:cxn ang="0">
                  <a:pos x="4" y="100"/>
                </a:cxn>
                <a:cxn ang="0">
                  <a:pos x="4" y="100"/>
                </a:cxn>
                <a:cxn ang="0">
                  <a:pos x="0" y="109"/>
                </a:cxn>
                <a:cxn ang="0">
                  <a:pos x="13" y="123"/>
                </a:cxn>
                <a:cxn ang="0">
                  <a:pos x="23" y="119"/>
                </a:cxn>
                <a:cxn ang="0">
                  <a:pos x="23" y="119"/>
                </a:cxn>
                <a:cxn ang="0">
                  <a:pos x="55" y="87"/>
                </a:cxn>
                <a:cxn ang="0">
                  <a:pos x="77" y="92"/>
                </a:cxn>
                <a:cxn ang="0">
                  <a:pos x="123" y="46"/>
                </a:cxn>
                <a:cxn ang="0">
                  <a:pos x="77" y="0"/>
                </a:cxn>
                <a:cxn ang="0">
                  <a:pos x="18" y="114"/>
                </a:cxn>
                <a:cxn ang="0">
                  <a:pos x="13" y="116"/>
                </a:cxn>
                <a:cxn ang="0">
                  <a:pos x="7" y="109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40" y="73"/>
                </a:cxn>
                <a:cxn ang="0">
                  <a:pos x="49" y="83"/>
                </a:cxn>
                <a:cxn ang="0">
                  <a:pos x="18" y="114"/>
                </a:cxn>
                <a:cxn ang="0">
                  <a:pos x="77" y="84"/>
                </a:cxn>
                <a:cxn ang="0">
                  <a:pos x="38" y="46"/>
                </a:cxn>
                <a:cxn ang="0">
                  <a:pos x="77" y="8"/>
                </a:cxn>
                <a:cxn ang="0">
                  <a:pos x="115" y="46"/>
                </a:cxn>
                <a:cxn ang="0">
                  <a:pos x="77" y="84"/>
                </a:cxn>
                <a:cxn ang="0">
                  <a:pos x="77" y="84"/>
                </a:cxn>
                <a:cxn ang="0">
                  <a:pos x="77" y="84"/>
                </a:cxn>
              </a:cxnLst>
              <a:rect l="0" t="0" r="r" b="b"/>
              <a:pathLst>
                <a:path w="123" h="123">
                  <a:moveTo>
                    <a:pt x="77" y="0"/>
                  </a:moveTo>
                  <a:cubicBezTo>
                    <a:pt x="51" y="0"/>
                    <a:pt x="31" y="21"/>
                    <a:pt x="31" y="46"/>
                  </a:cubicBezTo>
                  <a:cubicBezTo>
                    <a:pt x="31" y="54"/>
                    <a:pt x="33" y="61"/>
                    <a:pt x="36" y="68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2" y="102"/>
                    <a:pt x="0" y="105"/>
                    <a:pt x="0" y="109"/>
                  </a:cubicBezTo>
                  <a:cubicBezTo>
                    <a:pt x="0" y="117"/>
                    <a:pt x="6" y="123"/>
                    <a:pt x="13" y="123"/>
                  </a:cubicBezTo>
                  <a:cubicBezTo>
                    <a:pt x="17" y="123"/>
                    <a:pt x="21" y="121"/>
                    <a:pt x="23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2" y="90"/>
                    <a:pt x="69" y="92"/>
                    <a:pt x="77" y="92"/>
                  </a:cubicBezTo>
                  <a:cubicBezTo>
                    <a:pt x="102" y="92"/>
                    <a:pt x="123" y="71"/>
                    <a:pt x="123" y="46"/>
                  </a:cubicBezTo>
                  <a:cubicBezTo>
                    <a:pt x="123" y="21"/>
                    <a:pt x="102" y="0"/>
                    <a:pt x="77" y="0"/>
                  </a:cubicBezTo>
                  <a:close/>
                  <a:moveTo>
                    <a:pt x="18" y="114"/>
                  </a:moveTo>
                  <a:cubicBezTo>
                    <a:pt x="17" y="115"/>
                    <a:pt x="15" y="116"/>
                    <a:pt x="13" y="116"/>
                  </a:cubicBezTo>
                  <a:cubicBezTo>
                    <a:pt x="10" y="116"/>
                    <a:pt x="7" y="113"/>
                    <a:pt x="7" y="109"/>
                  </a:cubicBezTo>
                  <a:cubicBezTo>
                    <a:pt x="7" y="107"/>
                    <a:pt x="8" y="106"/>
                    <a:pt x="9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2" y="77"/>
                    <a:pt x="46" y="80"/>
                    <a:pt x="49" y="83"/>
                  </a:cubicBezTo>
                  <a:lnTo>
                    <a:pt x="18" y="114"/>
                  </a:lnTo>
                  <a:close/>
                  <a:moveTo>
                    <a:pt x="77" y="84"/>
                  </a:moveTo>
                  <a:cubicBezTo>
                    <a:pt x="55" y="84"/>
                    <a:pt x="38" y="67"/>
                    <a:pt x="38" y="46"/>
                  </a:cubicBezTo>
                  <a:cubicBezTo>
                    <a:pt x="38" y="25"/>
                    <a:pt x="55" y="8"/>
                    <a:pt x="77" y="8"/>
                  </a:cubicBezTo>
                  <a:cubicBezTo>
                    <a:pt x="98" y="8"/>
                    <a:pt x="115" y="25"/>
                    <a:pt x="115" y="46"/>
                  </a:cubicBezTo>
                  <a:cubicBezTo>
                    <a:pt x="115" y="67"/>
                    <a:pt x="98" y="84"/>
                    <a:pt x="77" y="84"/>
                  </a:cubicBezTo>
                  <a:close/>
                  <a:moveTo>
                    <a:pt x="77" y="84"/>
                  </a:moveTo>
                  <a:cubicBezTo>
                    <a:pt x="77" y="84"/>
                    <a:pt x="77" y="84"/>
                    <a:pt x="77" y="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7" name="Freeform 106"/>
            <p:cNvSpPr>
              <a:spLocks noEditPoints="1"/>
            </p:cNvSpPr>
            <p:nvPr/>
          </p:nvSpPr>
          <p:spPr bwMode="auto">
            <a:xfrm>
              <a:off x="4165600" y="3624263"/>
              <a:ext cx="84138" cy="8572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27"/>
                </a:cxn>
                <a:cxn ang="0">
                  <a:pos x="2" y="29"/>
                </a:cxn>
                <a:cxn ang="0">
                  <a:pos x="4" y="27"/>
                </a:cxn>
                <a:cxn ang="0">
                  <a:pos x="27" y="4"/>
                </a:cxn>
                <a:cxn ang="0">
                  <a:pos x="29" y="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9" h="29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28"/>
                    <a:pt x="1" y="29"/>
                    <a:pt x="2" y="29"/>
                  </a:cubicBezTo>
                  <a:cubicBezTo>
                    <a:pt x="3" y="29"/>
                    <a:pt x="4" y="28"/>
                    <a:pt x="4" y="27"/>
                  </a:cubicBezTo>
                  <a:cubicBezTo>
                    <a:pt x="4" y="14"/>
                    <a:pt x="14" y="4"/>
                    <a:pt x="27" y="4"/>
                  </a:cubicBezTo>
                  <a:cubicBezTo>
                    <a:pt x="28" y="4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lose/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EF6D80B-FD79-4AB2-B50D-40FEAD197CA0}"/>
              </a:ext>
            </a:extLst>
          </p:cNvPr>
          <p:cNvSpPr/>
          <p:nvPr/>
        </p:nvSpPr>
        <p:spPr>
          <a:xfrm>
            <a:off x="3059832" y="1131590"/>
            <a:ext cx="3312368" cy="3096344"/>
          </a:xfrm>
          <a:prstGeom prst="rect">
            <a:avLst/>
          </a:prstGeom>
          <a:solidFill>
            <a:srgbClr val="E7EBED"/>
          </a:solidFill>
          <a:ln>
            <a:solidFill>
              <a:srgbClr val="E7EB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69D038-801D-4541-82C3-EF701DF4972C}"/>
              </a:ext>
            </a:extLst>
          </p:cNvPr>
          <p:cNvSpPr txBox="1"/>
          <p:nvPr/>
        </p:nvSpPr>
        <p:spPr>
          <a:xfrm>
            <a:off x="1547664" y="1796580"/>
            <a:ext cx="628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Desarrollo de aplicación móvil para suplir la necesidad de gestiones jurídicas ( permisos ) a Canales Digitales Interbank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481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3445293" y="1532152"/>
            <a:ext cx="2623160" cy="2488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Supervisión y Monitoreo</a:t>
            </a:r>
            <a:endParaRPr lang="es-PE" dirty="0"/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080358" y="4646408"/>
            <a:ext cx="152400" cy="160337"/>
          </a:xfrm>
          <a:custGeom>
            <a:avLst/>
            <a:gdLst>
              <a:gd name="T0" fmla="*/ 124 w 338"/>
              <a:gd name="T1" fmla="*/ 355 h 356"/>
              <a:gd name="T2" fmla="*/ 124 w 338"/>
              <a:gd name="T3" fmla="*/ 355 h 356"/>
              <a:gd name="T4" fmla="*/ 98 w 338"/>
              <a:gd name="T5" fmla="*/ 337 h 356"/>
              <a:gd name="T6" fmla="*/ 9 w 338"/>
              <a:gd name="T7" fmla="*/ 222 h 356"/>
              <a:gd name="T8" fmla="*/ 18 w 338"/>
              <a:gd name="T9" fmla="*/ 178 h 356"/>
              <a:gd name="T10" fmla="*/ 62 w 338"/>
              <a:gd name="T11" fmla="*/ 178 h 356"/>
              <a:gd name="T12" fmla="*/ 124 w 338"/>
              <a:gd name="T13" fmla="*/ 258 h 356"/>
              <a:gd name="T14" fmla="*/ 266 w 338"/>
              <a:gd name="T15" fmla="*/ 27 h 356"/>
              <a:gd name="T16" fmla="*/ 319 w 338"/>
              <a:gd name="T17" fmla="*/ 9 h 356"/>
              <a:gd name="T18" fmla="*/ 328 w 338"/>
              <a:gd name="T19" fmla="*/ 62 h 356"/>
              <a:gd name="T20" fmla="*/ 160 w 338"/>
              <a:gd name="T21" fmla="*/ 337 h 356"/>
              <a:gd name="T22" fmla="*/ 124 w 338"/>
              <a:gd name="T23" fmla="*/ 355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8" h="356">
                <a:moveTo>
                  <a:pt x="124" y="355"/>
                </a:moveTo>
                <a:lnTo>
                  <a:pt x="124" y="355"/>
                </a:lnTo>
                <a:cubicBezTo>
                  <a:pt x="115" y="355"/>
                  <a:pt x="107" y="346"/>
                  <a:pt x="98" y="337"/>
                </a:cubicBezTo>
                <a:cubicBezTo>
                  <a:pt x="9" y="222"/>
                  <a:pt x="9" y="222"/>
                  <a:pt x="9" y="222"/>
                </a:cubicBezTo>
                <a:cubicBezTo>
                  <a:pt x="0" y="204"/>
                  <a:pt x="0" y="187"/>
                  <a:pt x="18" y="178"/>
                </a:cubicBezTo>
                <a:cubicBezTo>
                  <a:pt x="36" y="160"/>
                  <a:pt x="53" y="168"/>
                  <a:pt x="62" y="178"/>
                </a:cubicBezTo>
                <a:cubicBezTo>
                  <a:pt x="124" y="258"/>
                  <a:pt x="124" y="258"/>
                  <a:pt x="124" y="258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84" y="9"/>
                  <a:pt x="301" y="0"/>
                  <a:pt x="319" y="9"/>
                </a:cubicBezTo>
                <a:cubicBezTo>
                  <a:pt x="337" y="18"/>
                  <a:pt x="337" y="45"/>
                  <a:pt x="328" y="62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1" y="346"/>
                  <a:pt x="142" y="355"/>
                  <a:pt x="124" y="3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34290" tIns="17145" rIns="34290" bIns="1714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43" name="Freeform 37"/>
          <p:cNvSpPr>
            <a:spLocks noChangeArrowheads="1"/>
          </p:cNvSpPr>
          <p:nvPr/>
        </p:nvSpPr>
        <p:spPr bwMode="auto">
          <a:xfrm>
            <a:off x="5364088" y="4663848"/>
            <a:ext cx="144000" cy="144000"/>
          </a:xfrm>
          <a:custGeom>
            <a:avLst/>
            <a:gdLst>
              <a:gd name="T0" fmla="*/ 230 w 240"/>
              <a:gd name="T1" fmla="*/ 213 h 267"/>
              <a:gd name="T2" fmla="*/ 230 w 240"/>
              <a:gd name="T3" fmla="*/ 213 h 267"/>
              <a:gd name="T4" fmla="*/ 160 w 240"/>
              <a:gd name="T5" fmla="*/ 133 h 267"/>
              <a:gd name="T6" fmla="*/ 230 w 240"/>
              <a:gd name="T7" fmla="*/ 53 h 267"/>
              <a:gd name="T8" fmla="*/ 230 w 240"/>
              <a:gd name="T9" fmla="*/ 17 h 267"/>
              <a:gd name="T10" fmla="*/ 185 w 240"/>
              <a:gd name="T11" fmla="*/ 17 h 267"/>
              <a:gd name="T12" fmla="*/ 124 w 240"/>
              <a:gd name="T13" fmla="*/ 88 h 267"/>
              <a:gd name="T14" fmla="*/ 62 w 240"/>
              <a:gd name="T15" fmla="*/ 17 h 267"/>
              <a:gd name="T16" fmla="*/ 18 w 240"/>
              <a:gd name="T17" fmla="*/ 17 h 267"/>
              <a:gd name="T18" fmla="*/ 18 w 240"/>
              <a:gd name="T19" fmla="*/ 53 h 267"/>
              <a:gd name="T20" fmla="*/ 88 w 240"/>
              <a:gd name="T21" fmla="*/ 133 h 267"/>
              <a:gd name="T22" fmla="*/ 18 w 240"/>
              <a:gd name="T23" fmla="*/ 213 h 267"/>
              <a:gd name="T24" fmla="*/ 18 w 240"/>
              <a:gd name="T25" fmla="*/ 257 h 267"/>
              <a:gd name="T26" fmla="*/ 62 w 240"/>
              <a:gd name="T27" fmla="*/ 257 h 267"/>
              <a:gd name="T28" fmla="*/ 124 w 240"/>
              <a:gd name="T29" fmla="*/ 177 h 267"/>
              <a:gd name="T30" fmla="*/ 185 w 240"/>
              <a:gd name="T31" fmla="*/ 257 h 267"/>
              <a:gd name="T32" fmla="*/ 230 w 240"/>
              <a:gd name="T33" fmla="*/ 257 h 267"/>
              <a:gd name="T34" fmla="*/ 230 w 240"/>
              <a:gd name="T35" fmla="*/ 213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67">
                <a:moveTo>
                  <a:pt x="230" y="213"/>
                </a:moveTo>
                <a:lnTo>
                  <a:pt x="230" y="213"/>
                </a:lnTo>
                <a:cubicBezTo>
                  <a:pt x="160" y="133"/>
                  <a:pt x="160" y="133"/>
                  <a:pt x="160" y="133"/>
                </a:cubicBezTo>
                <a:cubicBezTo>
                  <a:pt x="230" y="53"/>
                  <a:pt x="230" y="53"/>
                  <a:pt x="230" y="53"/>
                </a:cubicBezTo>
                <a:cubicBezTo>
                  <a:pt x="239" y="44"/>
                  <a:pt x="239" y="26"/>
                  <a:pt x="230" y="17"/>
                </a:cubicBezTo>
                <a:cubicBezTo>
                  <a:pt x="222" y="0"/>
                  <a:pt x="204" y="0"/>
                  <a:pt x="185" y="17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62" y="17"/>
                  <a:pt x="62" y="17"/>
                  <a:pt x="62" y="17"/>
                </a:cubicBezTo>
                <a:cubicBezTo>
                  <a:pt x="44" y="0"/>
                  <a:pt x="26" y="0"/>
                  <a:pt x="18" y="17"/>
                </a:cubicBezTo>
                <a:cubicBezTo>
                  <a:pt x="0" y="26"/>
                  <a:pt x="0" y="44"/>
                  <a:pt x="18" y="53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18" y="213"/>
                  <a:pt x="18" y="213"/>
                  <a:pt x="18" y="213"/>
                </a:cubicBezTo>
                <a:cubicBezTo>
                  <a:pt x="0" y="221"/>
                  <a:pt x="0" y="248"/>
                  <a:pt x="18" y="257"/>
                </a:cubicBezTo>
                <a:cubicBezTo>
                  <a:pt x="26" y="266"/>
                  <a:pt x="44" y="266"/>
                  <a:pt x="62" y="257"/>
                </a:cubicBezTo>
                <a:cubicBezTo>
                  <a:pt x="124" y="177"/>
                  <a:pt x="124" y="177"/>
                  <a:pt x="124" y="177"/>
                </a:cubicBezTo>
                <a:cubicBezTo>
                  <a:pt x="185" y="257"/>
                  <a:pt x="185" y="257"/>
                  <a:pt x="185" y="257"/>
                </a:cubicBezTo>
                <a:cubicBezTo>
                  <a:pt x="204" y="266"/>
                  <a:pt x="222" y="266"/>
                  <a:pt x="230" y="257"/>
                </a:cubicBezTo>
                <a:cubicBezTo>
                  <a:pt x="239" y="248"/>
                  <a:pt x="239" y="221"/>
                  <a:pt x="230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34290" tIns="17145" rIns="34290" bIns="1714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grpSp>
        <p:nvGrpSpPr>
          <p:cNvPr id="34" name="Group 170"/>
          <p:cNvGrpSpPr/>
          <p:nvPr/>
        </p:nvGrpSpPr>
        <p:grpSpPr>
          <a:xfrm>
            <a:off x="6670343" y="4620749"/>
            <a:ext cx="216000" cy="216000"/>
            <a:chOff x="4019550" y="3568701"/>
            <a:chExt cx="358775" cy="360363"/>
          </a:xfrm>
          <a:solidFill>
            <a:srgbClr val="FFFFFF"/>
          </a:solidFill>
        </p:grpSpPr>
        <p:sp>
          <p:nvSpPr>
            <p:cNvPr id="35" name="Freeform 105"/>
            <p:cNvSpPr>
              <a:spLocks noEditPoints="1"/>
            </p:cNvSpPr>
            <p:nvPr/>
          </p:nvSpPr>
          <p:spPr bwMode="auto">
            <a:xfrm>
              <a:off x="4019550" y="3568701"/>
              <a:ext cx="358775" cy="36036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31" y="46"/>
                </a:cxn>
                <a:cxn ang="0">
                  <a:pos x="36" y="68"/>
                </a:cxn>
                <a:cxn ang="0">
                  <a:pos x="4" y="100"/>
                </a:cxn>
                <a:cxn ang="0">
                  <a:pos x="4" y="100"/>
                </a:cxn>
                <a:cxn ang="0">
                  <a:pos x="0" y="109"/>
                </a:cxn>
                <a:cxn ang="0">
                  <a:pos x="13" y="123"/>
                </a:cxn>
                <a:cxn ang="0">
                  <a:pos x="23" y="119"/>
                </a:cxn>
                <a:cxn ang="0">
                  <a:pos x="23" y="119"/>
                </a:cxn>
                <a:cxn ang="0">
                  <a:pos x="55" y="87"/>
                </a:cxn>
                <a:cxn ang="0">
                  <a:pos x="77" y="92"/>
                </a:cxn>
                <a:cxn ang="0">
                  <a:pos x="123" y="46"/>
                </a:cxn>
                <a:cxn ang="0">
                  <a:pos x="77" y="0"/>
                </a:cxn>
                <a:cxn ang="0">
                  <a:pos x="18" y="114"/>
                </a:cxn>
                <a:cxn ang="0">
                  <a:pos x="13" y="116"/>
                </a:cxn>
                <a:cxn ang="0">
                  <a:pos x="7" y="109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40" y="73"/>
                </a:cxn>
                <a:cxn ang="0">
                  <a:pos x="49" y="83"/>
                </a:cxn>
                <a:cxn ang="0">
                  <a:pos x="18" y="114"/>
                </a:cxn>
                <a:cxn ang="0">
                  <a:pos x="77" y="84"/>
                </a:cxn>
                <a:cxn ang="0">
                  <a:pos x="38" y="46"/>
                </a:cxn>
                <a:cxn ang="0">
                  <a:pos x="77" y="8"/>
                </a:cxn>
                <a:cxn ang="0">
                  <a:pos x="115" y="46"/>
                </a:cxn>
                <a:cxn ang="0">
                  <a:pos x="77" y="84"/>
                </a:cxn>
                <a:cxn ang="0">
                  <a:pos x="77" y="84"/>
                </a:cxn>
                <a:cxn ang="0">
                  <a:pos x="77" y="84"/>
                </a:cxn>
              </a:cxnLst>
              <a:rect l="0" t="0" r="r" b="b"/>
              <a:pathLst>
                <a:path w="123" h="123">
                  <a:moveTo>
                    <a:pt x="77" y="0"/>
                  </a:moveTo>
                  <a:cubicBezTo>
                    <a:pt x="51" y="0"/>
                    <a:pt x="31" y="21"/>
                    <a:pt x="31" y="46"/>
                  </a:cubicBezTo>
                  <a:cubicBezTo>
                    <a:pt x="31" y="54"/>
                    <a:pt x="33" y="61"/>
                    <a:pt x="36" y="68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2" y="102"/>
                    <a:pt x="0" y="105"/>
                    <a:pt x="0" y="109"/>
                  </a:cubicBezTo>
                  <a:cubicBezTo>
                    <a:pt x="0" y="117"/>
                    <a:pt x="6" y="123"/>
                    <a:pt x="13" y="123"/>
                  </a:cubicBezTo>
                  <a:cubicBezTo>
                    <a:pt x="17" y="123"/>
                    <a:pt x="21" y="121"/>
                    <a:pt x="23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2" y="90"/>
                    <a:pt x="69" y="92"/>
                    <a:pt x="77" y="92"/>
                  </a:cubicBezTo>
                  <a:cubicBezTo>
                    <a:pt x="102" y="92"/>
                    <a:pt x="123" y="71"/>
                    <a:pt x="123" y="46"/>
                  </a:cubicBezTo>
                  <a:cubicBezTo>
                    <a:pt x="123" y="21"/>
                    <a:pt x="102" y="0"/>
                    <a:pt x="77" y="0"/>
                  </a:cubicBezTo>
                  <a:close/>
                  <a:moveTo>
                    <a:pt x="18" y="114"/>
                  </a:moveTo>
                  <a:cubicBezTo>
                    <a:pt x="17" y="115"/>
                    <a:pt x="15" y="116"/>
                    <a:pt x="13" y="116"/>
                  </a:cubicBezTo>
                  <a:cubicBezTo>
                    <a:pt x="10" y="116"/>
                    <a:pt x="7" y="113"/>
                    <a:pt x="7" y="109"/>
                  </a:cubicBezTo>
                  <a:cubicBezTo>
                    <a:pt x="7" y="107"/>
                    <a:pt x="8" y="106"/>
                    <a:pt x="9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2" y="77"/>
                    <a:pt x="46" y="80"/>
                    <a:pt x="49" y="83"/>
                  </a:cubicBezTo>
                  <a:lnTo>
                    <a:pt x="18" y="114"/>
                  </a:lnTo>
                  <a:close/>
                  <a:moveTo>
                    <a:pt x="77" y="84"/>
                  </a:moveTo>
                  <a:cubicBezTo>
                    <a:pt x="55" y="84"/>
                    <a:pt x="38" y="67"/>
                    <a:pt x="38" y="46"/>
                  </a:cubicBezTo>
                  <a:cubicBezTo>
                    <a:pt x="38" y="25"/>
                    <a:pt x="55" y="8"/>
                    <a:pt x="77" y="8"/>
                  </a:cubicBezTo>
                  <a:cubicBezTo>
                    <a:pt x="98" y="8"/>
                    <a:pt x="115" y="25"/>
                    <a:pt x="115" y="46"/>
                  </a:cubicBezTo>
                  <a:cubicBezTo>
                    <a:pt x="115" y="67"/>
                    <a:pt x="98" y="84"/>
                    <a:pt x="77" y="84"/>
                  </a:cubicBezTo>
                  <a:close/>
                  <a:moveTo>
                    <a:pt x="77" y="84"/>
                  </a:moveTo>
                  <a:cubicBezTo>
                    <a:pt x="77" y="84"/>
                    <a:pt x="77" y="84"/>
                    <a:pt x="77" y="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7" name="Freeform 106"/>
            <p:cNvSpPr>
              <a:spLocks noEditPoints="1"/>
            </p:cNvSpPr>
            <p:nvPr/>
          </p:nvSpPr>
          <p:spPr bwMode="auto">
            <a:xfrm>
              <a:off x="4165600" y="3624263"/>
              <a:ext cx="84138" cy="8572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27"/>
                </a:cxn>
                <a:cxn ang="0">
                  <a:pos x="2" y="29"/>
                </a:cxn>
                <a:cxn ang="0">
                  <a:pos x="4" y="27"/>
                </a:cxn>
                <a:cxn ang="0">
                  <a:pos x="27" y="4"/>
                </a:cxn>
                <a:cxn ang="0">
                  <a:pos x="29" y="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9" h="29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28"/>
                    <a:pt x="1" y="29"/>
                    <a:pt x="2" y="29"/>
                  </a:cubicBezTo>
                  <a:cubicBezTo>
                    <a:pt x="3" y="29"/>
                    <a:pt x="4" y="28"/>
                    <a:pt x="4" y="27"/>
                  </a:cubicBezTo>
                  <a:cubicBezTo>
                    <a:pt x="4" y="14"/>
                    <a:pt x="14" y="4"/>
                    <a:pt x="27" y="4"/>
                  </a:cubicBezTo>
                  <a:cubicBezTo>
                    <a:pt x="28" y="4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lose/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EF6D80B-FD79-4AB2-B50D-40FEAD197CA0}"/>
              </a:ext>
            </a:extLst>
          </p:cNvPr>
          <p:cNvSpPr/>
          <p:nvPr/>
        </p:nvSpPr>
        <p:spPr>
          <a:xfrm>
            <a:off x="3059832" y="1131590"/>
            <a:ext cx="3312368" cy="3096344"/>
          </a:xfrm>
          <a:prstGeom prst="rect">
            <a:avLst/>
          </a:prstGeom>
          <a:solidFill>
            <a:srgbClr val="E7EBED"/>
          </a:solidFill>
          <a:ln>
            <a:solidFill>
              <a:srgbClr val="E7EB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69D038-801D-4541-82C3-EF701DF4972C}"/>
              </a:ext>
            </a:extLst>
          </p:cNvPr>
          <p:cNvSpPr txBox="1"/>
          <p:nvPr/>
        </p:nvSpPr>
        <p:spPr>
          <a:xfrm>
            <a:off x="1547664" y="1796580"/>
            <a:ext cx="628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Desarrollo de aplicación móvil para suplir la necesidad de gestiones jurídicas ( permisos ) a Canales Digitales Interbank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8592342"/>
      </p:ext>
    </p:extLst>
  </p:cSld>
  <p:clrMapOvr>
    <a:masterClrMapping/>
  </p:clrMapOvr>
</p:sld>
</file>

<file path=ppt/theme/theme1.xml><?xml version="1.0" encoding="utf-8"?>
<a:theme xmlns:a="http://schemas.openxmlformats.org/drawingml/2006/main" name="CARÁTU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Turbo_TEMPORAL [solo lectura]" id="{B4CC180F-364F-491E-B5CA-C1545B1EE9A5}" vid="{8094A8A4-A06D-45FD-9E5C-3C62FB7EA174}"/>
    </a:ext>
  </a:extLst>
</a:theme>
</file>

<file path=ppt/theme/theme2.xml><?xml version="1.0" encoding="utf-8"?>
<a:theme xmlns:a="http://schemas.openxmlformats.org/drawingml/2006/main" name="SEPARADOR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Turbo_TEMPORAL [solo lectura]" id="{B4CC180F-364F-491E-B5CA-C1545B1EE9A5}" vid="{04788325-D192-4DA7-9834-58A10996ADAD}"/>
    </a:ext>
  </a:extLst>
</a:theme>
</file>

<file path=ppt/theme/theme3.xml><?xml version="1.0" encoding="utf-8"?>
<a:theme xmlns:a="http://schemas.openxmlformats.org/drawingml/2006/main" name="SEPARADO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Turbo_TEMPORAL [solo lectura]" id="{B4CC180F-364F-491E-B5CA-C1545B1EE9A5}" vid="{5436B41B-E114-472E-BB64-5245E803245B}"/>
    </a:ext>
  </a:extLst>
</a:theme>
</file>

<file path=ppt/theme/theme4.xml><?xml version="1.0" encoding="utf-8"?>
<a:theme xmlns:a="http://schemas.openxmlformats.org/drawingml/2006/main" name="SEPARADOR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Turbo_TEMPORAL [solo lectura]" id="{B4CC180F-364F-491E-B5CA-C1545B1EE9A5}" vid="{36C318BE-9647-4BEA-9231-ECF74D9EF02C}"/>
    </a:ext>
  </a:extLst>
</a:theme>
</file>

<file path=ppt/theme/theme5.xml><?xml version="1.0" encoding="utf-8"?>
<a:theme xmlns:a="http://schemas.openxmlformats.org/drawingml/2006/main" name="CONTENIDO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Turbo_TEMPORAL [solo lectura]" id="{B4CC180F-364F-491E-B5CA-C1545B1EE9A5}" vid="{1A1BAEA2-5B54-4BD7-B9C5-92D1CF270BE2}"/>
    </a:ext>
  </a:extLst>
</a:theme>
</file>

<file path=ppt/theme/theme6.xml><?xml version="1.0" encoding="utf-8"?>
<a:theme xmlns:a="http://schemas.openxmlformats.org/drawingml/2006/main" name="CONTENIDO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Turbo_TEMPORAL [solo lectura]" id="{B4CC180F-364F-491E-B5CA-C1545B1EE9A5}" vid="{AC2E9820-E17F-476F-B50C-89768404FE4E}"/>
    </a:ext>
  </a:extLst>
</a:theme>
</file>

<file path=ppt/theme/theme7.xml><?xml version="1.0" encoding="utf-8"?>
<a:theme xmlns:a="http://schemas.openxmlformats.org/drawingml/2006/main" name="CONTENIDO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Turbo_TEMPORAL [solo lectura]" id="{B4CC180F-364F-491E-B5CA-C1545B1EE9A5}" vid="{606864DF-D4E6-4A2E-B06B-A37EFB77379F}"/>
    </a:ext>
  </a:extLst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Guía Usuario LA</Template>
  <TotalTime>19151</TotalTime>
  <Words>51</Words>
  <Application>Microsoft Office PowerPoint</Application>
  <PresentationFormat>Presentación en pantalla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3</vt:i4>
      </vt:variant>
    </vt:vector>
  </HeadingPairs>
  <TitlesOfParts>
    <vt:vector size="18" baseType="lpstr">
      <vt:lpstr>Arial</vt:lpstr>
      <vt:lpstr>Calibri</vt:lpstr>
      <vt:lpstr>Courier New</vt:lpstr>
      <vt:lpstr>Omnes Bold</vt:lpstr>
      <vt:lpstr>Omnes Light</vt:lpstr>
      <vt:lpstr>Omnes Medium</vt:lpstr>
      <vt:lpstr>Omnes Regular</vt:lpstr>
      <vt:lpstr>Omnes Semibold</vt:lpstr>
      <vt:lpstr>CARÁTULA</vt:lpstr>
      <vt:lpstr>SEPARADOR 1</vt:lpstr>
      <vt:lpstr>SEPARADOR 2</vt:lpstr>
      <vt:lpstr>SEPARADOR 3</vt:lpstr>
      <vt:lpstr>CONTENIDO 1</vt:lpstr>
      <vt:lpstr>CONTENIDO 2</vt:lpstr>
      <vt:lpstr>CONTENIDO 3</vt:lpstr>
      <vt:lpstr>Presentación de PowerPoint</vt:lpstr>
      <vt:lpstr>DEL REQUERIMIENTO</vt:lpstr>
      <vt:lpstr>Supervisión y Monitoreo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Chavez Maldonado, Ximena</dc:creator>
  <cp:lastModifiedBy>LENOVO</cp:lastModifiedBy>
  <cp:revision>848</cp:revision>
  <dcterms:created xsi:type="dcterms:W3CDTF">2019-04-02T22:44:47Z</dcterms:created>
  <dcterms:modified xsi:type="dcterms:W3CDTF">2019-11-19T00:03:57Z</dcterms:modified>
</cp:coreProperties>
</file>