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 autoAdjust="0"/>
    <p:restoredTop sz="89406" autoAdjust="0"/>
  </p:normalViewPr>
  <p:slideViewPr>
    <p:cSldViewPr>
      <p:cViewPr>
        <p:scale>
          <a:sx n="66" d="100"/>
          <a:sy n="66" d="100"/>
        </p:scale>
        <p:origin x="-13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92080" y="623995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95389"/>
            <a:ext cx="2325205" cy="68913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mas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1471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2066898"/>
            <a:ext cx="256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Operador de evolución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021761" y="252483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Qubit</a:t>
            </a:r>
            <a:endParaRPr lang="es-ES" sz="2000" dirty="0"/>
          </a:p>
        </p:txBody>
      </p:sp>
      <p:sp>
        <p:nvSpPr>
          <p:cNvPr id="8" name="7 Cerrar llave"/>
          <p:cNvSpPr/>
          <p:nvPr/>
        </p:nvSpPr>
        <p:spPr>
          <a:xfrm>
            <a:off x="4686410" y="2050929"/>
            <a:ext cx="1333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819742" y="2252144"/>
            <a:ext cx="217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Puerta cuántica</a:t>
            </a:r>
            <a:endParaRPr lang="es-ES" sz="2400" b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37890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284984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013176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4509120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284984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318879" y="1099355"/>
            <a:ext cx="448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postulado: las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6429" y="1106796"/>
            <a:ext cx="787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Cuarto postulado: los sistemas cuánticos compuestos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</a:t>
            </a:r>
            <a:r>
              <a:rPr lang="es-ES" sz="2400" i="1" dirty="0" smtClean="0">
                <a:solidFill>
                  <a:schemeClr val="tx1"/>
                </a:solidFill>
              </a:rPr>
              <a:t>clásico-cuántico</a:t>
            </a:r>
            <a:endParaRPr lang="es-ES" sz="2400" i="1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0263" r="-13980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60" y="3752532"/>
            <a:ext cx="3681317" cy="29888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ES" sz="2000" i="1">
                              <a:latin typeface="Cambria Math"/>
                            </a:rPr>
                            <m:t>00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|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4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derecha"/>
          <p:cNvSpPr/>
          <p:nvPr/>
        </p:nvSpPr>
        <p:spPr>
          <a:xfrm>
            <a:off x="2655189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6156176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/>
                  <a:t>Puerta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 sobre qubit </a:t>
                </a:r>
                <a:r>
                  <a:rPr lang="es-ES" sz="2400" i="1" dirty="0" smtClean="0"/>
                  <a:t>q</a:t>
                </a:r>
                <a:r>
                  <a:rPr lang="es-ES" sz="2400" dirty="0" smtClean="0"/>
                  <a:t> del estado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284" t="-4061" r="-19701" b="-74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3877660" y="2351638"/>
            <a:ext cx="1368152" cy="230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/>
                  <a:t>Subrutina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(</a:t>
                </a:r>
                <a:r>
                  <a:rPr lang="es-ES" sz="2400" i="1" dirty="0" smtClean="0"/>
                  <a:t>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Ψ</m:t>
                    </m:r>
                  </m:oMath>
                </a14:m>
                <a:r>
                  <a:rPr lang="es-ES" sz="2400" dirty="0" smtClean="0"/>
                  <a:t>)</a:t>
                </a:r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134" t="-10526" r="-2842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55" y="3573016"/>
            <a:ext cx="5850309" cy="1584176"/>
          </a:xfrm>
          <a:prstGeom prst="rect">
            <a:avLst/>
          </a:prstGeom>
          <a:noFill/>
        </p:spPr>
      </p:pic>
      <p:cxnSp>
        <p:nvCxnSpPr>
          <p:cNvPr id="12" name="11 Conector recto"/>
          <p:cNvCxnSpPr/>
          <p:nvPr/>
        </p:nvCxnSpPr>
        <p:spPr>
          <a:xfrm>
            <a:off x="683568" y="3262830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2, 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100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abajo"/>
          <p:cNvSpPr/>
          <p:nvPr/>
        </p:nvSpPr>
        <p:spPr>
          <a:xfrm>
            <a:off x="4113087" y="5078806"/>
            <a:ext cx="961844" cy="5574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10136" y="1106796"/>
            <a:ext cx="490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circuitos</a:t>
            </a:r>
            <a:endParaRPr lang="es-ES" sz="2800" i="1" dirty="0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2373422" y="2663351"/>
            <a:ext cx="4752528" cy="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2373422" y="3721644"/>
            <a:ext cx="47525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43808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43808" y="353639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80724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199182" y="2489034"/>
            <a:ext cx="360040" cy="3599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4075481" y="2621314"/>
            <a:ext cx="107858" cy="10785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3995936" y="357762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"/>
          <p:cNvCxnSpPr>
            <a:stCxn id="32" idx="4"/>
          </p:cNvCxnSpPr>
          <p:nvPr/>
        </p:nvCxnSpPr>
        <p:spPr>
          <a:xfrm>
            <a:off x="4129410" y="2729172"/>
            <a:ext cx="10542" cy="1136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464599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583057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01515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19973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627510" y="1778104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 smtClean="0"/>
              <a:t>Array</a:t>
            </a:r>
            <a:r>
              <a:rPr lang="es-ES" sz="2000" dirty="0"/>
              <a:t>{</a:t>
            </a:r>
            <a:endParaRPr lang="es-ES" sz="2000" i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8214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0</a:t>
            </a:r>
            <a:endParaRPr lang="es-ES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655094" y="1774847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1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781157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2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99615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3</a:t>
            </a:r>
            <a:endParaRPr lang="es-ES" sz="2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938431" y="1774847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}</a:t>
            </a:r>
            <a:endParaRPr lang="es-ES" sz="2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39108" y="1790916"/>
            <a:ext cx="1188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Circuito =</a:t>
            </a:r>
            <a:endParaRPr lang="es-ES" sz="2000" b="1" dirty="0"/>
          </a:p>
        </p:txBody>
      </p:sp>
      <p:grpSp>
        <p:nvGrpSpPr>
          <p:cNvPr id="74" name="73 Grupo"/>
          <p:cNvGrpSpPr/>
          <p:nvPr/>
        </p:nvGrpSpPr>
        <p:grpSpPr>
          <a:xfrm>
            <a:off x="4283968" y="4613066"/>
            <a:ext cx="2516076" cy="1840270"/>
            <a:chOff x="2631988" y="4817039"/>
            <a:chExt cx="2516076" cy="1840270"/>
          </a:xfrm>
        </p:grpSpPr>
        <p:sp>
          <p:nvSpPr>
            <p:cNvPr id="52" name="51 CuadroTexto"/>
            <p:cNvSpPr txBox="1"/>
            <p:nvPr/>
          </p:nvSpPr>
          <p:spPr>
            <a:xfrm>
              <a:off x="2631988" y="4818806"/>
              <a:ext cx="968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Etapa =</a:t>
              </a:r>
              <a:endParaRPr lang="es-ES" sz="2000" b="1" dirty="0"/>
            </a:p>
          </p:txBody>
        </p:sp>
        <p:cxnSp>
          <p:nvCxnSpPr>
            <p:cNvPr id="57" name="56 Conector recto"/>
            <p:cNvCxnSpPr/>
            <p:nvPr/>
          </p:nvCxnSpPr>
          <p:spPr>
            <a:xfrm>
              <a:off x="4457725" y="5572693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457725" y="6299580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Rectángulo"/>
            <p:cNvSpPr/>
            <p:nvPr/>
          </p:nvSpPr>
          <p:spPr>
            <a:xfrm>
              <a:off x="4646379" y="5388025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646379" y="6114333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457320" y="5373216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0</a:t>
              </a:r>
              <a:endParaRPr lang="es-ES" sz="20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457320" y="6099525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1</a:t>
              </a:r>
              <a:endParaRPr lang="es-ES" sz="2000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496084" y="4817039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err="1" smtClean="0"/>
                <a:t>Array</a:t>
              </a:r>
              <a:endParaRPr lang="es-ES" sz="2000" i="1" dirty="0" smtClean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665678" y="5200733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 smtClean="0"/>
                <a:t>{</a:t>
              </a:r>
              <a:endParaRPr lang="es-ES" dirty="0"/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690896" y="6484826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/>
                <a:t>}</a:t>
              </a:r>
              <a:endParaRPr lang="es-ES" dirty="0"/>
            </a:p>
          </p:txBody>
        </p:sp>
      </p:grpSp>
      <p:cxnSp>
        <p:nvCxnSpPr>
          <p:cNvPr id="76" name="75 Conector angular"/>
          <p:cNvCxnSpPr>
            <a:stCxn id="36" idx="2"/>
            <a:endCxn id="52" idx="1"/>
          </p:cNvCxnSpPr>
          <p:nvPr/>
        </p:nvCxnSpPr>
        <p:spPr>
          <a:xfrm rot="16200000" flipH="1">
            <a:off x="3342045" y="3872964"/>
            <a:ext cx="623707" cy="12601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Rectángulo"/>
              <p:cNvSpPr/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𝑒𝑛𝑡𝑟𝑎𝑑𝑎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7" name="7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1667" r="-3842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𝑠𝑎𝑙𝑖𝑑𝑎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21667" r="-4561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08570" y="1098512"/>
            <a:ext cx="51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hardware</a:t>
            </a:r>
            <a:endParaRPr lang="es-ES" sz="2800" i="1" dirty="0"/>
          </a:p>
        </p:txBody>
      </p:sp>
      <p:grpSp>
        <p:nvGrpSpPr>
          <p:cNvPr id="5" name="4 Grupo"/>
          <p:cNvGrpSpPr/>
          <p:nvPr/>
        </p:nvGrpSpPr>
        <p:grpSpPr>
          <a:xfrm>
            <a:off x="2210502" y="1907761"/>
            <a:ext cx="4702470" cy="800089"/>
            <a:chOff x="2173786" y="1912832"/>
            <a:chExt cx="4702470" cy="800089"/>
          </a:xfrm>
        </p:grpSpPr>
        <p:sp>
          <p:nvSpPr>
            <p:cNvPr id="3" name="2 Flecha derecha"/>
            <p:cNvSpPr/>
            <p:nvPr/>
          </p:nvSpPr>
          <p:spPr>
            <a:xfrm>
              <a:off x="5436096" y="1912832"/>
              <a:ext cx="1440160" cy="80008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Respuesta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1 Rectángulo"/>
            <p:cNvSpPr/>
            <p:nvPr/>
          </p:nvSpPr>
          <p:spPr>
            <a:xfrm>
              <a:off x="3635896" y="1988840"/>
              <a:ext cx="1800200" cy="64807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i="1" dirty="0" err="1" smtClean="0">
                  <a:solidFill>
                    <a:schemeClr val="tx1"/>
                  </a:solidFill>
                </a:rPr>
                <a:t>Device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3 Flecha derecha"/>
            <p:cNvSpPr/>
            <p:nvPr/>
          </p:nvSpPr>
          <p:spPr>
            <a:xfrm>
              <a:off x="2173786" y="1912832"/>
              <a:ext cx="1440158" cy="80008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Estímulo</a:t>
              </a:r>
            </a:p>
          </p:txBody>
        </p:sp>
      </p:grpSp>
      <p:sp>
        <p:nvSpPr>
          <p:cNvPr id="6" name="5 Elipse"/>
          <p:cNvSpPr/>
          <p:nvPr/>
        </p:nvSpPr>
        <p:spPr>
          <a:xfrm>
            <a:off x="476350" y="4307525"/>
            <a:ext cx="1036970" cy="1036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ysClr val="windowText" lastClr="000000"/>
                </a:solidFill>
              </a:rPr>
              <a:t>Reloj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70541" y="3609020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D1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253237" y="1124744"/>
            <a:ext cx="4670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4</a:t>
            </a:r>
          </a:p>
          <a:p>
            <a:pPr algn="ctr"/>
            <a:r>
              <a:rPr lang="es-ES" sz="4400" dirty="0" smtClean="0"/>
              <a:t>Arquitectura </a:t>
            </a:r>
            <a:r>
              <a:rPr lang="es-ES" sz="4400" dirty="0" err="1" smtClean="0"/>
              <a:t>qMIPS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65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43665" y="1106796"/>
            <a:ext cx="32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arquitectura MIPS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665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00052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646563" y="4725144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9412" y="5753124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56176" y="328640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96823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4966859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" y="2276872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80423" y="1124744"/>
            <a:ext cx="481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Los postulados de la</a:t>
            </a:r>
          </a:p>
          <a:p>
            <a:pPr algn="ctr"/>
            <a:r>
              <a:rPr lang="es-ES" sz="4400" dirty="0" smtClean="0"/>
              <a:t>mecánica cuántica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2161</TotalTime>
  <Words>1055</Words>
  <Application>Microsoft Office PowerPoint</Application>
  <PresentationFormat>Presentación en pantalla (4:3)</PresentationFormat>
  <Paragraphs>252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104</cp:revision>
  <dcterms:created xsi:type="dcterms:W3CDTF">2013-06-18T08:48:40Z</dcterms:created>
  <dcterms:modified xsi:type="dcterms:W3CDTF">2013-06-26T18:47:59Z</dcterms:modified>
</cp:coreProperties>
</file>