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>
        <p:scale>
          <a:sx n="66" d="100"/>
          <a:sy n="66" d="100"/>
        </p:scale>
        <p:origin x="104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2121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29523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76601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3848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018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31762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08551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1203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9819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80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48326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1720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37482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99574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58716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96827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AF8082C-0922-4249-A612-B415F5231620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192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AF8082C-0922-4249-A612-B415F5231620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767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4" descr="Graf v dokumentu a pero">
            <a:extLst>
              <a:ext uri="{FF2B5EF4-FFF2-40B4-BE49-F238E27FC236}">
                <a16:creationId xmlns:a16="http://schemas.microsoft.com/office/drawing/2014/main" id="{299D06C5-03A0-9059-CE14-3AE4FB7AA1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" r="-1" b="-1"/>
          <a:stretch/>
        </p:blipFill>
        <p:spPr>
          <a:xfrm>
            <a:off x="20" y="1074544"/>
            <a:ext cx="7573364" cy="5069861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B74549C7-8158-95EC-44F2-6B077744C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503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l"/>
            <a:r>
              <a:rPr lang="en-US" sz="3600" b="0" cap="all" dirty="0" err="1">
                <a:solidFill>
                  <a:schemeClr val="tx1"/>
                </a:solidFill>
              </a:rPr>
              <a:t>Analýza</a:t>
            </a:r>
            <a:r>
              <a:rPr lang="en-US" sz="3600" b="0" cap="all" dirty="0">
                <a:solidFill>
                  <a:schemeClr val="tx1"/>
                </a:solidFill>
              </a:rPr>
              <a:t> </a:t>
            </a:r>
            <a:r>
              <a:rPr lang="en-US" sz="3600" b="0" cap="all" dirty="0" err="1">
                <a:solidFill>
                  <a:schemeClr val="tx1"/>
                </a:solidFill>
              </a:rPr>
              <a:t>webu</a:t>
            </a:r>
            <a:endParaRPr lang="en-US" sz="3600" b="0" cap="all" dirty="0">
              <a:solidFill>
                <a:schemeClr val="tx1"/>
              </a:solidFill>
            </a:endParaRP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A7394F6-D9D6-403E-3E12-2BD3CCC8A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76915" y="4238046"/>
            <a:ext cx="3751260" cy="1741404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algn="l">
              <a:lnSpc>
                <a:spcPct val="150000"/>
              </a:lnSpc>
              <a:spcBef>
                <a:spcPts val="930"/>
              </a:spcBef>
            </a:pPr>
            <a:r>
              <a:rPr lang="cs-CZ" sz="2000" dirty="0">
                <a:solidFill>
                  <a:schemeClr val="tx1"/>
                </a:solidFill>
              </a:rPr>
              <a:t>David Veselý 4.D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28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5552F7-43B1-CE6A-8FA0-5B33B4981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29833"/>
          </a:xfrm>
        </p:spPr>
        <p:txBody>
          <a:bodyPr/>
          <a:lstStyle/>
          <a:p>
            <a:r>
              <a:rPr lang="cs-CZ" dirty="0"/>
              <a:t>O2.cz – doména a kód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1EBE4A0-3D23-7384-F4C3-C707AA6F0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1306286"/>
            <a:ext cx="4876800" cy="5551715"/>
          </a:xfrm>
        </p:spPr>
        <p:txBody>
          <a:bodyPr/>
          <a:lstStyle/>
          <a:p>
            <a:pPr marL="0" indent="0">
              <a:buNone/>
            </a:pPr>
            <a:r>
              <a:rPr lang="cs-CZ" dirty="0"/>
              <a:t>Analýza domény:</a:t>
            </a:r>
          </a:p>
          <a:p>
            <a:pPr lvl="1"/>
            <a:r>
              <a:rPr lang="cs-CZ" dirty="0"/>
              <a:t>Doména: o2.cz</a:t>
            </a:r>
          </a:p>
          <a:p>
            <a:pPr lvl="1"/>
            <a:r>
              <a:rPr lang="cs-CZ" dirty="0"/>
              <a:t>Vlastník: O2-HOLDINGS-LIMITED</a:t>
            </a:r>
          </a:p>
          <a:p>
            <a:pPr lvl="1"/>
            <a:r>
              <a:rPr lang="cs-CZ" dirty="0"/>
              <a:t>Registrant: O2 Czech Republic a.s.</a:t>
            </a:r>
          </a:p>
          <a:p>
            <a:pPr lvl="1"/>
            <a:r>
              <a:rPr lang="cs-CZ" dirty="0"/>
              <a:t>Registrátor: REG-CT</a:t>
            </a:r>
          </a:p>
          <a:p>
            <a:pPr lvl="1"/>
            <a:r>
              <a:rPr lang="cs-CZ" dirty="0"/>
              <a:t>Registrováno: 11.12.2000</a:t>
            </a:r>
          </a:p>
          <a:p>
            <a:pPr lvl="1"/>
            <a:r>
              <a:rPr lang="cs-CZ" dirty="0"/>
              <a:t>Datum expirace: 12.12.2023</a:t>
            </a:r>
          </a:p>
          <a:p>
            <a:pPr lvl="1"/>
            <a:endParaRPr lang="cs-CZ" dirty="0"/>
          </a:p>
          <a:p>
            <a:pPr lvl="1"/>
            <a:endParaRPr lang="cs-CZ" dirty="0"/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A7AB893-29B8-3424-0BDE-400B8DD82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612" y="1117600"/>
            <a:ext cx="4876800" cy="5740401"/>
          </a:xfrm>
        </p:spPr>
        <p:txBody>
          <a:bodyPr/>
          <a:lstStyle/>
          <a:p>
            <a:pPr marL="0" indent="0">
              <a:buNone/>
            </a:pPr>
            <a:r>
              <a:rPr lang="cs-CZ" dirty="0"/>
              <a:t>Analýza kódu:</a:t>
            </a:r>
          </a:p>
          <a:p>
            <a:pPr lvl="1"/>
            <a:r>
              <a:rPr lang="cs-CZ" dirty="0"/>
              <a:t>Příliš dlouhý popis</a:t>
            </a:r>
          </a:p>
          <a:p>
            <a:pPr lvl="1"/>
            <a:r>
              <a:rPr lang="cs-CZ" dirty="0"/>
              <a:t>Chybí základní popisné informace (autor, sitemap, apod)</a:t>
            </a:r>
          </a:p>
          <a:p>
            <a:pPr lvl="1"/>
            <a:r>
              <a:rPr lang="cs-CZ" dirty="0"/>
              <a:t>Příliš dlouhý zdrojový kód</a:t>
            </a:r>
          </a:p>
          <a:p>
            <a:pPr lvl="1"/>
            <a:r>
              <a:rPr lang="cs-CZ" dirty="0"/>
              <a:t>Některé obrázky nemají alt atributy</a:t>
            </a:r>
          </a:p>
          <a:p>
            <a:pPr lvl="1"/>
            <a:r>
              <a:rPr lang="cs-CZ" dirty="0"/>
              <a:t>Stránka dělá až moc requestů,to může vyústit ve špatný čas načítání</a:t>
            </a:r>
          </a:p>
          <a:p>
            <a:pPr lvl="1"/>
            <a:r>
              <a:rPr lang="cs-CZ" dirty="0"/>
              <a:t>Poměrně dobře vyřešená Sémantika, přístupnost a obsahová část</a:t>
            </a:r>
          </a:p>
          <a:p>
            <a:pPr lvl="1"/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37366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5552F7-43B1-CE6A-8FA0-5B33B4981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29833"/>
          </a:xfrm>
        </p:spPr>
        <p:txBody>
          <a:bodyPr/>
          <a:lstStyle/>
          <a:p>
            <a:r>
              <a:rPr lang="cs-CZ" dirty="0"/>
              <a:t>O2.cz – SEO analýza &amp; UX/UI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1EBE4A0-3D23-7384-F4C3-C707AA6F0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1364342"/>
            <a:ext cx="4876800" cy="5551715"/>
          </a:xfrm>
        </p:spPr>
        <p:txBody>
          <a:bodyPr/>
          <a:lstStyle/>
          <a:p>
            <a:pPr marL="457200" lvl="1" indent="0">
              <a:buNone/>
            </a:pPr>
            <a:r>
              <a:rPr lang="cs-CZ" dirty="0"/>
              <a:t>SEO ANALÝZA:</a:t>
            </a:r>
          </a:p>
          <a:p>
            <a:pPr marL="457200" lvl="1" indent="0">
              <a:buNone/>
            </a:pPr>
            <a:r>
              <a:rPr lang="cs-CZ" dirty="0"/>
              <a:t>negrURL obsahuje podtržítka, nahradit za pomlčky</a:t>
            </a:r>
          </a:p>
          <a:p>
            <a:pPr marL="457200" lvl="1" indent="0">
              <a:buNone/>
            </a:pPr>
            <a:r>
              <a:rPr lang="cs-CZ" dirty="0"/>
              <a:t>Klíčová slova nemají </a:t>
            </a:r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cs-CZ" dirty="0"/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A7AB893-29B8-3424-0BDE-400B8DD82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612" y="1117600"/>
            <a:ext cx="4876800" cy="5740401"/>
          </a:xfrm>
        </p:spPr>
        <p:txBody>
          <a:bodyPr/>
          <a:lstStyle/>
          <a:p>
            <a:pPr marL="457200" lvl="1" indent="0">
              <a:buNone/>
            </a:pPr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05927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íť">
  <a:themeElements>
    <a:clrScheme name="Síť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íť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íť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TM03457485[[fn=Síť]]</Template>
  <TotalTime>90</TotalTime>
  <Words>115</Words>
  <Application>Microsoft Office PowerPoint</Application>
  <PresentationFormat>Širokoúhlá obrazovka</PresentationFormat>
  <Paragraphs>25</Paragraphs>
  <Slides>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Síť</vt:lpstr>
      <vt:lpstr>Analýza webu</vt:lpstr>
      <vt:lpstr>O2.cz – doména a kód</vt:lpstr>
      <vt:lpstr>O2.cz – SEO analýza &amp; UX/UI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Analýza webu</dc:title>
  <dc:creator>VESELÝ David (119)</dc:creator>
  <cp:lastModifiedBy>VESELÝ David (119)</cp:lastModifiedBy>
  <cp:revision>1</cp:revision>
  <dcterms:created xsi:type="dcterms:W3CDTF">2022-12-07T08:09:20Z</dcterms:created>
  <dcterms:modified xsi:type="dcterms:W3CDTF">2022-12-07T09:39:29Z</dcterms:modified>
</cp:coreProperties>
</file>