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47733-A087-4AC3-A16A-77DCAB1BA3E8}" v="2" dt="2022-12-07T06:37:1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0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8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upa ukazující klesající výkon">
            <a:extLst>
              <a:ext uri="{FF2B5EF4-FFF2-40B4-BE49-F238E27FC236}">
                <a16:creationId xmlns:a16="http://schemas.microsoft.com/office/drawing/2014/main" id="{777D5C6B-A62E-BCA5-1C19-E83B71E47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8D1B4FC-81D3-B41B-5545-DB4483CF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Analýza webu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9C5135-EDF6-15D9-7163-4A97060EC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Jan Barnáš</a:t>
            </a:r>
          </a:p>
          <a:p>
            <a:r>
              <a:rPr lang="cs-CZ" dirty="0">
                <a:solidFill>
                  <a:srgbClr val="FFFFFF"/>
                </a:solidFill>
              </a:rPr>
              <a:t>4.D</a:t>
            </a:r>
          </a:p>
          <a:p>
            <a:r>
              <a:rPr lang="cs-CZ" dirty="0">
                <a:solidFill>
                  <a:srgbClr val="FFFFFF"/>
                </a:solidFill>
              </a:rPr>
              <a:t>barnas119@trebesin.cz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C21E47-C7D6-01BC-A45A-5A7C4FE1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Damejidlo.cz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5D95A40-6E1F-04AC-5314-BD8F692B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178909"/>
            <a:ext cx="5020056" cy="4020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Název: damejidlo.cz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Založení: 28/8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Expirace: 28/8 2028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Registrátor: REG-WEBGLOBE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Vlastník: dámejídlo.cz s.r.o.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Poslední aktualizace: 24/11 2017</a:t>
            </a:r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68B1EDE-B183-0394-B650-67C0F157C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178909"/>
            <a:ext cx="5021182" cy="4020071"/>
          </a:xfrm>
        </p:spPr>
        <p:txBody>
          <a:bodyPr/>
          <a:lstStyle/>
          <a:p>
            <a:r>
              <a:rPr lang="cs-CZ" dirty="0"/>
              <a:t>Analýza kódu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Popisek je dostačující jak délkou tak i informacemi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Nemá klíčová slova, ani vyplněného autora či sitemap(robot.txt má)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Kód má příliš dlouhý kód, má i velký počet zbytečného </a:t>
            </a:r>
            <a:r>
              <a:rPr lang="cs-CZ" dirty="0" err="1"/>
              <a:t>JavaScriptu</a:t>
            </a:r>
            <a:endParaRPr lang="cs-CZ" dirty="0"/>
          </a:p>
          <a:p>
            <a:r>
              <a:rPr lang="cs-CZ"/>
              <a:t>SEO analýza</a:t>
            </a:r>
          </a:p>
          <a:p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971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8A8490-7B6A-87C4-CA69-A7AF639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jidelna.trebesin.cz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2BCABF8-948F-6C28-3FD3-D41B50D8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178909"/>
            <a:ext cx="5020056" cy="402007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BCE0D1A-5858-C57D-E6DB-BFC02F9E3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178909"/>
            <a:ext cx="5021182" cy="4020071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38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F1497D-1A1D-EAF3-CFB9-5032AC0F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5CD4ABB-AEE8-E7CD-914B-27676DDCF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0DF7695-FD7B-30E3-A829-8C56E39F5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F85A466-80E1-539B-5BC5-71CDDE88C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9D857C2-F0C3-1FCF-056C-E943804D40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0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EADF1-BDA0-EBD9-F8DA-E9B4A436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100977-8B91-A1CD-C8E6-5EA5783C7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A9EB1B-D89F-00C2-CE11-B66D6C8F9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BF31490-F40F-66BC-EF29-963ABC101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F7ADD5E-AC10-1436-F2AA-0AFF207525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0083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B464AF2D3F540BF2441C913C6AD3E" ma:contentTypeVersion="11" ma:contentTypeDescription="Vytvoří nový dokument" ma:contentTypeScope="" ma:versionID="e10cff3736f3c85bae185d1fcf8e51a8">
  <xsd:schema xmlns:xsd="http://www.w3.org/2001/XMLSchema" xmlns:xs="http://www.w3.org/2001/XMLSchema" xmlns:p="http://schemas.microsoft.com/office/2006/metadata/properties" xmlns:ns3="bc7c1a15-4c1c-4d2c-8350-75ae395e22f5" xmlns:ns4="29d8caf6-9b01-49f8-a8f6-b2460cd092c1" targetNamespace="http://schemas.microsoft.com/office/2006/metadata/properties" ma:root="true" ma:fieldsID="c4b0afca85c119ab7b46b05207d3e330" ns3:_="" ns4:_="">
    <xsd:import namespace="bc7c1a15-4c1c-4d2c-8350-75ae395e22f5"/>
    <xsd:import namespace="29d8caf6-9b01-49f8-a8f6-b2460cd092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1a15-4c1c-4d2c-8350-75ae395e22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8caf6-9b01-49f8-a8f6-b2460cd09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D8EA7E-0893-4A4E-BE71-5E08F1AF3C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91989E-7784-43E8-A032-B21049633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1a15-4c1c-4d2c-8350-75ae395e22f5"/>
    <ds:schemaRef ds:uri="29d8caf6-9b01-49f8-a8f6-b2460cd09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E69EC9-B778-4967-9FA3-DC5C93D4E7EB}">
  <ds:schemaRefs>
    <ds:schemaRef ds:uri="bc7c1a15-4c1c-4d2c-8350-75ae395e22f5"/>
    <ds:schemaRef ds:uri="http://purl.org/dc/elements/1.1/"/>
    <ds:schemaRef ds:uri="http://schemas.microsoft.com/office/2006/metadata/properties"/>
    <ds:schemaRef ds:uri="29d8caf6-9b01-49f8-a8f6-b2460cd092c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91</Words>
  <Application>Microsoft Office PowerPoint</Application>
  <PresentationFormat>Širokoúhlá obrazovka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Analýza webu</vt:lpstr>
      <vt:lpstr>Damejidlo.cz</vt:lpstr>
      <vt:lpstr>jidelna.trebesin.cz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webu</dc:title>
  <dc:creator>BARNÁŠ Jan (119)</dc:creator>
  <cp:lastModifiedBy>BARNÁŠ Jan (119)</cp:lastModifiedBy>
  <cp:revision>2</cp:revision>
  <dcterms:created xsi:type="dcterms:W3CDTF">2022-12-07T06:06:00Z</dcterms:created>
  <dcterms:modified xsi:type="dcterms:W3CDTF">2022-12-07T11:21:52Z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0x01010016CB464AF2D3F540BF2441C913C6AD3E</vt:lpwstr>
  </property>
</Properties>
</file>