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25" d="100"/>
          <a:sy n="125" d="100"/>
        </p:scale>
        <p:origin x="-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12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660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4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0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76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855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120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98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0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32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72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4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57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871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682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19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o-servis.cz/source-zdrojovy-kod/15068393" TargetMode="External"/><Relationship Id="rId2" Type="http://schemas.openxmlformats.org/officeDocument/2006/relationships/hyperlink" Target="https://seomaker.cz/seo-test/domain/github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hois.domaintools.com/" TargetMode="External"/><Relationship Id="rId4" Type="http://schemas.openxmlformats.org/officeDocument/2006/relationships/hyperlink" Target="https://www.whois.com/whois/githu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Graf v dokumentu a pero">
            <a:extLst>
              <a:ext uri="{FF2B5EF4-FFF2-40B4-BE49-F238E27FC236}">
                <a16:creationId xmlns:a16="http://schemas.microsoft.com/office/drawing/2014/main" id="{299D06C5-03A0-9059-CE14-3AE4FB7A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74549C7-8158-95EC-44F2-6B077744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 dirty="0" err="1">
                <a:solidFill>
                  <a:schemeClr val="tx1"/>
                </a:solidFill>
              </a:rPr>
              <a:t>Analýza</a:t>
            </a:r>
            <a:r>
              <a:rPr lang="en-US" sz="3600" b="0" cap="all" dirty="0">
                <a:solidFill>
                  <a:schemeClr val="tx1"/>
                </a:solidFill>
              </a:rPr>
              <a:t> </a:t>
            </a:r>
            <a:r>
              <a:rPr lang="en-US" sz="3600" b="0" cap="all" dirty="0" err="1">
                <a:solidFill>
                  <a:schemeClr val="tx1"/>
                </a:solidFill>
              </a:rPr>
              <a:t>webu</a:t>
            </a:r>
            <a:endParaRPr lang="en-US" sz="3600" b="0" cap="all" dirty="0">
              <a:solidFill>
                <a:schemeClr val="tx1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7394F6-D9D6-403E-3E12-2BD3CCC8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915" y="4238046"/>
            <a:ext cx="3751260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cs-CZ" sz="2000" dirty="0">
                <a:solidFill>
                  <a:schemeClr val="tx1"/>
                </a:solidFill>
              </a:rPr>
              <a:t>David Veselý 4.D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O2.cz – doména a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306286"/>
            <a:ext cx="4876800" cy="5551715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Analýza domény: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Doména: o2.cz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Vlastník: O2-HOLDINGS-LIMITED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Registrant: O2 Czech Republic a.s.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Registrátor: REG-CT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Registrováno: 11.12.2000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Datum expirace: 12.12.2023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Analýza kódu:</a:t>
            </a:r>
          </a:p>
          <a:p>
            <a:pPr lvl="1"/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Příliš dlouhý zdrojový kód</a:t>
            </a:r>
          </a:p>
          <a:p>
            <a:pPr lvl="1"/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Některé obrázky nemají alt atributy</a:t>
            </a:r>
          </a:p>
          <a:p>
            <a:pPr lvl="1"/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Stránka dělá až moc requestů,to může vyústit ve špatný čas načítání</a:t>
            </a:r>
          </a:p>
          <a:p>
            <a:pPr lvl="1"/>
            <a:r>
              <a:rPr lang="cs-CZ" dirty="0"/>
              <a:t>Iframe obsah</a:t>
            </a:r>
          </a:p>
          <a:p>
            <a:pPr lvl="1"/>
            <a:r>
              <a:rPr lang="cs-CZ" dirty="0"/>
              <a:t>MÁ až moc javascript souborů</a:t>
            </a:r>
          </a:p>
          <a:p>
            <a:pPr lvl="1"/>
            <a:r>
              <a:rPr lang="cs-CZ" dirty="0"/>
              <a:t>Inline styly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73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O2.cz – SEO analýza &amp; UX/UI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364342"/>
            <a:ext cx="4876800" cy="5551715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SEO ANALÝZA:</a:t>
            </a:r>
          </a:p>
          <a:p>
            <a:pPr marL="457200" lvl="1" indent="0">
              <a:buNone/>
            </a:pPr>
            <a:r>
              <a:rPr lang="cs-CZ" dirty="0"/>
              <a:t>URL obsahuje podtržítka, nahradit za pomlčky</a:t>
            </a:r>
          </a:p>
          <a:p>
            <a:pPr marL="457200" lvl="1" indent="0">
              <a:buNone/>
            </a:pPr>
            <a:r>
              <a:rPr lang="cs-CZ" dirty="0"/>
              <a:t>Klíčová slova nemají konzistenci</a:t>
            </a:r>
          </a:p>
          <a:p>
            <a:pPr marL="457200" lvl="1" indent="0">
              <a:buNone/>
            </a:pPr>
            <a:r>
              <a:rPr lang="cs-CZ" dirty="0"/>
              <a:t>IP adresa nepřesměrovává na doménu</a:t>
            </a:r>
          </a:p>
          <a:p>
            <a:pPr marL="457200" lvl="1" indent="0">
              <a:buNone/>
            </a:pPr>
            <a:r>
              <a:rPr lang="cs-CZ" dirty="0"/>
              <a:t>Nemá XML Sitemap soubor</a:t>
            </a:r>
          </a:p>
          <a:p>
            <a:pPr marL="457200" lvl="1" indent="0">
              <a:buNone/>
            </a:pPr>
            <a:r>
              <a:rPr lang="cs-CZ" dirty="0"/>
              <a:t>Iframe obsah</a:t>
            </a:r>
          </a:p>
          <a:p>
            <a:pPr marL="457200" lvl="1" indent="0">
              <a:buNone/>
            </a:pPr>
            <a:r>
              <a:rPr lang="cs-CZ" dirty="0"/>
              <a:t>Stránka je pomalá</a:t>
            </a:r>
          </a:p>
          <a:p>
            <a:pPr marL="457200" lvl="1" indent="0">
              <a:buNone/>
            </a:pPr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Poměrně dobře vyřešená Sémantika, přístupnost a obsahová část</a:t>
            </a:r>
          </a:p>
          <a:p>
            <a:pPr marL="457200" indent="0" algn="l" rtl="0" eaLnBrk="1" latinLnBrk="0" hangingPunct="1">
              <a:spcBef>
                <a:spcPts val="384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cs-CZ" sz="1800" kern="1200" cap="small" dirty="0">
                <a:gradFill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580000" scaled="0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Příliš dlouhý popis</a:t>
            </a:r>
            <a:endParaRPr lang="en-US" sz="1800" dirty="0">
              <a:effectLst/>
            </a:endParaRP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UX/UI</a:t>
            </a:r>
          </a:p>
          <a:p>
            <a:pPr marL="457200" lvl="1" indent="0">
              <a:buNone/>
            </a:pPr>
            <a:r>
              <a:rPr lang="cs-CZ" dirty="0"/>
              <a:t>Stránka je poměrně přehledná pro běžného uživatele, ale myslím si, že starší člověk by se dokázal jednoduše ztratit</a:t>
            </a:r>
          </a:p>
          <a:p>
            <a:pPr marL="457200" lvl="1" indent="0">
              <a:buNone/>
            </a:pPr>
            <a:r>
              <a:rPr lang="cs-CZ" dirty="0"/>
              <a:t>Má hezky udělaný design do modré barvy</a:t>
            </a:r>
          </a:p>
          <a:p>
            <a:pPr marL="457200" lvl="1" indent="0">
              <a:buNone/>
            </a:pPr>
            <a:r>
              <a:rPr lang="cs-CZ" dirty="0"/>
              <a:t>Za mě by se mohla spousta věcí zjednodušit a zkrátit</a:t>
            </a:r>
          </a:p>
          <a:p>
            <a:pPr marL="457200" lvl="1" indent="0">
              <a:buNone/>
            </a:pPr>
            <a:r>
              <a:rPr lang="cs-CZ" dirty="0"/>
              <a:t>7.5/10</a:t>
            </a:r>
          </a:p>
        </p:txBody>
      </p:sp>
    </p:spTree>
    <p:extLst>
      <p:ext uri="{BB962C8B-B14F-4D97-AF65-F5344CB8AC3E}">
        <p14:creationId xmlns:p14="http://schemas.microsoft.com/office/powerpoint/2010/main" val="220592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Github.com – doména a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306286"/>
            <a:ext cx="4876800" cy="5551715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Analýza domény: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Doména: github.com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Vlastník: GitHub, Inc.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Registrant: GitHub, Inc.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Registrátor: MarkMonitor Inc.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Registrováno: 9.10.2007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Datum expirace: 9.10.2024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Analýza kódu:</a:t>
            </a:r>
          </a:p>
          <a:p>
            <a:pPr marL="457200" lvl="1" indent="0">
              <a:buNone/>
            </a:pPr>
            <a:r>
              <a:rPr lang="cs-CZ" dirty="0"/>
              <a:t>Má mnoho CSS stylů, JS souborů a inline styly</a:t>
            </a:r>
          </a:p>
          <a:p>
            <a:pPr marL="457200" lvl="1" indent="0">
              <a:buNone/>
            </a:pPr>
            <a:r>
              <a:rPr lang="cs-CZ" dirty="0"/>
              <a:t>Chybí alternativní popisy u obrázků</a:t>
            </a:r>
          </a:p>
          <a:p>
            <a:pPr marL="457200" lvl="1" indent="0">
              <a:buNone/>
            </a:pPr>
            <a:r>
              <a:rPr lang="cs-CZ" dirty="0"/>
              <a:t>Moc dlouhý popis, špatné pořadí nadpisů</a:t>
            </a:r>
          </a:p>
          <a:p>
            <a:pPr marL="457200" lvl="1" indent="0">
              <a:buNone/>
            </a:pPr>
            <a:r>
              <a:rPr lang="cs-CZ" dirty="0"/>
              <a:t>Příliš dlouhý zdrojový kód, chybí klíčová slova</a:t>
            </a:r>
          </a:p>
        </p:txBody>
      </p:sp>
    </p:spTree>
    <p:extLst>
      <p:ext uri="{BB962C8B-B14F-4D97-AF65-F5344CB8AC3E}">
        <p14:creationId xmlns:p14="http://schemas.microsoft.com/office/powerpoint/2010/main" val="229902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Github.com – SEO analýza &amp; UX/UI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364342"/>
            <a:ext cx="4876800" cy="5551715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SEO ANALÝZA:</a:t>
            </a:r>
          </a:p>
          <a:p>
            <a:pPr marL="457200" lvl="1" indent="0">
              <a:buNone/>
            </a:pPr>
            <a:r>
              <a:rPr lang="cs-CZ" dirty="0"/>
              <a:t>URL obsahuje podtržítka, nahradit za pomlčky</a:t>
            </a:r>
          </a:p>
          <a:p>
            <a:pPr marL="457200" lvl="1" indent="0">
              <a:buNone/>
            </a:pPr>
            <a:r>
              <a:rPr lang="cs-CZ" dirty="0"/>
              <a:t>Nemá upravenou 404 error stránku</a:t>
            </a:r>
          </a:p>
          <a:p>
            <a:pPr marL="457200" lvl="1" indent="0">
              <a:buNone/>
            </a:pPr>
            <a:r>
              <a:rPr lang="cs-CZ" dirty="0"/>
              <a:t>Velmi dobrá rychlost</a:t>
            </a:r>
          </a:p>
          <a:p>
            <a:pPr marL="457200" lvl="1" indent="0">
              <a:buNone/>
            </a:pPr>
            <a:r>
              <a:rPr lang="cs-CZ" dirty="0"/>
              <a:t>Není dobře optimalizovaná pro mobilní zařízení</a:t>
            </a:r>
          </a:p>
          <a:p>
            <a:pPr marL="457200" lvl="1" indent="0">
              <a:buNone/>
            </a:pPr>
            <a:r>
              <a:rPr lang="cs-CZ" dirty="0"/>
              <a:t>Sitemap vrací špatný mime type</a:t>
            </a:r>
          </a:p>
          <a:p>
            <a:pPr marL="457200" lvl="1" indent="0">
              <a:buNone/>
            </a:pPr>
            <a:r>
              <a:rPr lang="cs-CZ" dirty="0"/>
              <a:t>Nemají strojově čitelná data pro vyhledávače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UX/UI</a:t>
            </a:r>
          </a:p>
          <a:p>
            <a:pPr marL="457200" lvl="1" indent="0">
              <a:buNone/>
            </a:pPr>
            <a:r>
              <a:rPr lang="cs-CZ" dirty="0"/>
              <a:t>Stránka má krásný přehledný design ve vesmírném stylu, jeden z nejhezčích designů pro stránku co znám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Má přehledné menu i obsah na stránce</a:t>
            </a:r>
          </a:p>
          <a:p>
            <a:pPr marL="457200" lvl="1" indent="0">
              <a:buNone/>
            </a:pPr>
            <a:r>
              <a:rPr lang="cs-CZ" dirty="0"/>
              <a:t>9.5/10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Github.com | SEOMAKER</a:t>
            </a:r>
            <a:endParaRPr lang="cs-CZ" dirty="0"/>
          </a:p>
          <a:p>
            <a:pPr marL="457200" lvl="1" indent="0">
              <a:buNone/>
            </a:pPr>
            <a:r>
              <a:rPr lang="en-US" dirty="0" err="1">
                <a:hlinkClick r:id="rId3"/>
              </a:rPr>
              <a:t>Analýza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zdrojového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kódu</a:t>
            </a:r>
            <a:r>
              <a:rPr lang="en-US" dirty="0">
                <a:hlinkClick r:id="rId3"/>
              </a:rPr>
              <a:t> www </a:t>
            </a:r>
            <a:r>
              <a:rPr lang="en-US" dirty="0" err="1">
                <a:hlinkClick r:id="rId3"/>
              </a:rPr>
              <a:t>stránek</a:t>
            </a:r>
            <a:r>
              <a:rPr lang="en-US" dirty="0">
                <a:hlinkClick r:id="rId3"/>
              </a:rPr>
              <a:t> (github.com) - SEO </a:t>
            </a:r>
            <a:r>
              <a:rPr lang="en-US" dirty="0" err="1">
                <a:hlinkClick r:id="rId3"/>
              </a:rPr>
              <a:t>Servis</a:t>
            </a:r>
            <a:r>
              <a:rPr lang="en-US" dirty="0">
                <a:hlinkClick r:id="rId3"/>
              </a:rPr>
              <a:t> (seo-servis.cz)</a:t>
            </a:r>
            <a:endParaRPr lang="cs-CZ" dirty="0"/>
          </a:p>
          <a:p>
            <a:pPr marL="457200" lvl="1" indent="0">
              <a:buNone/>
            </a:pPr>
            <a:r>
              <a:rPr lang="en-US" dirty="0" err="1">
                <a:hlinkClick r:id="rId4"/>
              </a:rPr>
              <a:t>Whois</a:t>
            </a:r>
            <a:r>
              <a:rPr lang="en-US" dirty="0">
                <a:hlinkClick r:id="rId4"/>
              </a:rPr>
              <a:t> github.com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¨</a:t>
            </a:r>
            <a:r>
              <a:rPr lang="en-US" dirty="0" err="1">
                <a:hlinkClick r:id="rId5"/>
              </a:rPr>
              <a:t>Whois</a:t>
            </a:r>
            <a:r>
              <a:rPr lang="en-US" dirty="0">
                <a:hlinkClick r:id="rId5"/>
              </a:rPr>
              <a:t> Lookup, Domain Availability &amp;amp; IP Search - </a:t>
            </a:r>
            <a:r>
              <a:rPr lang="en-US">
                <a:hlinkClick r:id="rId5"/>
              </a:rPr>
              <a:t>DomainTools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853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0</TotalTime>
  <Words>354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Síť</vt:lpstr>
      <vt:lpstr>Analýza webu</vt:lpstr>
      <vt:lpstr>O2.cz – doména a kód</vt:lpstr>
      <vt:lpstr>O2.cz – SEO analýza &amp; UX/UI</vt:lpstr>
      <vt:lpstr>Github.com – doména a kód</vt:lpstr>
      <vt:lpstr>Github.com – SEO analýza &amp; UX/UI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webu</dc:title>
  <dc:creator>VESELÝ David (119)</dc:creator>
  <cp:lastModifiedBy>Vesely, David</cp:lastModifiedBy>
  <cp:revision>4</cp:revision>
  <dcterms:created xsi:type="dcterms:W3CDTF">2022-12-07T08:09:20Z</dcterms:created>
  <dcterms:modified xsi:type="dcterms:W3CDTF">2022-12-07T16:33:02Z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4bc684-102f-461d-a6dc-b1e58752f380_Enabled">
    <vt:lpwstr>true</vt:lpwstr>
  </property>
  <property fmtid="{D5CDD505-2E9C-101B-9397-08002B2CF9AE}" pid="3" name="MSIP_Label_fe4bc684-102f-461d-a6dc-b1e58752f380_SetDate">
    <vt:lpwstr>2022-12-07T15:12:50Z</vt:lpwstr>
  </property>
  <property fmtid="{D5CDD505-2E9C-101B-9397-08002B2CF9AE}" pid="4" name="MSIP_Label_fe4bc684-102f-461d-a6dc-b1e58752f380_Method">
    <vt:lpwstr>Standard</vt:lpwstr>
  </property>
  <property fmtid="{D5CDD505-2E9C-101B-9397-08002B2CF9AE}" pid="5" name="MSIP_Label_fe4bc684-102f-461d-a6dc-b1e58752f380_Name">
    <vt:lpwstr>For internal use only</vt:lpwstr>
  </property>
  <property fmtid="{D5CDD505-2E9C-101B-9397-08002B2CF9AE}" pid="6" name="MSIP_Label_fe4bc684-102f-461d-a6dc-b1e58752f380_SiteId">
    <vt:lpwstr>2d75a51b-29e5-45d5-a5c5-5aa979cb6a28</vt:lpwstr>
  </property>
  <property fmtid="{D5CDD505-2E9C-101B-9397-08002B2CF9AE}" pid="7" name="MSIP_Label_fe4bc684-102f-461d-a6dc-b1e58752f380_ActionId">
    <vt:lpwstr>6aa9bbbd-aca4-4c55-88aa-e2ee6c8e4c21</vt:lpwstr>
  </property>
  <property fmtid="{D5CDD505-2E9C-101B-9397-08002B2CF9AE}" pid="8" name="MSIP_Label_fe4bc684-102f-461d-a6dc-b1e58752f380_ContentBits">
    <vt:lpwstr>0</vt:lpwstr>
  </property>
</Properties>
</file>