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1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93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3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4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7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3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1959-4389-4A6B-9941-50CF11C463D3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C183-2CD2-487D-A198-94F4743C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1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C933-3136-4E03-A0B4-77037DD54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 fontScale="90000"/>
          </a:bodyPr>
          <a:lstStyle/>
          <a:p>
            <a:pPr algn="l"/>
            <a:endParaRPr lang="en-US" sz="4800" dirty="0"/>
          </a:p>
          <a:p>
            <a:r>
              <a:rPr lang="en-US" dirty="0"/>
              <a:t>Abundant Futures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5B1AE-925D-4069-8CAE-EC85B8F4F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525"/>
            <a:ext cx="9144000" cy="572583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2000" dirty="0"/>
          </a:p>
          <a:p>
            <a:r>
              <a:rPr lang="en-US" sz="9600" dirty="0"/>
              <a:t>College Alternative Resources</a:t>
            </a:r>
          </a:p>
          <a:p>
            <a:r>
              <a:rPr lang="en-US" sz="9600" dirty="0"/>
              <a:t>Deja Hamilton</a:t>
            </a:r>
          </a:p>
        </p:txBody>
      </p:sp>
    </p:spTree>
    <p:extLst>
      <p:ext uri="{BB962C8B-B14F-4D97-AF65-F5344CB8AC3E}">
        <p14:creationId xmlns:p14="http://schemas.microsoft.com/office/powerpoint/2010/main" val="147121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6A8A-054A-4A3F-AB47-F680D5AA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website? How can I access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B2C9-C485-4E3A-841A-919000CD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Abundantfutures.me</a:t>
            </a:r>
          </a:p>
          <a:p>
            <a:r>
              <a:rPr lang="en-US" dirty="0"/>
              <a:t>A website that provides various resources to individuals who do not attend college or want assistance to attend one.</a:t>
            </a:r>
          </a:p>
          <a:p>
            <a:r>
              <a:rPr lang="en-US" dirty="0"/>
              <a:t>Resources range from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Vocational School Information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Tuition Free College Information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Job Opportunities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Scholarship information</a:t>
            </a:r>
          </a:p>
          <a:p>
            <a:pPr marL="0" indent="0">
              <a:buNone/>
            </a:pPr>
            <a:r>
              <a:rPr lang="en-US" dirty="0"/>
              <a:t>V.  “Contact Us” page for feedback from users.</a:t>
            </a:r>
          </a:p>
        </p:txBody>
      </p:sp>
      <p:pic>
        <p:nvPicPr>
          <p:cNvPr id="1026" name="Picture 2" descr="How To Work From Home: Life Kit : NPR">
            <a:extLst>
              <a:ext uri="{FF2B5EF4-FFF2-40B4-BE49-F238E27FC236}">
                <a16:creationId xmlns:a16="http://schemas.microsoft.com/office/drawing/2014/main" id="{3C338E7F-182C-42A7-8C47-75C70F06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487" y="298950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46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CB56-EBB2-49A0-9A48-8969F777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235" y="366297"/>
            <a:ext cx="8610600" cy="1293028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02C0-7DBF-4301-A590-648C8002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88" y="1445509"/>
            <a:ext cx="11226894" cy="3966982"/>
          </a:xfrm>
        </p:spPr>
        <p:txBody>
          <a:bodyPr/>
          <a:lstStyle/>
          <a:p>
            <a:r>
              <a:rPr lang="en-US" dirty="0"/>
              <a:t>Reported that individuals without a higher education degree are working minimum wage employment.</a:t>
            </a:r>
          </a:p>
          <a:p>
            <a:r>
              <a:rPr lang="en-US" dirty="0"/>
              <a:t>Many students or individuals do not want to attend college.</a:t>
            </a:r>
          </a:p>
          <a:p>
            <a:r>
              <a:rPr lang="en-US" dirty="0"/>
              <a:t>Pressured by parents to attend college.</a:t>
            </a:r>
          </a:p>
          <a:p>
            <a:r>
              <a:rPr lang="en-US" dirty="0"/>
              <a:t>Investopedia Report – A minimum wage job is no longer considered a living wage for a family</a:t>
            </a:r>
          </a:p>
          <a:p>
            <a:r>
              <a:rPr lang="en-US" dirty="0"/>
              <a:t>Financial struggles</a:t>
            </a:r>
          </a:p>
          <a:p>
            <a:endParaRPr lang="en-US" dirty="0"/>
          </a:p>
          <a:p>
            <a:r>
              <a:rPr lang="en-US" dirty="0"/>
              <a:t>There should be a central resource to connect people to other possibilities for employment or assistance.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Big Family Pictures | Download Free Images on Unsplash">
            <a:extLst>
              <a:ext uri="{FF2B5EF4-FFF2-40B4-BE49-F238E27FC236}">
                <a16:creationId xmlns:a16="http://schemas.microsoft.com/office/drawing/2014/main" id="{695CF508-ED52-412B-BA47-831C43290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49442"/>
            <a:ext cx="2717778" cy="180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76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E02E-085F-4930-8FE6-0D6E5320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construct this website?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5100-06D5-4FEE-A1E9-62B65F4F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10649"/>
            <a:ext cx="10820400" cy="271610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Firebase – Hosting</a:t>
            </a:r>
          </a:p>
          <a:p>
            <a:pPr algn="ctr"/>
            <a:r>
              <a:rPr lang="en-US" sz="3200" dirty="0"/>
              <a:t>HTML,PHP, and CSS</a:t>
            </a:r>
          </a:p>
          <a:p>
            <a:pPr algn="ctr"/>
            <a:r>
              <a:rPr lang="en-US" sz="3200" dirty="0" err="1"/>
              <a:t>CareerJet</a:t>
            </a:r>
            <a:r>
              <a:rPr lang="en-US" sz="3200" dirty="0"/>
              <a:t> API, Career One Stop API, </a:t>
            </a:r>
            <a:r>
              <a:rPr lang="en-US" sz="3200" dirty="0" err="1"/>
              <a:t>CollegeAI</a:t>
            </a:r>
            <a:r>
              <a:rPr lang="en-US" sz="3200" dirty="0"/>
              <a:t> API…</a:t>
            </a:r>
          </a:p>
          <a:p>
            <a:pPr algn="ctr"/>
            <a:r>
              <a:rPr lang="en-US" sz="3200" dirty="0"/>
              <a:t>*Presenting Abundant Futures site*</a:t>
            </a:r>
          </a:p>
        </p:txBody>
      </p:sp>
      <p:pic>
        <p:nvPicPr>
          <p:cNvPr id="3074" name="Picture 2" descr="Firebase">
            <a:extLst>
              <a:ext uri="{FF2B5EF4-FFF2-40B4-BE49-F238E27FC236}">
                <a16:creationId xmlns:a16="http://schemas.microsoft.com/office/drawing/2014/main" id="{372C6CC5-8DCA-4DF9-BF59-45A8650F5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5" y="482275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ML Essential Training (2017)">
            <a:extLst>
              <a:ext uri="{FF2B5EF4-FFF2-40B4-BE49-F238E27FC236}">
                <a16:creationId xmlns:a16="http://schemas.microsoft.com/office/drawing/2014/main" id="{F7A73D8A-8CC5-460C-9046-35993619D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518" y="487990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SS Tutorials - GeeksforGeeks">
            <a:extLst>
              <a:ext uri="{FF2B5EF4-FFF2-40B4-BE49-F238E27FC236}">
                <a16:creationId xmlns:a16="http://schemas.microsoft.com/office/drawing/2014/main" id="{146DAFD1-CF36-4FD6-A562-6297510F0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00" y="5065641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F604-D627-43CE-B640-09F72984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done in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22C0-F809-4C2D-BDA5-C873350B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homepage functionality</a:t>
            </a:r>
          </a:p>
          <a:p>
            <a:r>
              <a:rPr lang="en-US" dirty="0"/>
              <a:t>Get Started Button on homepage</a:t>
            </a:r>
          </a:p>
          <a:p>
            <a:r>
              <a:rPr lang="en-US" dirty="0"/>
              <a:t>Connect with us links</a:t>
            </a:r>
          </a:p>
          <a:p>
            <a:r>
              <a:rPr lang="en-US" dirty="0"/>
              <a:t>Find a functional API for Vocational school listings</a:t>
            </a:r>
          </a:p>
          <a:p>
            <a:r>
              <a:rPr lang="en-US" dirty="0"/>
              <a:t>Contact Us Page –Allow message to be received and give a  confirmation.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Plan: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 a database to handle all submissions entered </a:t>
            </a:r>
          </a:p>
        </p:txBody>
      </p:sp>
      <p:pic>
        <p:nvPicPr>
          <p:cNvPr id="4100" name="Picture 4" descr="What Does the Future Hold for Fintech? – Finance Monthly | Monthly Finance  News Magazine">
            <a:extLst>
              <a:ext uri="{FF2B5EF4-FFF2-40B4-BE49-F238E27FC236}">
                <a16:creationId xmlns:a16="http://schemas.microsoft.com/office/drawing/2014/main" id="{BD43DEEF-C7B2-47C7-8827-1C8577C9B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738" y="4419534"/>
            <a:ext cx="3210462" cy="21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794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208</TotalTime>
  <Words>226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Courier New</vt:lpstr>
      <vt:lpstr>Vapor Trail</vt:lpstr>
      <vt:lpstr> Abundant Futures</vt:lpstr>
      <vt:lpstr>What is the website? How can I access it?</vt:lpstr>
      <vt:lpstr>Why does It matter?</vt:lpstr>
      <vt:lpstr>How did I construct this website?</vt:lpstr>
      <vt:lpstr>What needs to be done in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Abundant Futures</dc:title>
  <dc:creator>Deja Hamilton</dc:creator>
  <cp:lastModifiedBy>Deja Hamilton</cp:lastModifiedBy>
  <cp:revision>9</cp:revision>
  <dcterms:created xsi:type="dcterms:W3CDTF">2020-11-23T08:34:23Z</dcterms:created>
  <dcterms:modified xsi:type="dcterms:W3CDTF">2020-11-24T04:21:36Z</dcterms:modified>
</cp:coreProperties>
</file>