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0"/>
  </p:notesMasterIdLst>
  <p:sldIdLst>
    <p:sldId id="474" r:id="rId2"/>
    <p:sldId id="257" r:id="rId3"/>
    <p:sldId id="473" r:id="rId4"/>
    <p:sldId id="466" r:id="rId5"/>
    <p:sldId id="468" r:id="rId6"/>
    <p:sldId id="476" r:id="rId7"/>
    <p:sldId id="475"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ie Conradie" initials="AC" lastIdx="1" clrIdx="0">
    <p:extLst>
      <p:ext uri="{19B8F6BF-5375-455C-9EA6-DF929625EA0E}">
        <p15:presenceInfo xmlns:p15="http://schemas.microsoft.com/office/powerpoint/2012/main" userId="S::30033285@joburg.org.za::c46f18f1-7780-4139-ac13-32aa861340f7" providerId="AD"/>
      </p:ext>
    </p:extLst>
  </p:cmAuthor>
  <p:cmAuthor id="2" name="Thulisile Nongogo" initials="TN" lastIdx="4" clrIdx="1">
    <p:extLst>
      <p:ext uri="{19B8F6BF-5375-455C-9EA6-DF929625EA0E}">
        <p15:presenceInfo xmlns:p15="http://schemas.microsoft.com/office/powerpoint/2012/main" userId="S-1-5-21-1168717676-1334297756-2959199998-1206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85C919-C7D9-46C4-BC0B-55203846EF8C}"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EF09F796-4508-45E2-8D97-35BB9ED1BD3F}">
      <dgm:prSet phldrT="[Text]"/>
      <dgm:spPr>
        <a:solidFill>
          <a:schemeClr val="tx1"/>
        </a:solidFill>
      </dgm:spPr>
      <dgm:t>
        <a:bodyPr/>
        <a:lstStyle/>
        <a:p>
          <a:r>
            <a:rPr lang="en-US" dirty="0">
              <a:solidFill>
                <a:srgbClr val="FFC000"/>
              </a:solidFill>
            </a:rPr>
            <a:t>RSSC</a:t>
          </a:r>
        </a:p>
      </dgm:t>
    </dgm:pt>
    <dgm:pt modelId="{3D291D49-F782-47B2-BAEA-33BD866BC2F4}" type="parTrans" cxnId="{041E7FF9-291D-4619-B4FE-5773545757FC}">
      <dgm:prSet/>
      <dgm:spPr/>
      <dgm:t>
        <a:bodyPr/>
        <a:lstStyle/>
        <a:p>
          <a:endParaRPr lang="en-US"/>
        </a:p>
      </dgm:t>
    </dgm:pt>
    <dgm:pt modelId="{3B694085-CBF5-46D5-91B1-92B42AB2953F}" type="sibTrans" cxnId="{041E7FF9-291D-4619-B4FE-5773545757FC}">
      <dgm:prSet/>
      <dgm:spPr/>
      <dgm:t>
        <a:bodyPr/>
        <a:lstStyle/>
        <a:p>
          <a:endParaRPr lang="en-US"/>
        </a:p>
      </dgm:t>
    </dgm:pt>
    <dgm:pt modelId="{42163DFC-A8FC-460C-A34F-10FAEF06AA25}">
      <dgm:prSet phldrT="[Text]" custT="1"/>
      <dgm:spPr/>
      <dgm:t>
        <a:bodyPr/>
        <a:lstStyle/>
        <a:p>
          <a:r>
            <a:rPr lang="en-US" sz="1200" dirty="0"/>
            <a:t>Municipal Entities</a:t>
          </a:r>
        </a:p>
      </dgm:t>
    </dgm:pt>
    <dgm:pt modelId="{EBA9E935-9B03-45F8-910F-D669AD684674}" type="parTrans" cxnId="{2401A92C-FEAB-4E39-A9B4-965F9A833D5A}">
      <dgm:prSet/>
      <dgm:spPr/>
      <dgm:t>
        <a:bodyPr/>
        <a:lstStyle/>
        <a:p>
          <a:endParaRPr lang="en-US"/>
        </a:p>
      </dgm:t>
    </dgm:pt>
    <dgm:pt modelId="{6CE543A7-4C6B-416D-B114-5E7187CAFCD2}" type="sibTrans" cxnId="{2401A92C-FEAB-4E39-A9B4-965F9A833D5A}">
      <dgm:prSet/>
      <dgm:spPr/>
      <dgm:t>
        <a:bodyPr/>
        <a:lstStyle/>
        <a:p>
          <a:endParaRPr lang="en-US"/>
        </a:p>
      </dgm:t>
    </dgm:pt>
    <dgm:pt modelId="{4C240062-FAF5-4C2D-9189-BFC3FA8673F3}">
      <dgm:prSet phldrT="[Text]" custT="1"/>
      <dgm:spPr/>
      <dgm:t>
        <a:bodyPr/>
        <a:lstStyle/>
        <a:p>
          <a:r>
            <a:rPr lang="en-US" sz="1200" dirty="0"/>
            <a:t>Customers </a:t>
          </a:r>
        </a:p>
      </dgm:t>
    </dgm:pt>
    <dgm:pt modelId="{C2AD29EE-3E60-4022-A20F-23178BE37F77}" type="parTrans" cxnId="{FD48408B-83F8-44B0-AA48-E548F804569D}">
      <dgm:prSet/>
      <dgm:spPr/>
      <dgm:t>
        <a:bodyPr/>
        <a:lstStyle/>
        <a:p>
          <a:endParaRPr lang="en-US"/>
        </a:p>
      </dgm:t>
    </dgm:pt>
    <dgm:pt modelId="{FD0F8345-3E15-4BC7-89FF-630E2C36F2A5}" type="sibTrans" cxnId="{FD48408B-83F8-44B0-AA48-E548F804569D}">
      <dgm:prSet/>
      <dgm:spPr/>
      <dgm:t>
        <a:bodyPr/>
        <a:lstStyle/>
        <a:p>
          <a:endParaRPr lang="en-US"/>
        </a:p>
      </dgm:t>
    </dgm:pt>
    <dgm:pt modelId="{06FC2557-4786-4B2B-B2A9-47C30F825DA1}">
      <dgm:prSet phldrT="[Text]" custT="1"/>
      <dgm:spPr/>
      <dgm:t>
        <a:bodyPr/>
        <a:lstStyle/>
        <a:p>
          <a:r>
            <a:rPr lang="en-US" sz="1200" dirty="0"/>
            <a:t>Development Planning</a:t>
          </a:r>
        </a:p>
      </dgm:t>
    </dgm:pt>
    <dgm:pt modelId="{E0FDCFE9-6D22-4AA4-82DB-0C8A58033082}" type="parTrans" cxnId="{97DF1228-B6E7-4F20-ACE7-8DDCA0A706EA}">
      <dgm:prSet/>
      <dgm:spPr/>
      <dgm:t>
        <a:bodyPr/>
        <a:lstStyle/>
        <a:p>
          <a:endParaRPr lang="en-US"/>
        </a:p>
      </dgm:t>
    </dgm:pt>
    <dgm:pt modelId="{77F5884C-AA96-4551-8534-6D2D98D9CF4D}" type="sibTrans" cxnId="{97DF1228-B6E7-4F20-ACE7-8DDCA0A706EA}">
      <dgm:prSet/>
      <dgm:spPr/>
      <dgm:t>
        <a:bodyPr/>
        <a:lstStyle/>
        <a:p>
          <a:endParaRPr lang="en-US"/>
        </a:p>
      </dgm:t>
    </dgm:pt>
    <dgm:pt modelId="{9699B7F5-E4E3-4BB9-9AA1-86EE320CC16D}">
      <dgm:prSet phldrT="[Text]" custT="1"/>
      <dgm:spPr/>
      <dgm:t>
        <a:bodyPr/>
        <a:lstStyle/>
        <a:p>
          <a:r>
            <a:rPr lang="en-US" sz="1200" dirty="0"/>
            <a:t>Property Branch</a:t>
          </a:r>
        </a:p>
      </dgm:t>
    </dgm:pt>
    <dgm:pt modelId="{5A7D3BC2-F9ED-42FE-9D62-058D085A0D34}" type="parTrans" cxnId="{97D2D4E8-8B3E-4500-B05E-FDD1AD9F159E}">
      <dgm:prSet/>
      <dgm:spPr/>
      <dgm:t>
        <a:bodyPr/>
        <a:lstStyle/>
        <a:p>
          <a:endParaRPr lang="en-US"/>
        </a:p>
      </dgm:t>
    </dgm:pt>
    <dgm:pt modelId="{8E4389B8-A887-4FE7-9580-A7907EF8EC8C}" type="sibTrans" cxnId="{97D2D4E8-8B3E-4500-B05E-FDD1AD9F159E}">
      <dgm:prSet/>
      <dgm:spPr/>
      <dgm:t>
        <a:bodyPr/>
        <a:lstStyle/>
        <a:p>
          <a:endParaRPr lang="en-US"/>
        </a:p>
      </dgm:t>
    </dgm:pt>
    <dgm:pt modelId="{C8297C12-3D16-4B7F-8493-DB4EE910E5AA}">
      <dgm:prSet custT="1"/>
      <dgm:spPr/>
      <dgm:t>
        <a:bodyPr/>
        <a:lstStyle/>
        <a:p>
          <a:r>
            <a:rPr lang="en-US" sz="1200" dirty="0"/>
            <a:t>Councillors</a:t>
          </a:r>
        </a:p>
      </dgm:t>
    </dgm:pt>
    <dgm:pt modelId="{93EC7CEA-F506-465A-BD30-0AFAF82E5F87}" type="parTrans" cxnId="{9514C04A-C6D1-4DA5-BF27-CEEFFE8F692F}">
      <dgm:prSet/>
      <dgm:spPr/>
      <dgm:t>
        <a:bodyPr/>
        <a:lstStyle/>
        <a:p>
          <a:endParaRPr lang="en-US"/>
        </a:p>
      </dgm:t>
    </dgm:pt>
    <dgm:pt modelId="{1D93AE48-C3F6-4675-A725-FF08A2206E9C}" type="sibTrans" cxnId="{9514C04A-C6D1-4DA5-BF27-CEEFFE8F692F}">
      <dgm:prSet/>
      <dgm:spPr/>
      <dgm:t>
        <a:bodyPr/>
        <a:lstStyle/>
        <a:p>
          <a:endParaRPr lang="en-US"/>
        </a:p>
      </dgm:t>
    </dgm:pt>
    <dgm:pt modelId="{304C2A98-DAB0-4C54-99FD-9FDE42880FEE}">
      <dgm:prSet custT="1"/>
      <dgm:spPr/>
      <dgm:t>
        <a:bodyPr/>
        <a:lstStyle/>
        <a:p>
          <a:r>
            <a:rPr lang="en-US" sz="1200" dirty="0"/>
            <a:t>Social Development</a:t>
          </a:r>
        </a:p>
      </dgm:t>
    </dgm:pt>
    <dgm:pt modelId="{39AC6BA6-079A-4620-AE1E-1929DD02D828}" type="parTrans" cxnId="{C7CBD656-B160-43D4-9FFA-7CB0473E1C19}">
      <dgm:prSet/>
      <dgm:spPr/>
      <dgm:t>
        <a:bodyPr/>
        <a:lstStyle/>
        <a:p>
          <a:endParaRPr lang="en-US"/>
        </a:p>
      </dgm:t>
    </dgm:pt>
    <dgm:pt modelId="{4471AABE-FBA2-45DE-B71F-70D1E6ADE869}" type="sibTrans" cxnId="{C7CBD656-B160-43D4-9FFA-7CB0473E1C19}">
      <dgm:prSet/>
      <dgm:spPr/>
      <dgm:t>
        <a:bodyPr/>
        <a:lstStyle/>
        <a:p>
          <a:endParaRPr lang="en-US"/>
        </a:p>
      </dgm:t>
    </dgm:pt>
    <dgm:pt modelId="{4BD12C19-7291-442D-9B67-07918A02CE30}">
      <dgm:prSet custT="1"/>
      <dgm:spPr/>
      <dgm:t>
        <a:bodyPr/>
        <a:lstStyle/>
        <a:p>
          <a:r>
            <a:rPr lang="en-US" sz="1200" dirty="0"/>
            <a:t>Citizens Relationship Urban Management (CRUM)</a:t>
          </a:r>
        </a:p>
      </dgm:t>
    </dgm:pt>
    <dgm:pt modelId="{3449FF9A-8383-4762-BAEF-BE2B8B7EF80A}" type="parTrans" cxnId="{CC0C2582-1B7B-4DF7-9AC7-5E8E1B06E240}">
      <dgm:prSet/>
      <dgm:spPr/>
      <dgm:t>
        <a:bodyPr/>
        <a:lstStyle/>
        <a:p>
          <a:endParaRPr lang="en-US"/>
        </a:p>
      </dgm:t>
    </dgm:pt>
    <dgm:pt modelId="{D1347C9B-4899-4788-A7F2-1AA6AA8F85DB}" type="sibTrans" cxnId="{CC0C2582-1B7B-4DF7-9AC7-5E8E1B06E240}">
      <dgm:prSet/>
      <dgm:spPr/>
      <dgm:t>
        <a:bodyPr/>
        <a:lstStyle/>
        <a:p>
          <a:endParaRPr lang="en-US"/>
        </a:p>
      </dgm:t>
    </dgm:pt>
    <dgm:pt modelId="{86B4C629-AD00-4C2A-BDC0-E759D5C8CE99}">
      <dgm:prSet custT="1"/>
      <dgm:spPr/>
      <dgm:t>
        <a:bodyPr/>
        <a:lstStyle/>
        <a:p>
          <a:r>
            <a:rPr lang="en-US" sz="1200" dirty="0"/>
            <a:t>Ombudsman</a:t>
          </a:r>
        </a:p>
        <a:p>
          <a:r>
            <a:rPr lang="en-US" sz="1200" dirty="0"/>
            <a:t>Public Protector</a:t>
          </a:r>
        </a:p>
        <a:p>
          <a:r>
            <a:rPr lang="en-US" sz="1200" dirty="0"/>
            <a:t>Premier Office</a:t>
          </a:r>
        </a:p>
      </dgm:t>
    </dgm:pt>
    <dgm:pt modelId="{8E1A788A-8019-408A-8BBF-A098931EDEB2}" type="parTrans" cxnId="{4326C0F4-98E8-4157-9B57-7E3848CD0D78}">
      <dgm:prSet/>
      <dgm:spPr/>
      <dgm:t>
        <a:bodyPr/>
        <a:lstStyle/>
        <a:p>
          <a:endParaRPr lang="en-US"/>
        </a:p>
      </dgm:t>
    </dgm:pt>
    <dgm:pt modelId="{3044C39D-5E5F-4AB9-89D4-83841B1A8B66}" type="sibTrans" cxnId="{4326C0F4-98E8-4157-9B57-7E3848CD0D78}">
      <dgm:prSet/>
      <dgm:spPr/>
      <dgm:t>
        <a:bodyPr/>
        <a:lstStyle/>
        <a:p>
          <a:endParaRPr lang="en-US"/>
        </a:p>
      </dgm:t>
    </dgm:pt>
    <dgm:pt modelId="{C1A57C49-045D-42A9-8440-3A55DA1319A0}">
      <dgm:prSet custT="1"/>
      <dgm:spPr/>
      <dgm:t>
        <a:bodyPr/>
        <a:lstStyle/>
        <a:p>
          <a:r>
            <a:rPr lang="en-US" sz="1200" dirty="0" err="1"/>
            <a:t>Buya</a:t>
          </a:r>
          <a:r>
            <a:rPr lang="en-US" sz="1200" dirty="0"/>
            <a:t> </a:t>
          </a:r>
          <a:r>
            <a:rPr lang="en-US" sz="1200" dirty="0" err="1"/>
            <a:t>Mthetho</a:t>
          </a:r>
          <a:endParaRPr lang="en-US" sz="1200" dirty="0"/>
        </a:p>
      </dgm:t>
    </dgm:pt>
    <dgm:pt modelId="{BE7F8AC6-E7DC-44B0-9786-F502E54A5531}" type="parTrans" cxnId="{7C83521A-4406-46FA-8C9B-9DC4A251B06D}">
      <dgm:prSet/>
      <dgm:spPr/>
      <dgm:t>
        <a:bodyPr/>
        <a:lstStyle/>
        <a:p>
          <a:endParaRPr lang="en-US"/>
        </a:p>
      </dgm:t>
    </dgm:pt>
    <dgm:pt modelId="{66D2816A-E071-49C0-993E-3AA276D26019}" type="sibTrans" cxnId="{7C83521A-4406-46FA-8C9B-9DC4A251B06D}">
      <dgm:prSet/>
      <dgm:spPr/>
      <dgm:t>
        <a:bodyPr/>
        <a:lstStyle/>
        <a:p>
          <a:endParaRPr lang="en-US"/>
        </a:p>
      </dgm:t>
    </dgm:pt>
    <dgm:pt modelId="{BBA39A76-2BA5-4E16-B0A8-5846168F9491}" type="pres">
      <dgm:prSet presAssocID="{A585C919-C7D9-46C4-BC0B-55203846EF8C}" presName="Name0" presStyleCnt="0">
        <dgm:presLayoutVars>
          <dgm:chMax val="1"/>
          <dgm:dir/>
          <dgm:animLvl val="ctr"/>
          <dgm:resizeHandles val="exact"/>
        </dgm:presLayoutVars>
      </dgm:prSet>
      <dgm:spPr/>
    </dgm:pt>
    <dgm:pt modelId="{97103364-BD26-4B45-BE47-1EA3BF9B77B8}" type="pres">
      <dgm:prSet presAssocID="{EF09F796-4508-45E2-8D97-35BB9ED1BD3F}" presName="centerShape" presStyleLbl="node0" presStyleIdx="0" presStyleCnt="1"/>
      <dgm:spPr/>
    </dgm:pt>
    <dgm:pt modelId="{50A0A66D-0592-4E00-BEBA-450F408E538E}" type="pres">
      <dgm:prSet presAssocID="{EBA9E935-9B03-45F8-910F-D669AD684674}" presName="parTrans" presStyleLbl="sibTrans2D1" presStyleIdx="0" presStyleCnt="9"/>
      <dgm:spPr/>
    </dgm:pt>
    <dgm:pt modelId="{9010FA8A-93E7-45EE-AF11-E39C6781DD6C}" type="pres">
      <dgm:prSet presAssocID="{EBA9E935-9B03-45F8-910F-D669AD684674}" presName="connectorText" presStyleLbl="sibTrans2D1" presStyleIdx="0" presStyleCnt="9"/>
      <dgm:spPr/>
    </dgm:pt>
    <dgm:pt modelId="{48092C36-1CBB-4772-8FC8-00604911D64A}" type="pres">
      <dgm:prSet presAssocID="{42163DFC-A8FC-460C-A34F-10FAEF06AA25}" presName="node" presStyleLbl="node1" presStyleIdx="0" presStyleCnt="9">
        <dgm:presLayoutVars>
          <dgm:bulletEnabled val="1"/>
        </dgm:presLayoutVars>
      </dgm:prSet>
      <dgm:spPr/>
    </dgm:pt>
    <dgm:pt modelId="{22A9DAF1-DACA-4050-BD79-8333DE885F44}" type="pres">
      <dgm:prSet presAssocID="{BE7F8AC6-E7DC-44B0-9786-F502E54A5531}" presName="parTrans" presStyleLbl="sibTrans2D1" presStyleIdx="1" presStyleCnt="9"/>
      <dgm:spPr/>
    </dgm:pt>
    <dgm:pt modelId="{EFD6E1E0-461F-4D2C-AE5F-2028B42E0A8E}" type="pres">
      <dgm:prSet presAssocID="{BE7F8AC6-E7DC-44B0-9786-F502E54A5531}" presName="connectorText" presStyleLbl="sibTrans2D1" presStyleIdx="1" presStyleCnt="9"/>
      <dgm:spPr/>
    </dgm:pt>
    <dgm:pt modelId="{2A4D6965-2DBA-4E62-9272-4E2ECABB703C}" type="pres">
      <dgm:prSet presAssocID="{C1A57C49-045D-42A9-8440-3A55DA1319A0}" presName="node" presStyleLbl="node1" presStyleIdx="1" presStyleCnt="9">
        <dgm:presLayoutVars>
          <dgm:bulletEnabled val="1"/>
        </dgm:presLayoutVars>
      </dgm:prSet>
      <dgm:spPr/>
    </dgm:pt>
    <dgm:pt modelId="{2CB486BA-2530-4ADF-8A3C-D751D705FC8C}" type="pres">
      <dgm:prSet presAssocID="{93EC7CEA-F506-465A-BD30-0AFAF82E5F87}" presName="parTrans" presStyleLbl="sibTrans2D1" presStyleIdx="2" presStyleCnt="9"/>
      <dgm:spPr/>
    </dgm:pt>
    <dgm:pt modelId="{D392F763-D54C-4073-B10B-EE76E04F6BC8}" type="pres">
      <dgm:prSet presAssocID="{93EC7CEA-F506-465A-BD30-0AFAF82E5F87}" presName="connectorText" presStyleLbl="sibTrans2D1" presStyleIdx="2" presStyleCnt="9"/>
      <dgm:spPr/>
    </dgm:pt>
    <dgm:pt modelId="{0A1C7B3A-49CD-4B69-9BFB-0B3D13886125}" type="pres">
      <dgm:prSet presAssocID="{C8297C12-3D16-4B7F-8493-DB4EE910E5AA}" presName="node" presStyleLbl="node1" presStyleIdx="2" presStyleCnt="9">
        <dgm:presLayoutVars>
          <dgm:bulletEnabled val="1"/>
        </dgm:presLayoutVars>
      </dgm:prSet>
      <dgm:spPr/>
    </dgm:pt>
    <dgm:pt modelId="{03DABAD9-F7E0-4639-92F7-BBB05166F48B}" type="pres">
      <dgm:prSet presAssocID="{8E1A788A-8019-408A-8BBF-A098931EDEB2}" presName="parTrans" presStyleLbl="sibTrans2D1" presStyleIdx="3" presStyleCnt="9"/>
      <dgm:spPr/>
    </dgm:pt>
    <dgm:pt modelId="{0B35F395-4A2D-47A9-8B17-31CAEB4AE026}" type="pres">
      <dgm:prSet presAssocID="{8E1A788A-8019-408A-8BBF-A098931EDEB2}" presName="connectorText" presStyleLbl="sibTrans2D1" presStyleIdx="3" presStyleCnt="9"/>
      <dgm:spPr/>
    </dgm:pt>
    <dgm:pt modelId="{7B7FF24A-8C12-4E45-BD29-70812594FCB9}" type="pres">
      <dgm:prSet presAssocID="{86B4C629-AD00-4C2A-BDC0-E759D5C8CE99}" presName="node" presStyleLbl="node1" presStyleIdx="3" presStyleCnt="9" custScaleX="112471" custScaleY="105794">
        <dgm:presLayoutVars>
          <dgm:bulletEnabled val="1"/>
        </dgm:presLayoutVars>
      </dgm:prSet>
      <dgm:spPr/>
    </dgm:pt>
    <dgm:pt modelId="{C2BFC1BF-A1D8-4B05-A051-471894142725}" type="pres">
      <dgm:prSet presAssocID="{3449FF9A-8383-4762-BAEF-BE2B8B7EF80A}" presName="parTrans" presStyleLbl="sibTrans2D1" presStyleIdx="4" presStyleCnt="9"/>
      <dgm:spPr/>
    </dgm:pt>
    <dgm:pt modelId="{5BAB4CA1-B687-4F0D-90BC-6DA7545AF4D6}" type="pres">
      <dgm:prSet presAssocID="{3449FF9A-8383-4762-BAEF-BE2B8B7EF80A}" presName="connectorText" presStyleLbl="sibTrans2D1" presStyleIdx="4" presStyleCnt="9"/>
      <dgm:spPr/>
    </dgm:pt>
    <dgm:pt modelId="{760ABAD5-0D5E-42E1-AC5C-AA86A09E6112}" type="pres">
      <dgm:prSet presAssocID="{4BD12C19-7291-442D-9B67-07918A02CE30}" presName="node" presStyleLbl="node1" presStyleIdx="4" presStyleCnt="9" custScaleX="112819">
        <dgm:presLayoutVars>
          <dgm:bulletEnabled val="1"/>
        </dgm:presLayoutVars>
      </dgm:prSet>
      <dgm:spPr/>
    </dgm:pt>
    <dgm:pt modelId="{C7166402-C947-4932-AC7A-37E2EC4A0737}" type="pres">
      <dgm:prSet presAssocID="{C2AD29EE-3E60-4022-A20F-23178BE37F77}" presName="parTrans" presStyleLbl="sibTrans2D1" presStyleIdx="5" presStyleCnt="9"/>
      <dgm:spPr/>
    </dgm:pt>
    <dgm:pt modelId="{6EDFEB8E-EEDE-4501-9693-C9F149435E4E}" type="pres">
      <dgm:prSet presAssocID="{C2AD29EE-3E60-4022-A20F-23178BE37F77}" presName="connectorText" presStyleLbl="sibTrans2D1" presStyleIdx="5" presStyleCnt="9"/>
      <dgm:spPr/>
    </dgm:pt>
    <dgm:pt modelId="{51E74DEB-4EE0-4D0F-894D-0A32F4026986}" type="pres">
      <dgm:prSet presAssocID="{4C240062-FAF5-4C2D-9189-BFC3FA8673F3}" presName="node" presStyleLbl="node1" presStyleIdx="5" presStyleCnt="9">
        <dgm:presLayoutVars>
          <dgm:bulletEnabled val="1"/>
        </dgm:presLayoutVars>
      </dgm:prSet>
      <dgm:spPr/>
    </dgm:pt>
    <dgm:pt modelId="{517A6097-F3EE-41EE-9666-A11935FF0164}" type="pres">
      <dgm:prSet presAssocID="{E0FDCFE9-6D22-4AA4-82DB-0C8A58033082}" presName="parTrans" presStyleLbl="sibTrans2D1" presStyleIdx="6" presStyleCnt="9"/>
      <dgm:spPr/>
    </dgm:pt>
    <dgm:pt modelId="{1153623C-EE94-4392-BE98-0AC6EDEC5196}" type="pres">
      <dgm:prSet presAssocID="{E0FDCFE9-6D22-4AA4-82DB-0C8A58033082}" presName="connectorText" presStyleLbl="sibTrans2D1" presStyleIdx="6" presStyleCnt="9"/>
      <dgm:spPr/>
    </dgm:pt>
    <dgm:pt modelId="{2C98A15E-F38E-4547-BD05-0D76A2022777}" type="pres">
      <dgm:prSet presAssocID="{06FC2557-4786-4B2B-B2A9-47C30F825DA1}" presName="node" presStyleLbl="node1" presStyleIdx="6" presStyleCnt="9" custScaleX="115271">
        <dgm:presLayoutVars>
          <dgm:bulletEnabled val="1"/>
        </dgm:presLayoutVars>
      </dgm:prSet>
      <dgm:spPr/>
    </dgm:pt>
    <dgm:pt modelId="{AFC566F1-9546-451C-8454-13F5ACDAE715}" type="pres">
      <dgm:prSet presAssocID="{5A7D3BC2-F9ED-42FE-9D62-058D085A0D34}" presName="parTrans" presStyleLbl="sibTrans2D1" presStyleIdx="7" presStyleCnt="9"/>
      <dgm:spPr/>
    </dgm:pt>
    <dgm:pt modelId="{9F448BC4-2B3D-4F5D-8656-8EE2E4EB65A7}" type="pres">
      <dgm:prSet presAssocID="{5A7D3BC2-F9ED-42FE-9D62-058D085A0D34}" presName="connectorText" presStyleLbl="sibTrans2D1" presStyleIdx="7" presStyleCnt="9"/>
      <dgm:spPr/>
    </dgm:pt>
    <dgm:pt modelId="{7A313DF6-3076-412C-A4D1-6948D7C9A435}" type="pres">
      <dgm:prSet presAssocID="{9699B7F5-E4E3-4BB9-9AA1-86EE320CC16D}" presName="node" presStyleLbl="node1" presStyleIdx="7" presStyleCnt="9">
        <dgm:presLayoutVars>
          <dgm:bulletEnabled val="1"/>
        </dgm:presLayoutVars>
      </dgm:prSet>
      <dgm:spPr/>
    </dgm:pt>
    <dgm:pt modelId="{0E434087-B5DF-4B51-B0CD-2E4F0555D47F}" type="pres">
      <dgm:prSet presAssocID="{39AC6BA6-079A-4620-AE1E-1929DD02D828}" presName="parTrans" presStyleLbl="sibTrans2D1" presStyleIdx="8" presStyleCnt="9"/>
      <dgm:spPr/>
    </dgm:pt>
    <dgm:pt modelId="{AA852C96-E6C4-41DF-97EE-288F35175FDF}" type="pres">
      <dgm:prSet presAssocID="{39AC6BA6-079A-4620-AE1E-1929DD02D828}" presName="connectorText" presStyleLbl="sibTrans2D1" presStyleIdx="8" presStyleCnt="9"/>
      <dgm:spPr/>
    </dgm:pt>
    <dgm:pt modelId="{4E6E9BC0-8DB5-4C3A-BACC-4DC766D80801}" type="pres">
      <dgm:prSet presAssocID="{304C2A98-DAB0-4C54-99FD-9FDE42880FEE}" presName="node" presStyleLbl="node1" presStyleIdx="8" presStyleCnt="9" custScaleX="109779" custScaleY="96939">
        <dgm:presLayoutVars>
          <dgm:bulletEnabled val="1"/>
        </dgm:presLayoutVars>
      </dgm:prSet>
      <dgm:spPr/>
    </dgm:pt>
  </dgm:ptLst>
  <dgm:cxnLst>
    <dgm:cxn modelId="{89600200-34DB-46AA-B9A1-7E3EF8C98AC3}" type="presOf" srcId="{BE7F8AC6-E7DC-44B0-9786-F502E54A5531}" destId="{EFD6E1E0-461F-4D2C-AE5F-2028B42E0A8E}" srcOrd="1" destOrd="0" presId="urn:microsoft.com/office/officeart/2005/8/layout/radial5"/>
    <dgm:cxn modelId="{FE26D305-6D1E-4B1E-B267-C3A24B791EDC}" type="presOf" srcId="{42163DFC-A8FC-460C-A34F-10FAEF06AA25}" destId="{48092C36-1CBB-4772-8FC8-00604911D64A}" srcOrd="0" destOrd="0" presId="urn:microsoft.com/office/officeart/2005/8/layout/radial5"/>
    <dgm:cxn modelId="{1E2D760C-E70C-43DA-B84D-B8D8AB60FA43}" type="presOf" srcId="{C2AD29EE-3E60-4022-A20F-23178BE37F77}" destId="{6EDFEB8E-EEDE-4501-9693-C9F149435E4E}" srcOrd="1" destOrd="0" presId="urn:microsoft.com/office/officeart/2005/8/layout/radial5"/>
    <dgm:cxn modelId="{6320130D-B6C3-4A44-B543-85D7D7C8CE29}" type="presOf" srcId="{8E1A788A-8019-408A-8BBF-A098931EDEB2}" destId="{03DABAD9-F7E0-4639-92F7-BBB05166F48B}" srcOrd="0" destOrd="0" presId="urn:microsoft.com/office/officeart/2005/8/layout/radial5"/>
    <dgm:cxn modelId="{7C83521A-4406-46FA-8C9B-9DC4A251B06D}" srcId="{EF09F796-4508-45E2-8D97-35BB9ED1BD3F}" destId="{C1A57C49-045D-42A9-8440-3A55DA1319A0}" srcOrd="1" destOrd="0" parTransId="{BE7F8AC6-E7DC-44B0-9786-F502E54A5531}" sibTransId="{66D2816A-E071-49C0-993E-3AA276D26019}"/>
    <dgm:cxn modelId="{97DF1228-B6E7-4F20-ACE7-8DDCA0A706EA}" srcId="{EF09F796-4508-45E2-8D97-35BB9ED1BD3F}" destId="{06FC2557-4786-4B2B-B2A9-47C30F825DA1}" srcOrd="6" destOrd="0" parTransId="{E0FDCFE9-6D22-4AA4-82DB-0C8A58033082}" sibTransId="{77F5884C-AA96-4551-8534-6D2D98D9CF4D}"/>
    <dgm:cxn modelId="{EB8AC02A-77F4-4570-B4F4-3DFCFFF37758}" type="presOf" srcId="{304C2A98-DAB0-4C54-99FD-9FDE42880FEE}" destId="{4E6E9BC0-8DB5-4C3A-BACC-4DC766D80801}" srcOrd="0" destOrd="0" presId="urn:microsoft.com/office/officeart/2005/8/layout/radial5"/>
    <dgm:cxn modelId="{3E431B2B-6AB7-4800-967A-6DD4A23CF29D}" type="presOf" srcId="{4C240062-FAF5-4C2D-9189-BFC3FA8673F3}" destId="{51E74DEB-4EE0-4D0F-894D-0A32F4026986}" srcOrd="0" destOrd="0" presId="urn:microsoft.com/office/officeart/2005/8/layout/radial5"/>
    <dgm:cxn modelId="{2401A92C-FEAB-4E39-A9B4-965F9A833D5A}" srcId="{EF09F796-4508-45E2-8D97-35BB9ED1BD3F}" destId="{42163DFC-A8FC-460C-A34F-10FAEF06AA25}" srcOrd="0" destOrd="0" parTransId="{EBA9E935-9B03-45F8-910F-D669AD684674}" sibTransId="{6CE543A7-4C6B-416D-B114-5E7187CAFCD2}"/>
    <dgm:cxn modelId="{878DDC37-601C-4E2F-B7DE-78199D22545B}" type="presOf" srcId="{93EC7CEA-F506-465A-BD30-0AFAF82E5F87}" destId="{D392F763-D54C-4073-B10B-EE76E04F6BC8}" srcOrd="1" destOrd="0" presId="urn:microsoft.com/office/officeart/2005/8/layout/radial5"/>
    <dgm:cxn modelId="{10233A3A-ACCD-4874-9055-376484017F9D}" type="presOf" srcId="{E0FDCFE9-6D22-4AA4-82DB-0C8A58033082}" destId="{517A6097-F3EE-41EE-9666-A11935FF0164}" srcOrd="0" destOrd="0" presId="urn:microsoft.com/office/officeart/2005/8/layout/radial5"/>
    <dgm:cxn modelId="{BECD5B5F-9E20-47E3-A764-48CCDDD08082}" type="presOf" srcId="{EBA9E935-9B03-45F8-910F-D669AD684674}" destId="{50A0A66D-0592-4E00-BEBA-450F408E538E}" srcOrd="0" destOrd="0" presId="urn:microsoft.com/office/officeart/2005/8/layout/radial5"/>
    <dgm:cxn modelId="{9514C04A-C6D1-4DA5-BF27-CEEFFE8F692F}" srcId="{EF09F796-4508-45E2-8D97-35BB9ED1BD3F}" destId="{C8297C12-3D16-4B7F-8493-DB4EE910E5AA}" srcOrd="2" destOrd="0" parTransId="{93EC7CEA-F506-465A-BD30-0AFAF82E5F87}" sibTransId="{1D93AE48-C3F6-4675-A725-FF08A2206E9C}"/>
    <dgm:cxn modelId="{C7CBD656-B160-43D4-9FFA-7CB0473E1C19}" srcId="{EF09F796-4508-45E2-8D97-35BB9ED1BD3F}" destId="{304C2A98-DAB0-4C54-99FD-9FDE42880FEE}" srcOrd="8" destOrd="0" parTransId="{39AC6BA6-079A-4620-AE1E-1929DD02D828}" sibTransId="{4471AABE-FBA2-45DE-B71F-70D1E6ADE869}"/>
    <dgm:cxn modelId="{88EFD377-FB2C-4E50-935C-14D0AD232B2B}" type="presOf" srcId="{39AC6BA6-079A-4620-AE1E-1929DD02D828}" destId="{AA852C96-E6C4-41DF-97EE-288F35175FDF}" srcOrd="1" destOrd="0" presId="urn:microsoft.com/office/officeart/2005/8/layout/radial5"/>
    <dgm:cxn modelId="{5879385A-2C39-4276-8D32-6062F2587FBB}" type="presOf" srcId="{39AC6BA6-079A-4620-AE1E-1929DD02D828}" destId="{0E434087-B5DF-4B51-B0CD-2E4F0555D47F}" srcOrd="0" destOrd="0" presId="urn:microsoft.com/office/officeart/2005/8/layout/radial5"/>
    <dgm:cxn modelId="{8D9F9C7A-C71F-4F30-88A7-C9190D4ADD16}" type="presOf" srcId="{C2AD29EE-3E60-4022-A20F-23178BE37F77}" destId="{C7166402-C947-4932-AC7A-37E2EC4A0737}" srcOrd="0" destOrd="0" presId="urn:microsoft.com/office/officeart/2005/8/layout/radial5"/>
    <dgm:cxn modelId="{1020E57A-B8AC-4B13-A7C2-D21AF319B219}" type="presOf" srcId="{3449FF9A-8383-4762-BAEF-BE2B8B7EF80A}" destId="{5BAB4CA1-B687-4F0D-90BC-6DA7545AF4D6}" srcOrd="1" destOrd="0" presId="urn:microsoft.com/office/officeart/2005/8/layout/radial5"/>
    <dgm:cxn modelId="{D4E8AD7C-FE6E-4D9C-A858-4BC6D16BDF2D}" type="presOf" srcId="{C8297C12-3D16-4B7F-8493-DB4EE910E5AA}" destId="{0A1C7B3A-49CD-4B69-9BFB-0B3D13886125}" srcOrd="0" destOrd="0" presId="urn:microsoft.com/office/officeart/2005/8/layout/radial5"/>
    <dgm:cxn modelId="{293E077D-681C-4696-A698-64E3C951ACAD}" type="presOf" srcId="{C1A57C49-045D-42A9-8440-3A55DA1319A0}" destId="{2A4D6965-2DBA-4E62-9272-4E2ECABB703C}" srcOrd="0" destOrd="0" presId="urn:microsoft.com/office/officeart/2005/8/layout/radial5"/>
    <dgm:cxn modelId="{CC0C2582-1B7B-4DF7-9AC7-5E8E1B06E240}" srcId="{EF09F796-4508-45E2-8D97-35BB9ED1BD3F}" destId="{4BD12C19-7291-442D-9B67-07918A02CE30}" srcOrd="4" destOrd="0" parTransId="{3449FF9A-8383-4762-BAEF-BE2B8B7EF80A}" sibTransId="{D1347C9B-4899-4788-A7F2-1AA6AA8F85DB}"/>
    <dgm:cxn modelId="{8028D384-6A47-4ED8-B81F-72CDFEEB9D9C}" type="presOf" srcId="{3449FF9A-8383-4762-BAEF-BE2B8B7EF80A}" destId="{C2BFC1BF-A1D8-4B05-A051-471894142725}" srcOrd="0" destOrd="0" presId="urn:microsoft.com/office/officeart/2005/8/layout/radial5"/>
    <dgm:cxn modelId="{449D7789-3AA4-4DD7-BC84-36B09895C72A}" type="presOf" srcId="{BE7F8AC6-E7DC-44B0-9786-F502E54A5531}" destId="{22A9DAF1-DACA-4050-BD79-8333DE885F44}" srcOrd="0" destOrd="0" presId="urn:microsoft.com/office/officeart/2005/8/layout/radial5"/>
    <dgm:cxn modelId="{D4387E89-A9F1-4BE5-9FF9-0352B6154299}" type="presOf" srcId="{5A7D3BC2-F9ED-42FE-9D62-058D085A0D34}" destId="{AFC566F1-9546-451C-8454-13F5ACDAE715}" srcOrd="0" destOrd="0" presId="urn:microsoft.com/office/officeart/2005/8/layout/radial5"/>
    <dgm:cxn modelId="{FD48408B-83F8-44B0-AA48-E548F804569D}" srcId="{EF09F796-4508-45E2-8D97-35BB9ED1BD3F}" destId="{4C240062-FAF5-4C2D-9189-BFC3FA8673F3}" srcOrd="5" destOrd="0" parTransId="{C2AD29EE-3E60-4022-A20F-23178BE37F77}" sibTransId="{FD0F8345-3E15-4BC7-89FF-630E2C36F2A5}"/>
    <dgm:cxn modelId="{7EBB57A2-7BD4-45ED-A630-2E2575F4D602}" type="presOf" srcId="{EF09F796-4508-45E2-8D97-35BB9ED1BD3F}" destId="{97103364-BD26-4B45-BE47-1EA3BF9B77B8}" srcOrd="0" destOrd="0" presId="urn:microsoft.com/office/officeart/2005/8/layout/radial5"/>
    <dgm:cxn modelId="{7D7378A4-A3A1-4EA3-AC87-A3D71718DB8D}" type="presOf" srcId="{06FC2557-4786-4B2B-B2A9-47C30F825DA1}" destId="{2C98A15E-F38E-4547-BD05-0D76A2022777}" srcOrd="0" destOrd="0" presId="urn:microsoft.com/office/officeart/2005/8/layout/radial5"/>
    <dgm:cxn modelId="{B99F40B6-9541-4081-AB17-2C6A80FD7860}" type="presOf" srcId="{86B4C629-AD00-4C2A-BDC0-E759D5C8CE99}" destId="{7B7FF24A-8C12-4E45-BD29-70812594FCB9}" srcOrd="0" destOrd="0" presId="urn:microsoft.com/office/officeart/2005/8/layout/radial5"/>
    <dgm:cxn modelId="{DD21BEC2-F30C-45E7-96F6-D27BC3B88194}" type="presOf" srcId="{8E1A788A-8019-408A-8BBF-A098931EDEB2}" destId="{0B35F395-4A2D-47A9-8B17-31CAEB4AE026}" srcOrd="1" destOrd="0" presId="urn:microsoft.com/office/officeart/2005/8/layout/radial5"/>
    <dgm:cxn modelId="{8CB7AECF-09FE-49C0-A642-78EE21DF6ED4}" type="presOf" srcId="{9699B7F5-E4E3-4BB9-9AA1-86EE320CC16D}" destId="{7A313DF6-3076-412C-A4D1-6948D7C9A435}" srcOrd="0" destOrd="0" presId="urn:microsoft.com/office/officeart/2005/8/layout/radial5"/>
    <dgm:cxn modelId="{0D93EFD7-B2A2-4DB9-9253-5DA214D1AEA0}" type="presOf" srcId="{EBA9E935-9B03-45F8-910F-D669AD684674}" destId="{9010FA8A-93E7-45EE-AF11-E39C6781DD6C}" srcOrd="1" destOrd="0" presId="urn:microsoft.com/office/officeart/2005/8/layout/radial5"/>
    <dgm:cxn modelId="{EB7D6FDD-D9BD-4184-8AA9-9C46FB54C7E4}" type="presOf" srcId="{4BD12C19-7291-442D-9B67-07918A02CE30}" destId="{760ABAD5-0D5E-42E1-AC5C-AA86A09E6112}" srcOrd="0" destOrd="0" presId="urn:microsoft.com/office/officeart/2005/8/layout/radial5"/>
    <dgm:cxn modelId="{D3A564E0-597A-4FDF-9622-63ED772577B7}" type="presOf" srcId="{5A7D3BC2-F9ED-42FE-9D62-058D085A0D34}" destId="{9F448BC4-2B3D-4F5D-8656-8EE2E4EB65A7}" srcOrd="1" destOrd="0" presId="urn:microsoft.com/office/officeart/2005/8/layout/radial5"/>
    <dgm:cxn modelId="{97D2D4E8-8B3E-4500-B05E-FDD1AD9F159E}" srcId="{EF09F796-4508-45E2-8D97-35BB9ED1BD3F}" destId="{9699B7F5-E4E3-4BB9-9AA1-86EE320CC16D}" srcOrd="7" destOrd="0" parTransId="{5A7D3BC2-F9ED-42FE-9D62-058D085A0D34}" sibTransId="{8E4389B8-A887-4FE7-9580-A7907EF8EC8C}"/>
    <dgm:cxn modelId="{652411F3-2516-46D5-88D0-991E71E83CCA}" type="presOf" srcId="{A585C919-C7D9-46C4-BC0B-55203846EF8C}" destId="{BBA39A76-2BA5-4E16-B0A8-5846168F9491}" srcOrd="0" destOrd="0" presId="urn:microsoft.com/office/officeart/2005/8/layout/radial5"/>
    <dgm:cxn modelId="{4326C0F4-98E8-4157-9B57-7E3848CD0D78}" srcId="{EF09F796-4508-45E2-8D97-35BB9ED1BD3F}" destId="{86B4C629-AD00-4C2A-BDC0-E759D5C8CE99}" srcOrd="3" destOrd="0" parTransId="{8E1A788A-8019-408A-8BBF-A098931EDEB2}" sibTransId="{3044C39D-5E5F-4AB9-89D4-83841B1A8B66}"/>
    <dgm:cxn modelId="{B5157BF6-A66E-499B-B43B-E9196DA0602A}" type="presOf" srcId="{E0FDCFE9-6D22-4AA4-82DB-0C8A58033082}" destId="{1153623C-EE94-4392-BE98-0AC6EDEC5196}" srcOrd="1" destOrd="0" presId="urn:microsoft.com/office/officeart/2005/8/layout/radial5"/>
    <dgm:cxn modelId="{3B9107F9-8ACE-468F-9A9A-0BB53898F489}" type="presOf" srcId="{93EC7CEA-F506-465A-BD30-0AFAF82E5F87}" destId="{2CB486BA-2530-4ADF-8A3C-D751D705FC8C}" srcOrd="0" destOrd="0" presId="urn:microsoft.com/office/officeart/2005/8/layout/radial5"/>
    <dgm:cxn modelId="{041E7FF9-291D-4619-B4FE-5773545757FC}" srcId="{A585C919-C7D9-46C4-BC0B-55203846EF8C}" destId="{EF09F796-4508-45E2-8D97-35BB9ED1BD3F}" srcOrd="0" destOrd="0" parTransId="{3D291D49-F782-47B2-BAEA-33BD866BC2F4}" sibTransId="{3B694085-CBF5-46D5-91B1-92B42AB2953F}"/>
    <dgm:cxn modelId="{C401A28A-1846-49FD-B03A-43DBB1E1F913}" type="presParOf" srcId="{BBA39A76-2BA5-4E16-B0A8-5846168F9491}" destId="{97103364-BD26-4B45-BE47-1EA3BF9B77B8}" srcOrd="0" destOrd="0" presId="urn:microsoft.com/office/officeart/2005/8/layout/radial5"/>
    <dgm:cxn modelId="{CF4EB46C-CD81-4052-8C4F-A9DA3A72783D}" type="presParOf" srcId="{BBA39A76-2BA5-4E16-B0A8-5846168F9491}" destId="{50A0A66D-0592-4E00-BEBA-450F408E538E}" srcOrd="1" destOrd="0" presId="urn:microsoft.com/office/officeart/2005/8/layout/radial5"/>
    <dgm:cxn modelId="{ED70F216-60D7-447D-9E39-90899DA45368}" type="presParOf" srcId="{50A0A66D-0592-4E00-BEBA-450F408E538E}" destId="{9010FA8A-93E7-45EE-AF11-E39C6781DD6C}" srcOrd="0" destOrd="0" presId="urn:microsoft.com/office/officeart/2005/8/layout/radial5"/>
    <dgm:cxn modelId="{427FE1D4-0D7D-446A-8E37-2EFAC4E36B9B}" type="presParOf" srcId="{BBA39A76-2BA5-4E16-B0A8-5846168F9491}" destId="{48092C36-1CBB-4772-8FC8-00604911D64A}" srcOrd="2" destOrd="0" presId="urn:microsoft.com/office/officeart/2005/8/layout/radial5"/>
    <dgm:cxn modelId="{A1988701-82E3-4162-A0A5-DEC9D0F0962F}" type="presParOf" srcId="{BBA39A76-2BA5-4E16-B0A8-5846168F9491}" destId="{22A9DAF1-DACA-4050-BD79-8333DE885F44}" srcOrd="3" destOrd="0" presId="urn:microsoft.com/office/officeart/2005/8/layout/radial5"/>
    <dgm:cxn modelId="{DDED9A2A-CC4C-4E21-9AFD-5253A552B35E}" type="presParOf" srcId="{22A9DAF1-DACA-4050-BD79-8333DE885F44}" destId="{EFD6E1E0-461F-4D2C-AE5F-2028B42E0A8E}" srcOrd="0" destOrd="0" presId="urn:microsoft.com/office/officeart/2005/8/layout/radial5"/>
    <dgm:cxn modelId="{C696512F-076C-4034-AC2E-DE29DC7AAB2B}" type="presParOf" srcId="{BBA39A76-2BA5-4E16-B0A8-5846168F9491}" destId="{2A4D6965-2DBA-4E62-9272-4E2ECABB703C}" srcOrd="4" destOrd="0" presId="urn:microsoft.com/office/officeart/2005/8/layout/radial5"/>
    <dgm:cxn modelId="{E5526952-BC7D-4ECD-A0CD-F5292A468E84}" type="presParOf" srcId="{BBA39A76-2BA5-4E16-B0A8-5846168F9491}" destId="{2CB486BA-2530-4ADF-8A3C-D751D705FC8C}" srcOrd="5" destOrd="0" presId="urn:microsoft.com/office/officeart/2005/8/layout/radial5"/>
    <dgm:cxn modelId="{4F33AC61-7487-4257-92E2-E1FAE2399381}" type="presParOf" srcId="{2CB486BA-2530-4ADF-8A3C-D751D705FC8C}" destId="{D392F763-D54C-4073-B10B-EE76E04F6BC8}" srcOrd="0" destOrd="0" presId="urn:microsoft.com/office/officeart/2005/8/layout/radial5"/>
    <dgm:cxn modelId="{FD36C6FE-0487-43F7-9FD0-F74EB69B673A}" type="presParOf" srcId="{BBA39A76-2BA5-4E16-B0A8-5846168F9491}" destId="{0A1C7B3A-49CD-4B69-9BFB-0B3D13886125}" srcOrd="6" destOrd="0" presId="urn:microsoft.com/office/officeart/2005/8/layout/radial5"/>
    <dgm:cxn modelId="{E0ADB2E7-E95C-4C56-A151-809B7875FA7F}" type="presParOf" srcId="{BBA39A76-2BA5-4E16-B0A8-5846168F9491}" destId="{03DABAD9-F7E0-4639-92F7-BBB05166F48B}" srcOrd="7" destOrd="0" presId="urn:microsoft.com/office/officeart/2005/8/layout/radial5"/>
    <dgm:cxn modelId="{D7ACAF87-7866-4B3A-BBFA-6798AF214D7F}" type="presParOf" srcId="{03DABAD9-F7E0-4639-92F7-BBB05166F48B}" destId="{0B35F395-4A2D-47A9-8B17-31CAEB4AE026}" srcOrd="0" destOrd="0" presId="urn:microsoft.com/office/officeart/2005/8/layout/radial5"/>
    <dgm:cxn modelId="{49B9A23A-417A-4C3B-AAC5-8DE62F6764B1}" type="presParOf" srcId="{BBA39A76-2BA5-4E16-B0A8-5846168F9491}" destId="{7B7FF24A-8C12-4E45-BD29-70812594FCB9}" srcOrd="8" destOrd="0" presId="urn:microsoft.com/office/officeart/2005/8/layout/radial5"/>
    <dgm:cxn modelId="{C9D549D3-0FBF-49F4-87C3-FA38C696129C}" type="presParOf" srcId="{BBA39A76-2BA5-4E16-B0A8-5846168F9491}" destId="{C2BFC1BF-A1D8-4B05-A051-471894142725}" srcOrd="9" destOrd="0" presId="urn:microsoft.com/office/officeart/2005/8/layout/radial5"/>
    <dgm:cxn modelId="{EEFF538F-DFBB-498F-9250-37C336D0B98E}" type="presParOf" srcId="{C2BFC1BF-A1D8-4B05-A051-471894142725}" destId="{5BAB4CA1-B687-4F0D-90BC-6DA7545AF4D6}" srcOrd="0" destOrd="0" presId="urn:microsoft.com/office/officeart/2005/8/layout/radial5"/>
    <dgm:cxn modelId="{4CDE98DF-CE8C-4F03-8E6B-49B83ADA8651}" type="presParOf" srcId="{BBA39A76-2BA5-4E16-B0A8-5846168F9491}" destId="{760ABAD5-0D5E-42E1-AC5C-AA86A09E6112}" srcOrd="10" destOrd="0" presId="urn:microsoft.com/office/officeart/2005/8/layout/radial5"/>
    <dgm:cxn modelId="{B31F2C3C-F8D0-4B1C-875A-3C522D1445A9}" type="presParOf" srcId="{BBA39A76-2BA5-4E16-B0A8-5846168F9491}" destId="{C7166402-C947-4932-AC7A-37E2EC4A0737}" srcOrd="11" destOrd="0" presId="urn:microsoft.com/office/officeart/2005/8/layout/radial5"/>
    <dgm:cxn modelId="{6AD9C1BA-3996-4EF9-94A5-79273422EE8A}" type="presParOf" srcId="{C7166402-C947-4932-AC7A-37E2EC4A0737}" destId="{6EDFEB8E-EEDE-4501-9693-C9F149435E4E}" srcOrd="0" destOrd="0" presId="urn:microsoft.com/office/officeart/2005/8/layout/radial5"/>
    <dgm:cxn modelId="{815D2C3E-756C-4D2D-940B-7A9287810BB5}" type="presParOf" srcId="{BBA39A76-2BA5-4E16-B0A8-5846168F9491}" destId="{51E74DEB-4EE0-4D0F-894D-0A32F4026986}" srcOrd="12" destOrd="0" presId="urn:microsoft.com/office/officeart/2005/8/layout/radial5"/>
    <dgm:cxn modelId="{77FF6CD5-248C-4251-A8CA-27F58C2FFF63}" type="presParOf" srcId="{BBA39A76-2BA5-4E16-B0A8-5846168F9491}" destId="{517A6097-F3EE-41EE-9666-A11935FF0164}" srcOrd="13" destOrd="0" presId="urn:microsoft.com/office/officeart/2005/8/layout/radial5"/>
    <dgm:cxn modelId="{67B63423-1912-485E-9D1E-EBC613D408F1}" type="presParOf" srcId="{517A6097-F3EE-41EE-9666-A11935FF0164}" destId="{1153623C-EE94-4392-BE98-0AC6EDEC5196}" srcOrd="0" destOrd="0" presId="urn:microsoft.com/office/officeart/2005/8/layout/radial5"/>
    <dgm:cxn modelId="{8DEA4F93-3780-4032-838C-520375297C12}" type="presParOf" srcId="{BBA39A76-2BA5-4E16-B0A8-5846168F9491}" destId="{2C98A15E-F38E-4547-BD05-0D76A2022777}" srcOrd="14" destOrd="0" presId="urn:microsoft.com/office/officeart/2005/8/layout/radial5"/>
    <dgm:cxn modelId="{79E3646F-87D9-44FA-9532-BA800655D403}" type="presParOf" srcId="{BBA39A76-2BA5-4E16-B0A8-5846168F9491}" destId="{AFC566F1-9546-451C-8454-13F5ACDAE715}" srcOrd="15" destOrd="0" presId="urn:microsoft.com/office/officeart/2005/8/layout/radial5"/>
    <dgm:cxn modelId="{4535FB68-87CA-4551-9D07-1FDAA5496ABB}" type="presParOf" srcId="{AFC566F1-9546-451C-8454-13F5ACDAE715}" destId="{9F448BC4-2B3D-4F5D-8656-8EE2E4EB65A7}" srcOrd="0" destOrd="0" presId="urn:microsoft.com/office/officeart/2005/8/layout/radial5"/>
    <dgm:cxn modelId="{74FDC304-7072-408A-B0EC-2E3EB33E7681}" type="presParOf" srcId="{BBA39A76-2BA5-4E16-B0A8-5846168F9491}" destId="{7A313DF6-3076-412C-A4D1-6948D7C9A435}" srcOrd="16" destOrd="0" presId="urn:microsoft.com/office/officeart/2005/8/layout/radial5"/>
    <dgm:cxn modelId="{7D52430E-9977-4EA1-8947-5F9C803EA2A2}" type="presParOf" srcId="{BBA39A76-2BA5-4E16-B0A8-5846168F9491}" destId="{0E434087-B5DF-4B51-B0CD-2E4F0555D47F}" srcOrd="17" destOrd="0" presId="urn:microsoft.com/office/officeart/2005/8/layout/radial5"/>
    <dgm:cxn modelId="{3A99A47A-748A-40ED-B51E-D0300CF4894A}" type="presParOf" srcId="{0E434087-B5DF-4B51-B0CD-2E4F0555D47F}" destId="{AA852C96-E6C4-41DF-97EE-288F35175FDF}" srcOrd="0" destOrd="0" presId="urn:microsoft.com/office/officeart/2005/8/layout/radial5"/>
    <dgm:cxn modelId="{B205AB62-6A62-4C6E-9256-D34509847437}" type="presParOf" srcId="{BBA39A76-2BA5-4E16-B0A8-5846168F9491}" destId="{4E6E9BC0-8DB5-4C3A-BACC-4DC766D80801}" srcOrd="1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103364-BD26-4B45-BE47-1EA3BF9B77B8}">
      <dsp:nvSpPr>
        <dsp:cNvPr id="0" name=""/>
        <dsp:cNvSpPr/>
      </dsp:nvSpPr>
      <dsp:spPr>
        <a:xfrm>
          <a:off x="3927594" y="2353077"/>
          <a:ext cx="1051046" cy="1051046"/>
        </a:xfrm>
        <a:prstGeom prst="ellipse">
          <a:avLst/>
        </a:prstGeom>
        <a:solidFill>
          <a:schemeClr val="tx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FFC000"/>
              </a:solidFill>
            </a:rPr>
            <a:t>RSSC</a:t>
          </a:r>
        </a:p>
      </dsp:txBody>
      <dsp:txXfrm>
        <a:off x="4081516" y="2506999"/>
        <a:ext cx="743202" cy="743202"/>
      </dsp:txXfrm>
    </dsp:sp>
    <dsp:sp modelId="{50A0A66D-0592-4E00-BEBA-450F408E538E}">
      <dsp:nvSpPr>
        <dsp:cNvPr id="0" name=""/>
        <dsp:cNvSpPr/>
      </dsp:nvSpPr>
      <dsp:spPr>
        <a:xfrm rot="16200000">
          <a:off x="4147452" y="1539336"/>
          <a:ext cx="611331" cy="5086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223747" y="1717357"/>
        <a:ext cx="458742" cy="305177"/>
      </dsp:txXfrm>
    </dsp:sp>
    <dsp:sp modelId="{48092C36-1CBB-4772-8FC8-00604911D64A}">
      <dsp:nvSpPr>
        <dsp:cNvPr id="0" name=""/>
        <dsp:cNvSpPr/>
      </dsp:nvSpPr>
      <dsp:spPr>
        <a:xfrm>
          <a:off x="3854730" y="2845"/>
          <a:ext cx="1196775" cy="119677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Municipal Entities</a:t>
          </a:r>
        </a:p>
      </dsp:txBody>
      <dsp:txXfrm>
        <a:off x="4029994" y="178109"/>
        <a:ext cx="846247" cy="846247"/>
      </dsp:txXfrm>
    </dsp:sp>
    <dsp:sp modelId="{22A9DAF1-DACA-4050-BD79-8333DE885F44}">
      <dsp:nvSpPr>
        <dsp:cNvPr id="0" name=""/>
        <dsp:cNvSpPr/>
      </dsp:nvSpPr>
      <dsp:spPr>
        <a:xfrm rot="18600000">
          <a:off x="4844844" y="1793166"/>
          <a:ext cx="611331" cy="5086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872097" y="1953337"/>
        <a:ext cx="458742" cy="305177"/>
      </dsp:txXfrm>
    </dsp:sp>
    <dsp:sp modelId="{2A4D6965-2DBA-4E62-9272-4E2ECABB703C}">
      <dsp:nvSpPr>
        <dsp:cNvPr id="0" name=""/>
        <dsp:cNvSpPr/>
      </dsp:nvSpPr>
      <dsp:spPr>
        <a:xfrm>
          <a:off x="5318593" y="535648"/>
          <a:ext cx="1196775" cy="119677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Buya</a:t>
          </a:r>
          <a:r>
            <a:rPr lang="en-US" sz="1200" kern="1200" dirty="0"/>
            <a:t> </a:t>
          </a:r>
          <a:r>
            <a:rPr lang="en-US" sz="1200" kern="1200" dirty="0" err="1"/>
            <a:t>Mthetho</a:t>
          </a:r>
          <a:endParaRPr lang="en-US" sz="1200" kern="1200" dirty="0"/>
        </a:p>
      </dsp:txBody>
      <dsp:txXfrm>
        <a:off x="5493857" y="710912"/>
        <a:ext cx="846247" cy="846247"/>
      </dsp:txXfrm>
    </dsp:sp>
    <dsp:sp modelId="{2CB486BA-2530-4ADF-8A3C-D751D705FC8C}">
      <dsp:nvSpPr>
        <dsp:cNvPr id="0" name=""/>
        <dsp:cNvSpPr/>
      </dsp:nvSpPr>
      <dsp:spPr>
        <a:xfrm rot="21000000">
          <a:off x="5215918" y="2435886"/>
          <a:ext cx="611331" cy="5086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217077" y="2550860"/>
        <a:ext cx="458742" cy="305177"/>
      </dsp:txXfrm>
    </dsp:sp>
    <dsp:sp modelId="{0A1C7B3A-49CD-4B69-9BFB-0B3D13886125}">
      <dsp:nvSpPr>
        <dsp:cNvPr id="0" name=""/>
        <dsp:cNvSpPr/>
      </dsp:nvSpPr>
      <dsp:spPr>
        <a:xfrm>
          <a:off x="6097498" y="1884752"/>
          <a:ext cx="1196775" cy="119677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Councillors</a:t>
          </a:r>
        </a:p>
      </dsp:txBody>
      <dsp:txXfrm>
        <a:off x="6272762" y="2060016"/>
        <a:ext cx="846247" cy="846247"/>
      </dsp:txXfrm>
    </dsp:sp>
    <dsp:sp modelId="{03DABAD9-F7E0-4639-92F7-BBB05166F48B}">
      <dsp:nvSpPr>
        <dsp:cNvPr id="0" name=""/>
        <dsp:cNvSpPr/>
      </dsp:nvSpPr>
      <dsp:spPr>
        <a:xfrm rot="1800000">
          <a:off x="5077135" y="3151257"/>
          <a:ext cx="577448" cy="5086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087357" y="3214836"/>
        <a:ext cx="424859" cy="305177"/>
      </dsp:txXfrm>
    </dsp:sp>
    <dsp:sp modelId="{7B7FF24A-8C12-4E45-BD29-70812594FCB9}">
      <dsp:nvSpPr>
        <dsp:cNvPr id="0" name=""/>
        <dsp:cNvSpPr/>
      </dsp:nvSpPr>
      <dsp:spPr>
        <a:xfrm>
          <a:off x="5752362" y="3384225"/>
          <a:ext cx="1346025" cy="126611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Ombudsman</a:t>
          </a:r>
        </a:p>
        <a:p>
          <a:pPr marL="0" lvl="0" indent="0" algn="ctr" defTabSz="533400">
            <a:lnSpc>
              <a:spcPct val="90000"/>
            </a:lnSpc>
            <a:spcBef>
              <a:spcPct val="0"/>
            </a:spcBef>
            <a:spcAft>
              <a:spcPct val="35000"/>
            </a:spcAft>
            <a:buNone/>
          </a:pPr>
          <a:r>
            <a:rPr lang="en-US" sz="1200" kern="1200" dirty="0"/>
            <a:t>Public Protector</a:t>
          </a:r>
        </a:p>
        <a:p>
          <a:pPr marL="0" lvl="0" indent="0" algn="ctr" defTabSz="533400">
            <a:lnSpc>
              <a:spcPct val="90000"/>
            </a:lnSpc>
            <a:spcBef>
              <a:spcPct val="0"/>
            </a:spcBef>
            <a:spcAft>
              <a:spcPct val="35000"/>
            </a:spcAft>
            <a:buNone/>
          </a:pPr>
          <a:r>
            <a:rPr lang="en-US" sz="1200" kern="1200" dirty="0"/>
            <a:t>Premier Office</a:t>
          </a:r>
        </a:p>
      </dsp:txBody>
      <dsp:txXfrm>
        <a:off x="5949483" y="3569643"/>
        <a:ext cx="951783" cy="895280"/>
      </dsp:txXfrm>
    </dsp:sp>
    <dsp:sp modelId="{C2BFC1BF-A1D8-4B05-A051-471894142725}">
      <dsp:nvSpPr>
        <dsp:cNvPr id="0" name=""/>
        <dsp:cNvSpPr/>
      </dsp:nvSpPr>
      <dsp:spPr>
        <a:xfrm rot="4200000">
          <a:off x="4519284" y="3640320"/>
          <a:ext cx="607279" cy="5086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569484" y="3670353"/>
        <a:ext cx="454690" cy="305177"/>
      </dsp:txXfrm>
    </dsp:sp>
    <dsp:sp modelId="{760ABAD5-0D5E-42E1-AC5C-AA86A09E6112}">
      <dsp:nvSpPr>
        <dsp:cNvPr id="0" name=""/>
        <dsp:cNvSpPr/>
      </dsp:nvSpPr>
      <dsp:spPr>
        <a:xfrm>
          <a:off x="4556928" y="4420237"/>
          <a:ext cx="1350190" cy="119677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Citizens Relationship Urban Management (CRUM)</a:t>
          </a:r>
        </a:p>
      </dsp:txBody>
      <dsp:txXfrm>
        <a:off x="4754659" y="4595501"/>
        <a:ext cx="954728" cy="846247"/>
      </dsp:txXfrm>
    </dsp:sp>
    <dsp:sp modelId="{C7166402-C947-4932-AC7A-37E2EC4A0737}">
      <dsp:nvSpPr>
        <dsp:cNvPr id="0" name=""/>
        <dsp:cNvSpPr/>
      </dsp:nvSpPr>
      <dsp:spPr>
        <a:xfrm rot="6600000">
          <a:off x="3776377" y="3643804"/>
          <a:ext cx="611331" cy="5086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3878766" y="3673837"/>
        <a:ext cx="458742" cy="305177"/>
      </dsp:txXfrm>
    </dsp:sp>
    <dsp:sp modelId="{51E74DEB-4EE0-4D0F-894D-0A32F4026986}">
      <dsp:nvSpPr>
        <dsp:cNvPr id="0" name=""/>
        <dsp:cNvSpPr/>
      </dsp:nvSpPr>
      <dsp:spPr>
        <a:xfrm>
          <a:off x="3075824" y="4420237"/>
          <a:ext cx="1196775" cy="119677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Customers </a:t>
          </a:r>
        </a:p>
      </dsp:txBody>
      <dsp:txXfrm>
        <a:off x="3251088" y="4595501"/>
        <a:ext cx="846247" cy="846247"/>
      </dsp:txXfrm>
    </dsp:sp>
    <dsp:sp modelId="{517A6097-F3EE-41EE-9666-A11935FF0164}">
      <dsp:nvSpPr>
        <dsp:cNvPr id="0" name=""/>
        <dsp:cNvSpPr/>
      </dsp:nvSpPr>
      <dsp:spPr>
        <a:xfrm rot="9000000">
          <a:off x="3252159" y="3151077"/>
          <a:ext cx="577055" cy="5086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3394526" y="3214656"/>
        <a:ext cx="424466" cy="305177"/>
      </dsp:txXfrm>
    </dsp:sp>
    <dsp:sp modelId="{2C98A15E-F38E-4547-BD05-0D76A2022777}">
      <dsp:nvSpPr>
        <dsp:cNvPr id="0" name=""/>
        <dsp:cNvSpPr/>
      </dsp:nvSpPr>
      <dsp:spPr>
        <a:xfrm>
          <a:off x="1791092" y="3418896"/>
          <a:ext cx="1379535" cy="119677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Development Planning</a:t>
          </a:r>
        </a:p>
      </dsp:txBody>
      <dsp:txXfrm>
        <a:off x="1993120" y="3594160"/>
        <a:ext cx="975479" cy="846247"/>
      </dsp:txXfrm>
    </dsp:sp>
    <dsp:sp modelId="{AFC566F1-9546-451C-8454-13F5ACDAE715}">
      <dsp:nvSpPr>
        <dsp:cNvPr id="0" name=""/>
        <dsp:cNvSpPr/>
      </dsp:nvSpPr>
      <dsp:spPr>
        <a:xfrm rot="11400000">
          <a:off x="3078985" y="2435886"/>
          <a:ext cx="611331" cy="5086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3230415" y="2550860"/>
        <a:ext cx="458742" cy="305177"/>
      </dsp:txXfrm>
    </dsp:sp>
    <dsp:sp modelId="{7A313DF6-3076-412C-A4D1-6948D7C9A435}">
      <dsp:nvSpPr>
        <dsp:cNvPr id="0" name=""/>
        <dsp:cNvSpPr/>
      </dsp:nvSpPr>
      <dsp:spPr>
        <a:xfrm>
          <a:off x="1611961" y="1884752"/>
          <a:ext cx="1196775" cy="119677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Property Branch</a:t>
          </a:r>
        </a:p>
      </dsp:txBody>
      <dsp:txXfrm>
        <a:off x="1787225" y="2060016"/>
        <a:ext cx="846247" cy="846247"/>
      </dsp:txXfrm>
    </dsp:sp>
    <dsp:sp modelId="{0E434087-B5DF-4B51-B0CD-2E4F0555D47F}">
      <dsp:nvSpPr>
        <dsp:cNvPr id="0" name=""/>
        <dsp:cNvSpPr/>
      </dsp:nvSpPr>
      <dsp:spPr>
        <a:xfrm rot="13800000">
          <a:off x="3455842" y="1796891"/>
          <a:ext cx="606017" cy="5086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3581178" y="1957062"/>
        <a:ext cx="453428" cy="305177"/>
      </dsp:txXfrm>
    </dsp:sp>
    <dsp:sp modelId="{4E6E9BC0-8DB5-4C3A-BACC-4DC766D80801}">
      <dsp:nvSpPr>
        <dsp:cNvPr id="0" name=""/>
        <dsp:cNvSpPr/>
      </dsp:nvSpPr>
      <dsp:spPr>
        <a:xfrm>
          <a:off x="2332350" y="553965"/>
          <a:ext cx="1313808" cy="116014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Social Development</a:t>
          </a:r>
        </a:p>
      </dsp:txBody>
      <dsp:txXfrm>
        <a:off x="2524753" y="723864"/>
        <a:ext cx="929002" cy="820344"/>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40ACF5-5267-46CD-810A-23D1EED6A7F8}" type="datetimeFigureOut">
              <a:rPr lang="en-ZA" smtClean="0"/>
              <a:t>2022/02/22</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1FAA19-8EFA-4697-8930-234A2DA52217}" type="slidenum">
              <a:rPr lang="en-ZA" smtClean="0"/>
              <a:t>‹#›</a:t>
            </a:fld>
            <a:endParaRPr lang="en-ZA"/>
          </a:p>
        </p:txBody>
      </p:sp>
    </p:spTree>
    <p:extLst>
      <p:ext uri="{BB962C8B-B14F-4D97-AF65-F5344CB8AC3E}">
        <p14:creationId xmlns:p14="http://schemas.microsoft.com/office/powerpoint/2010/main" val="2290931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67972" name="Rectangle 4"/>
          <p:cNvSpPr>
            <a:spLocks noGrp="1" noChangeArrowheads="1"/>
          </p:cNvSpPr>
          <p:nvPr>
            <p:ph type="ctrTitle"/>
          </p:nvPr>
        </p:nvSpPr>
        <p:spPr>
          <a:xfrm>
            <a:off x="4556369" y="3187701"/>
            <a:ext cx="6981093" cy="1446550"/>
          </a:xfrm>
          <a:ln/>
        </p:spPr>
        <p:txBody>
          <a:bodyPr lIns="91440" tIns="45720" rIns="91440" bIns="45720" anchor="t"/>
          <a:lstStyle>
            <a:lvl1pPr algn="r">
              <a:defRPr/>
            </a:lvl1pPr>
          </a:lstStyle>
          <a:p>
            <a:r>
              <a:rPr lang="en-US"/>
              <a:t>Click to edit Master title style</a:t>
            </a:r>
          </a:p>
        </p:txBody>
      </p:sp>
      <p:sp>
        <p:nvSpPr>
          <p:cNvPr id="467973" name="Rectangle 5"/>
          <p:cNvSpPr>
            <a:spLocks noGrp="1" noChangeArrowheads="1"/>
          </p:cNvSpPr>
          <p:nvPr>
            <p:ph type="subTitle" sz="quarter" idx="1"/>
          </p:nvPr>
        </p:nvSpPr>
        <p:spPr>
          <a:xfrm>
            <a:off x="4579816" y="4996039"/>
            <a:ext cx="6957646" cy="1079500"/>
          </a:xfrm>
          <a:ln/>
        </p:spPr>
        <p:txBody>
          <a:bodyPr lIns="91440" tIns="45720" rIns="91440" bIns="45720"/>
          <a:lstStyle>
            <a:lvl1pPr marL="0" indent="0" algn="l">
              <a:buFont typeface="Wingdings" pitchFamily="2" charset="2"/>
              <a:buNone/>
              <a:defRPr sz="2000" b="1" baseline="0">
                <a:solidFill>
                  <a:srgbClr val="FFC000"/>
                </a:solidFill>
              </a:defRPr>
            </a:lvl1pPr>
          </a:lstStyle>
          <a:p>
            <a:endParaRPr lang="en-GB" dirty="0"/>
          </a:p>
        </p:txBody>
      </p:sp>
      <p:pic>
        <p:nvPicPr>
          <p:cNvPr id="5"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70141" y="39333"/>
            <a:ext cx="1739802" cy="1229313"/>
          </a:xfrm>
          <a:prstGeom prst="rect">
            <a:avLst/>
          </a:prstGeom>
          <a:solidFill>
            <a:schemeClr val="bg1"/>
          </a:solidFill>
          <a:ln>
            <a:noFill/>
          </a:ln>
        </p:spPr>
      </p:pic>
      <p:grpSp>
        <p:nvGrpSpPr>
          <p:cNvPr id="3" name="Group 2"/>
          <p:cNvGrpSpPr/>
          <p:nvPr userDrawn="1"/>
        </p:nvGrpSpPr>
        <p:grpSpPr>
          <a:xfrm>
            <a:off x="67629" y="1294917"/>
            <a:ext cx="11804350" cy="4145622"/>
            <a:chOff x="67629" y="1290319"/>
            <a:chExt cx="11804350" cy="4712406"/>
          </a:xfrm>
        </p:grpSpPr>
        <p:pic>
          <p:nvPicPr>
            <p:cNvPr id="6" name="Picture 22" descr="Joburg image"/>
            <p:cNvPicPr>
              <a:picLocks noChangeAspect="1" noChangeArrowheads="1"/>
            </p:cNvPicPr>
            <p:nvPr userDrawn="1"/>
          </p:nvPicPr>
          <p:blipFill>
            <a:blip r:embed="rId3">
              <a:extLst>
                <a:ext uri="{28A0092B-C50C-407E-A947-70E740481C1C}">
                  <a14:useLocalDpi xmlns:a14="http://schemas.microsoft.com/office/drawing/2010/main" val="0"/>
                </a:ext>
              </a:extLst>
            </a:blip>
            <a:srcRect l="4054" t="42352" r="4134"/>
            <a:stretch>
              <a:fillRect/>
            </a:stretch>
          </p:blipFill>
          <p:spPr bwMode="auto">
            <a:xfrm>
              <a:off x="67629" y="1290319"/>
              <a:ext cx="11804350" cy="4511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lowchart: Document 1"/>
            <p:cNvSpPr/>
            <p:nvPr userDrawn="1"/>
          </p:nvSpPr>
          <p:spPr bwMode="auto">
            <a:xfrm>
              <a:off x="67629" y="5002636"/>
              <a:ext cx="11804350" cy="1000089"/>
            </a:xfrm>
            <a:prstGeom prst="flowChartDocumen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eaLnBrk="0" fontAlgn="base" hangingPunct="0">
                <a:spcBef>
                  <a:spcPct val="0"/>
                </a:spcBef>
                <a:spcAft>
                  <a:spcPct val="0"/>
                </a:spcAft>
              </a:pPr>
              <a:endParaRPr lang="en-US" sz="1000" dirty="0">
                <a:solidFill>
                  <a:srgbClr val="FFCA08"/>
                </a:solidFill>
              </a:endParaRPr>
            </a:p>
          </p:txBody>
        </p:sp>
      </p:grpSp>
    </p:spTree>
    <p:extLst>
      <p:ext uri="{BB962C8B-B14F-4D97-AF65-F5344CB8AC3E}">
        <p14:creationId xmlns:p14="http://schemas.microsoft.com/office/powerpoint/2010/main" val="2036177541"/>
      </p:ext>
    </p:extLst>
  </p:cSld>
  <p:clrMapOvr>
    <a:masterClrMapping/>
  </p:clrMapOvr>
  <p:transition>
    <p:plu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43840"/>
            <a:ext cx="1046480" cy="792163"/>
          </a:xfrm>
          <a:prstGeom prst="rect">
            <a:avLst/>
          </a:prstGeom>
          <a:solidFill>
            <a:schemeClr val="bg1"/>
          </a:solidFill>
          <a:ln>
            <a:noFill/>
          </a:ln>
        </p:spPr>
      </p:pic>
    </p:spTree>
    <p:extLst>
      <p:ext uri="{BB962C8B-B14F-4D97-AF65-F5344CB8AC3E}">
        <p14:creationId xmlns:p14="http://schemas.microsoft.com/office/powerpoint/2010/main" val="3240368346"/>
      </p:ext>
    </p:extLst>
  </p:cSld>
  <p:clrMapOvr>
    <a:masterClrMapping/>
  </p:clrMapOvr>
  <p:transition>
    <p:plu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108" y="412750"/>
            <a:ext cx="1426920" cy="5975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9770" y="412750"/>
            <a:ext cx="7375769" cy="5975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43840"/>
            <a:ext cx="1046480" cy="792163"/>
          </a:xfrm>
          <a:prstGeom prst="rect">
            <a:avLst/>
          </a:prstGeom>
          <a:solidFill>
            <a:schemeClr val="bg1"/>
          </a:solidFill>
          <a:ln>
            <a:noFill/>
          </a:ln>
        </p:spPr>
      </p:pic>
    </p:spTree>
    <p:extLst>
      <p:ext uri="{BB962C8B-B14F-4D97-AF65-F5344CB8AC3E}">
        <p14:creationId xmlns:p14="http://schemas.microsoft.com/office/powerpoint/2010/main" val="551333334"/>
      </p:ext>
    </p:extLst>
  </p:cSld>
  <p:clrMapOvr>
    <a:masterClrMapping/>
  </p:clrMapOvr>
  <p:transition>
    <p:plu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81723" y="10602"/>
            <a:ext cx="10042769" cy="749812"/>
          </a:xfrm>
        </p:spPr>
        <p:txBody>
          <a:bodyPr/>
          <a:lstStyle/>
          <a:p>
            <a:r>
              <a:rPr lang="en-US"/>
              <a:t>Click to edit Master title style</a:t>
            </a:r>
          </a:p>
        </p:txBody>
      </p:sp>
      <p:sp>
        <p:nvSpPr>
          <p:cNvPr id="3" name="Table Placeholder 2"/>
          <p:cNvSpPr>
            <a:spLocks noGrp="1"/>
          </p:cNvSpPr>
          <p:nvPr>
            <p:ph type="tbl" idx="1"/>
          </p:nvPr>
        </p:nvSpPr>
        <p:spPr>
          <a:xfrm>
            <a:off x="1279771" y="1054100"/>
            <a:ext cx="10083799" cy="5334000"/>
          </a:xfrm>
        </p:spPr>
        <p:txBody>
          <a:bodyPr/>
          <a:lstStyle/>
          <a:p>
            <a:pPr lvl="0"/>
            <a:endParaRPr lang="en-US" noProof="0" dirty="0"/>
          </a:p>
        </p:txBody>
      </p:sp>
      <p:pic>
        <p:nvPicPr>
          <p:cNvPr id="4"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43840"/>
            <a:ext cx="1046480" cy="792163"/>
          </a:xfrm>
          <a:prstGeom prst="rect">
            <a:avLst/>
          </a:prstGeom>
          <a:solidFill>
            <a:schemeClr val="bg1"/>
          </a:solidFill>
          <a:ln>
            <a:noFill/>
          </a:ln>
        </p:spPr>
      </p:pic>
    </p:spTree>
    <p:extLst>
      <p:ext uri="{BB962C8B-B14F-4D97-AF65-F5344CB8AC3E}">
        <p14:creationId xmlns:p14="http://schemas.microsoft.com/office/powerpoint/2010/main" val="3159289028"/>
      </p:ext>
    </p:extLst>
  </p:cSld>
  <p:clrMapOvr>
    <a:masterClrMapping/>
  </p:clrMapOvr>
  <p:transition>
    <p:plu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281723" y="10602"/>
            <a:ext cx="10042769" cy="749812"/>
          </a:xfrm>
        </p:spPr>
        <p:txBody>
          <a:bodyPr/>
          <a:lstStyle/>
          <a:p>
            <a:r>
              <a:rPr lang="en-US"/>
              <a:t>Click to edit Master title style</a:t>
            </a:r>
          </a:p>
        </p:txBody>
      </p:sp>
      <p:sp>
        <p:nvSpPr>
          <p:cNvPr id="3" name="Content Placeholder 2"/>
          <p:cNvSpPr>
            <a:spLocks noGrp="1"/>
          </p:cNvSpPr>
          <p:nvPr>
            <p:ph sz="half" idx="1"/>
          </p:nvPr>
        </p:nvSpPr>
        <p:spPr>
          <a:xfrm>
            <a:off x="1279770" y="1054100"/>
            <a:ext cx="4947138"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414478" y="1054100"/>
            <a:ext cx="4949092"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414478" y="3797300"/>
            <a:ext cx="4949092"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3560267"/>
      </p:ext>
    </p:extLst>
  </p:cSld>
  <p:clrMapOvr>
    <a:masterClrMapping/>
  </p:clrMapOvr>
  <p:transition>
    <p:plu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81723" y="72158"/>
            <a:ext cx="10042769" cy="688256"/>
          </a:xfrm>
        </p:spPr>
        <p:txBody>
          <a:bodyPr/>
          <a:lstStyle>
            <a:lvl1pPr>
              <a:defRPr sz="4000">
                <a:solidFill>
                  <a:srgbClr val="FFC00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84480"/>
            <a:ext cx="1087562" cy="769620"/>
          </a:xfrm>
          <a:prstGeom prst="rect">
            <a:avLst/>
          </a:prstGeom>
          <a:solidFill>
            <a:schemeClr val="bg1"/>
          </a:solidFill>
          <a:ln>
            <a:noFill/>
          </a:ln>
        </p:spPr>
      </p:pic>
    </p:spTree>
    <p:extLst>
      <p:ext uri="{BB962C8B-B14F-4D97-AF65-F5344CB8AC3E}">
        <p14:creationId xmlns:p14="http://schemas.microsoft.com/office/powerpoint/2010/main" val="2924559909"/>
      </p:ext>
    </p:extLst>
  </p:cSld>
  <p:clrMapOvr>
    <a:masterClrMapping/>
  </p:clrMapOvr>
  <p:transition>
    <p:plu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1"/>
            <a:ext cx="10363200" cy="6882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43840"/>
            <a:ext cx="1046480" cy="792163"/>
          </a:xfrm>
          <a:prstGeom prst="rect">
            <a:avLst/>
          </a:prstGeom>
          <a:solidFill>
            <a:schemeClr val="bg1"/>
          </a:solidFill>
          <a:ln>
            <a:noFill/>
          </a:ln>
        </p:spPr>
      </p:pic>
    </p:spTree>
    <p:extLst>
      <p:ext uri="{BB962C8B-B14F-4D97-AF65-F5344CB8AC3E}">
        <p14:creationId xmlns:p14="http://schemas.microsoft.com/office/powerpoint/2010/main" val="3603232462"/>
      </p:ext>
    </p:extLst>
  </p:cSld>
  <p:clrMapOvr>
    <a:masterClrMapping/>
  </p:clrMapOvr>
  <p:transition>
    <p:plu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9770" y="1054100"/>
            <a:ext cx="4947138"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4478" y="1054100"/>
            <a:ext cx="4949092"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43840"/>
            <a:ext cx="1046480" cy="792163"/>
          </a:xfrm>
          <a:prstGeom prst="rect">
            <a:avLst/>
          </a:prstGeom>
          <a:solidFill>
            <a:schemeClr val="bg1"/>
          </a:solidFill>
          <a:ln>
            <a:noFill/>
          </a:ln>
        </p:spPr>
      </p:pic>
    </p:spTree>
    <p:extLst>
      <p:ext uri="{BB962C8B-B14F-4D97-AF65-F5344CB8AC3E}">
        <p14:creationId xmlns:p14="http://schemas.microsoft.com/office/powerpoint/2010/main" val="1478590490"/>
      </p:ext>
    </p:extLst>
  </p:cSld>
  <p:clrMapOvr>
    <a:masterClrMapping/>
  </p:clrMapOvr>
  <p:transition>
    <p:plu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944880"/>
            <a:ext cx="10972800" cy="47275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3"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3"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43840"/>
            <a:ext cx="1046480" cy="792163"/>
          </a:xfrm>
          <a:prstGeom prst="rect">
            <a:avLst/>
          </a:prstGeom>
          <a:solidFill>
            <a:schemeClr val="bg1"/>
          </a:solidFill>
          <a:ln>
            <a:noFill/>
          </a:ln>
        </p:spPr>
      </p:pic>
    </p:spTree>
    <p:extLst>
      <p:ext uri="{BB962C8B-B14F-4D97-AF65-F5344CB8AC3E}">
        <p14:creationId xmlns:p14="http://schemas.microsoft.com/office/powerpoint/2010/main" val="1795708309"/>
      </p:ext>
    </p:extLst>
  </p:cSld>
  <p:clrMapOvr>
    <a:masterClrMapping/>
  </p:clrMapOvr>
  <p:transition>
    <p:plu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43840"/>
            <a:ext cx="1046480" cy="792163"/>
          </a:xfrm>
          <a:prstGeom prst="rect">
            <a:avLst/>
          </a:prstGeom>
          <a:solidFill>
            <a:schemeClr val="bg1"/>
          </a:solidFill>
          <a:ln>
            <a:noFill/>
          </a:ln>
        </p:spPr>
      </p:pic>
    </p:spTree>
    <p:extLst>
      <p:ext uri="{BB962C8B-B14F-4D97-AF65-F5344CB8AC3E}">
        <p14:creationId xmlns:p14="http://schemas.microsoft.com/office/powerpoint/2010/main" val="430767160"/>
      </p:ext>
    </p:extLst>
  </p:cSld>
  <p:clrMapOvr>
    <a:masterClrMapping/>
  </p:clrMapOvr>
  <p:transition>
    <p:plu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43840"/>
            <a:ext cx="1046480" cy="792163"/>
          </a:xfrm>
          <a:prstGeom prst="rect">
            <a:avLst/>
          </a:prstGeom>
          <a:solidFill>
            <a:schemeClr val="bg1"/>
          </a:solidFill>
          <a:ln>
            <a:noFill/>
          </a:ln>
        </p:spPr>
      </p:pic>
    </p:spTree>
    <p:extLst>
      <p:ext uri="{BB962C8B-B14F-4D97-AF65-F5344CB8AC3E}">
        <p14:creationId xmlns:p14="http://schemas.microsoft.com/office/powerpoint/2010/main" val="2356379851"/>
      </p:ext>
    </p:extLst>
  </p:cSld>
  <p:clrMapOvr>
    <a:masterClrMapping/>
  </p:clrMapOvr>
  <p:transition>
    <p:plu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054620"/>
            <a:ext cx="4011247" cy="38048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7385" y="273051"/>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1"/>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5"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43840"/>
            <a:ext cx="1046480" cy="792163"/>
          </a:xfrm>
          <a:prstGeom prst="rect">
            <a:avLst/>
          </a:prstGeom>
          <a:solidFill>
            <a:schemeClr val="bg1"/>
          </a:solidFill>
          <a:ln>
            <a:noFill/>
          </a:ln>
        </p:spPr>
      </p:pic>
    </p:spTree>
    <p:extLst>
      <p:ext uri="{BB962C8B-B14F-4D97-AF65-F5344CB8AC3E}">
        <p14:creationId xmlns:p14="http://schemas.microsoft.com/office/powerpoint/2010/main" val="3826305361"/>
      </p:ext>
    </p:extLst>
  </p:cSld>
  <p:clrMapOvr>
    <a:masterClrMapping/>
  </p:clrMapOvr>
  <p:transition>
    <p:plu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986858"/>
            <a:ext cx="7315200" cy="38048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5"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43840"/>
            <a:ext cx="1046480" cy="792163"/>
          </a:xfrm>
          <a:prstGeom prst="rect">
            <a:avLst/>
          </a:prstGeom>
          <a:solidFill>
            <a:schemeClr val="bg1"/>
          </a:solidFill>
          <a:ln>
            <a:noFill/>
          </a:ln>
        </p:spPr>
      </p:pic>
    </p:spTree>
    <p:extLst>
      <p:ext uri="{BB962C8B-B14F-4D97-AF65-F5344CB8AC3E}">
        <p14:creationId xmlns:p14="http://schemas.microsoft.com/office/powerpoint/2010/main" val="4047949872"/>
      </p:ext>
    </p:extLst>
  </p:cSld>
  <p:clrMapOvr>
    <a:masterClrMapping/>
  </p:clrMapOvr>
  <p:transition>
    <p:plu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chemeClr val="bg1"/>
            </a:gs>
          </a:gsLst>
          <a:lin ang="5400000" scaled="1"/>
        </a:gradFill>
        <a:effectLst/>
      </p:bgPr>
    </p:bg>
    <p:spTree>
      <p:nvGrpSpPr>
        <p:cNvPr id="1" name=""/>
        <p:cNvGrpSpPr/>
        <p:nvPr/>
      </p:nvGrpSpPr>
      <p:grpSpPr>
        <a:xfrm>
          <a:off x="0" y="0"/>
          <a:ext cx="0" cy="0"/>
          <a:chOff x="0" y="0"/>
          <a:chExt cx="0" cy="0"/>
        </a:xfrm>
      </p:grpSpPr>
      <p:pic>
        <p:nvPicPr>
          <p:cNvPr id="1026" name="Picture 23" descr="PowerPoint A4 TemplateCOJ copy7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55" y="66675"/>
            <a:ext cx="1218809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1281723" y="10602"/>
            <a:ext cx="10042769" cy="74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36000" tIns="36000" rIns="36000" bIns="36000" numCol="1" anchor="b" anchorCtr="0" compatLnSpc="1">
            <a:prstTxWarp prst="textNoShape">
              <a:avLst/>
            </a:prstTxWarp>
            <a:spAutoFit/>
          </a:bodyPr>
          <a:lstStyle/>
          <a:p>
            <a:pPr lvl="0"/>
            <a:r>
              <a:rPr lang="en-GB" altLang="en-US"/>
              <a:t>Click to edit Master title style</a:t>
            </a:r>
          </a:p>
        </p:txBody>
      </p:sp>
      <p:sp>
        <p:nvSpPr>
          <p:cNvPr id="1028" name="Rectangle 3"/>
          <p:cNvSpPr>
            <a:spLocks noGrp="1" noChangeArrowheads="1"/>
          </p:cNvSpPr>
          <p:nvPr>
            <p:ph type="body" idx="1"/>
          </p:nvPr>
        </p:nvSpPr>
        <p:spPr bwMode="auto">
          <a:xfrm>
            <a:off x="1279771" y="1054100"/>
            <a:ext cx="10083799"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9" name="Line 24"/>
          <p:cNvSpPr>
            <a:spLocks noChangeShapeType="1"/>
          </p:cNvSpPr>
          <p:nvPr/>
        </p:nvSpPr>
        <p:spPr bwMode="auto">
          <a:xfrm>
            <a:off x="1232878" y="749300"/>
            <a:ext cx="10341707" cy="0"/>
          </a:xfrm>
          <a:prstGeom prst="line">
            <a:avLst/>
          </a:prstGeom>
          <a:noFill/>
          <a:ln w="9525">
            <a:solidFill>
              <a:srgbClr val="CC9900"/>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ZA" sz="1000" dirty="0">
              <a:solidFill>
                <a:srgbClr val="02367A"/>
              </a:solidFill>
            </a:endParaRPr>
          </a:p>
        </p:txBody>
      </p:sp>
      <p:sp>
        <p:nvSpPr>
          <p:cNvPr id="1030" name="Oval 5"/>
          <p:cNvSpPr>
            <a:spLocks noChangeArrowheads="1"/>
          </p:cNvSpPr>
          <p:nvPr/>
        </p:nvSpPr>
        <p:spPr bwMode="auto">
          <a:xfrm>
            <a:off x="11363569" y="631826"/>
            <a:ext cx="257908" cy="180975"/>
          </a:xfrm>
          <a:prstGeom prst="ellipse">
            <a:avLst/>
          </a:prstGeom>
          <a:solidFill>
            <a:srgbClr val="CC99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000">
                <a:solidFill>
                  <a:schemeClr val="accent1"/>
                </a:solidFill>
                <a:latin typeface="Arial" charset="0"/>
                <a:ea typeface="ＭＳ Ｐゴシック" pitchFamily="34" charset="-128"/>
              </a:defRPr>
            </a:lvl1pPr>
            <a:lvl2pPr marL="742950" indent="-285750" eaLnBrk="0" hangingPunct="0">
              <a:defRPr sz="1000">
                <a:solidFill>
                  <a:schemeClr val="accent1"/>
                </a:solidFill>
                <a:latin typeface="Arial" charset="0"/>
                <a:ea typeface="ＭＳ Ｐゴシック" pitchFamily="34" charset="-128"/>
              </a:defRPr>
            </a:lvl2pPr>
            <a:lvl3pPr marL="1143000" indent="-228600" eaLnBrk="0" hangingPunct="0">
              <a:defRPr sz="1000">
                <a:solidFill>
                  <a:schemeClr val="accent1"/>
                </a:solidFill>
                <a:latin typeface="Arial" charset="0"/>
                <a:ea typeface="ＭＳ Ｐゴシック" pitchFamily="34" charset="-128"/>
              </a:defRPr>
            </a:lvl3pPr>
            <a:lvl4pPr marL="1600200" indent="-228600" eaLnBrk="0" hangingPunct="0">
              <a:defRPr sz="1000">
                <a:solidFill>
                  <a:schemeClr val="accent1"/>
                </a:solidFill>
                <a:latin typeface="Arial" charset="0"/>
                <a:ea typeface="ＭＳ Ｐゴシック" pitchFamily="34" charset="-128"/>
              </a:defRPr>
            </a:lvl4pPr>
            <a:lvl5pPr marL="2057400" indent="-228600" eaLnBrk="0" hangingPunct="0">
              <a:defRPr sz="1000">
                <a:solidFill>
                  <a:schemeClr val="accent1"/>
                </a:solidFill>
                <a:latin typeface="Arial" charset="0"/>
                <a:ea typeface="ＭＳ Ｐゴシック" pitchFamily="34" charset="-128"/>
              </a:defRPr>
            </a:lvl5pPr>
            <a:lvl6pPr marL="2514600" indent="-228600" eaLnBrk="0" fontAlgn="base" hangingPunct="0">
              <a:spcBef>
                <a:spcPct val="0"/>
              </a:spcBef>
              <a:spcAft>
                <a:spcPct val="0"/>
              </a:spcAft>
              <a:defRPr sz="1000">
                <a:solidFill>
                  <a:schemeClr val="accent1"/>
                </a:solidFill>
                <a:latin typeface="Arial" charset="0"/>
                <a:ea typeface="ＭＳ Ｐゴシック" pitchFamily="34" charset="-128"/>
              </a:defRPr>
            </a:lvl6pPr>
            <a:lvl7pPr marL="2971800" indent="-228600" eaLnBrk="0" fontAlgn="base" hangingPunct="0">
              <a:spcBef>
                <a:spcPct val="0"/>
              </a:spcBef>
              <a:spcAft>
                <a:spcPct val="0"/>
              </a:spcAft>
              <a:defRPr sz="1000">
                <a:solidFill>
                  <a:schemeClr val="accent1"/>
                </a:solidFill>
                <a:latin typeface="Arial" charset="0"/>
                <a:ea typeface="ＭＳ Ｐゴシック" pitchFamily="34" charset="-128"/>
              </a:defRPr>
            </a:lvl7pPr>
            <a:lvl8pPr marL="3429000" indent="-228600" eaLnBrk="0" fontAlgn="base" hangingPunct="0">
              <a:spcBef>
                <a:spcPct val="0"/>
              </a:spcBef>
              <a:spcAft>
                <a:spcPct val="0"/>
              </a:spcAft>
              <a:defRPr sz="1000">
                <a:solidFill>
                  <a:schemeClr val="accent1"/>
                </a:solidFill>
                <a:latin typeface="Arial" charset="0"/>
                <a:ea typeface="ＭＳ Ｐゴシック" pitchFamily="34" charset="-128"/>
              </a:defRPr>
            </a:lvl8pPr>
            <a:lvl9pPr marL="3886200" indent="-228600" eaLnBrk="0" fontAlgn="base" hangingPunct="0">
              <a:spcBef>
                <a:spcPct val="0"/>
              </a:spcBef>
              <a:spcAft>
                <a:spcPct val="0"/>
              </a:spcAft>
              <a:defRPr sz="1000">
                <a:solidFill>
                  <a:schemeClr val="accent1"/>
                </a:solidFill>
                <a:latin typeface="Arial" charset="0"/>
                <a:ea typeface="ＭＳ Ｐゴシック" pitchFamily="34" charset="-128"/>
              </a:defRPr>
            </a:lvl9pPr>
          </a:lstStyle>
          <a:p>
            <a:pPr algn="r" fontAlgn="base">
              <a:spcBef>
                <a:spcPct val="0"/>
              </a:spcBef>
              <a:spcAft>
                <a:spcPct val="0"/>
              </a:spcAft>
              <a:defRPr/>
            </a:pPr>
            <a:endParaRPr lang="en-GB" altLang="en-US" dirty="0">
              <a:solidFill>
                <a:srgbClr val="02367A"/>
              </a:solidFill>
            </a:endParaRPr>
          </a:p>
        </p:txBody>
      </p:sp>
      <p:sp>
        <p:nvSpPr>
          <p:cNvPr id="1031" name="Text Box 6"/>
          <p:cNvSpPr txBox="1">
            <a:spLocks noChangeArrowheads="1"/>
          </p:cNvSpPr>
          <p:nvPr/>
        </p:nvSpPr>
        <p:spPr bwMode="auto">
          <a:xfrm>
            <a:off x="11340123" y="596900"/>
            <a:ext cx="343877" cy="215900"/>
          </a:xfrm>
          <a:prstGeom prst="rect">
            <a:avLst/>
          </a:prstGeom>
          <a:noFill/>
          <a:ln>
            <a:noFill/>
          </a:ln>
        </p:spPr>
        <p:txBody>
          <a:bodyPr wrap="none" lIns="0" tIns="0" rIns="0" bIns="0" anchor="ctr" anchorCtr="1"/>
          <a:lstStyle>
            <a:lvl1pPr eaLnBrk="0" hangingPunct="0">
              <a:defRPr sz="1000">
                <a:solidFill>
                  <a:schemeClr val="accent1"/>
                </a:solidFill>
                <a:latin typeface="Arial" charset="0"/>
                <a:ea typeface="MS PGothic" pitchFamily="34" charset="-128"/>
              </a:defRPr>
            </a:lvl1pPr>
            <a:lvl2pPr marL="742950" indent="-285750" eaLnBrk="0" hangingPunct="0">
              <a:defRPr sz="1000">
                <a:solidFill>
                  <a:schemeClr val="accent1"/>
                </a:solidFill>
                <a:latin typeface="Arial" charset="0"/>
                <a:ea typeface="MS PGothic" pitchFamily="34" charset="-128"/>
              </a:defRPr>
            </a:lvl2pPr>
            <a:lvl3pPr marL="1143000" indent="-228600" eaLnBrk="0" hangingPunct="0">
              <a:defRPr sz="1000">
                <a:solidFill>
                  <a:schemeClr val="accent1"/>
                </a:solidFill>
                <a:latin typeface="Arial" charset="0"/>
                <a:ea typeface="MS PGothic" pitchFamily="34" charset="-128"/>
              </a:defRPr>
            </a:lvl3pPr>
            <a:lvl4pPr marL="1600200" indent="-228600" eaLnBrk="0" hangingPunct="0">
              <a:defRPr sz="1000">
                <a:solidFill>
                  <a:schemeClr val="accent1"/>
                </a:solidFill>
                <a:latin typeface="Arial" charset="0"/>
                <a:ea typeface="MS PGothic" pitchFamily="34" charset="-128"/>
              </a:defRPr>
            </a:lvl4pPr>
            <a:lvl5pPr marL="2057400" indent="-228600" eaLnBrk="0" hangingPunct="0">
              <a:defRPr sz="1000">
                <a:solidFill>
                  <a:schemeClr val="accent1"/>
                </a:solidFill>
                <a:latin typeface="Arial" charset="0"/>
                <a:ea typeface="MS PGothic" pitchFamily="34" charset="-128"/>
              </a:defRPr>
            </a:lvl5pPr>
            <a:lvl6pPr marL="2514600" indent="-228600" eaLnBrk="0" fontAlgn="base" hangingPunct="0">
              <a:spcBef>
                <a:spcPct val="0"/>
              </a:spcBef>
              <a:spcAft>
                <a:spcPct val="0"/>
              </a:spcAft>
              <a:defRPr sz="1000">
                <a:solidFill>
                  <a:schemeClr val="accent1"/>
                </a:solidFill>
                <a:latin typeface="Arial" charset="0"/>
                <a:ea typeface="MS PGothic" pitchFamily="34" charset="-128"/>
              </a:defRPr>
            </a:lvl6pPr>
            <a:lvl7pPr marL="2971800" indent="-228600" eaLnBrk="0" fontAlgn="base" hangingPunct="0">
              <a:spcBef>
                <a:spcPct val="0"/>
              </a:spcBef>
              <a:spcAft>
                <a:spcPct val="0"/>
              </a:spcAft>
              <a:defRPr sz="1000">
                <a:solidFill>
                  <a:schemeClr val="accent1"/>
                </a:solidFill>
                <a:latin typeface="Arial" charset="0"/>
                <a:ea typeface="MS PGothic" pitchFamily="34" charset="-128"/>
              </a:defRPr>
            </a:lvl7pPr>
            <a:lvl8pPr marL="3429000" indent="-228600" eaLnBrk="0" fontAlgn="base" hangingPunct="0">
              <a:spcBef>
                <a:spcPct val="0"/>
              </a:spcBef>
              <a:spcAft>
                <a:spcPct val="0"/>
              </a:spcAft>
              <a:defRPr sz="1000">
                <a:solidFill>
                  <a:schemeClr val="accent1"/>
                </a:solidFill>
                <a:latin typeface="Arial" charset="0"/>
                <a:ea typeface="MS PGothic" pitchFamily="34" charset="-128"/>
              </a:defRPr>
            </a:lvl8pPr>
            <a:lvl9pPr marL="3886200" indent="-228600" eaLnBrk="0" fontAlgn="base" hangingPunct="0">
              <a:spcBef>
                <a:spcPct val="0"/>
              </a:spcBef>
              <a:spcAft>
                <a:spcPct val="0"/>
              </a:spcAft>
              <a:defRPr sz="1000">
                <a:solidFill>
                  <a:schemeClr val="accent1"/>
                </a:solidFill>
                <a:latin typeface="Arial" charset="0"/>
                <a:ea typeface="MS PGothic" pitchFamily="34" charset="-128"/>
              </a:defRPr>
            </a:lvl9pPr>
          </a:lstStyle>
          <a:p>
            <a:pPr eaLnBrk="1" fontAlgn="base" hangingPunct="1">
              <a:spcBef>
                <a:spcPct val="0"/>
              </a:spcBef>
              <a:spcAft>
                <a:spcPct val="0"/>
              </a:spcAft>
              <a:defRPr/>
            </a:pPr>
            <a:fld id="{06F227BF-2453-404F-B916-1D80179BEA9A}" type="slidenum">
              <a:rPr lang="en-GB" smtClean="0">
                <a:solidFill>
                  <a:srgbClr val="000000"/>
                </a:solidFill>
              </a:rPr>
              <a:pPr eaLnBrk="1" fontAlgn="base" hangingPunct="1">
                <a:spcBef>
                  <a:spcPct val="0"/>
                </a:spcBef>
                <a:spcAft>
                  <a:spcPct val="0"/>
                </a:spcAft>
                <a:defRPr/>
              </a:pPr>
              <a:t>‹#›</a:t>
            </a:fld>
            <a:endParaRPr lang="en-GB" dirty="0">
              <a:solidFill>
                <a:srgbClr val="000000"/>
              </a:solidFill>
            </a:endParaRPr>
          </a:p>
        </p:txBody>
      </p:sp>
    </p:spTree>
    <p:extLst>
      <p:ext uri="{BB962C8B-B14F-4D97-AF65-F5344CB8AC3E}">
        <p14:creationId xmlns:p14="http://schemas.microsoft.com/office/powerpoint/2010/main" val="197575792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Lst>
  <p:transition>
    <p:plus/>
  </p:transition>
  <p:txStyles>
    <p:titleStyle>
      <a:lvl1pPr algn="l" rtl="0" eaLnBrk="0" fontAlgn="base" hangingPunct="0">
        <a:spcBef>
          <a:spcPct val="0"/>
        </a:spcBef>
        <a:spcAft>
          <a:spcPct val="0"/>
        </a:spcAft>
        <a:defRPr sz="4400" b="1">
          <a:solidFill>
            <a:srgbClr val="000000"/>
          </a:solidFill>
          <a:latin typeface="+mj-lt"/>
          <a:ea typeface="ＭＳ Ｐゴシック" pitchFamily="34" charset="-128"/>
          <a:cs typeface="+mj-cs"/>
        </a:defRPr>
      </a:lvl1pPr>
      <a:lvl2pPr algn="l" rtl="0" eaLnBrk="0" fontAlgn="base" hangingPunct="0">
        <a:spcBef>
          <a:spcPct val="0"/>
        </a:spcBef>
        <a:spcAft>
          <a:spcPct val="0"/>
        </a:spcAft>
        <a:defRPr sz="4400" b="1">
          <a:solidFill>
            <a:srgbClr val="000000"/>
          </a:solidFill>
          <a:latin typeface="Arial" charset="0"/>
          <a:ea typeface="ＭＳ Ｐゴシック" pitchFamily="34" charset="-128"/>
        </a:defRPr>
      </a:lvl2pPr>
      <a:lvl3pPr algn="l" rtl="0" eaLnBrk="0" fontAlgn="base" hangingPunct="0">
        <a:spcBef>
          <a:spcPct val="0"/>
        </a:spcBef>
        <a:spcAft>
          <a:spcPct val="0"/>
        </a:spcAft>
        <a:defRPr sz="4400" b="1">
          <a:solidFill>
            <a:srgbClr val="000000"/>
          </a:solidFill>
          <a:latin typeface="Arial" charset="0"/>
          <a:ea typeface="ＭＳ Ｐゴシック" pitchFamily="34" charset="-128"/>
        </a:defRPr>
      </a:lvl3pPr>
      <a:lvl4pPr algn="l" rtl="0" eaLnBrk="0" fontAlgn="base" hangingPunct="0">
        <a:spcBef>
          <a:spcPct val="0"/>
        </a:spcBef>
        <a:spcAft>
          <a:spcPct val="0"/>
        </a:spcAft>
        <a:defRPr sz="4400" b="1">
          <a:solidFill>
            <a:srgbClr val="000000"/>
          </a:solidFill>
          <a:latin typeface="Arial" charset="0"/>
          <a:ea typeface="ＭＳ Ｐゴシック" pitchFamily="34" charset="-128"/>
        </a:defRPr>
      </a:lvl4pPr>
      <a:lvl5pPr algn="l" rtl="0" eaLnBrk="0" fontAlgn="base" hangingPunct="0">
        <a:spcBef>
          <a:spcPct val="0"/>
        </a:spcBef>
        <a:spcAft>
          <a:spcPct val="0"/>
        </a:spcAft>
        <a:defRPr sz="4400" b="1">
          <a:solidFill>
            <a:srgbClr val="000000"/>
          </a:solidFill>
          <a:latin typeface="Arial" charset="0"/>
          <a:ea typeface="ＭＳ Ｐゴシック" pitchFamily="34" charset="-128"/>
        </a:defRPr>
      </a:lvl5pPr>
      <a:lvl6pPr marL="457200" algn="l" rtl="0" fontAlgn="base">
        <a:spcBef>
          <a:spcPct val="0"/>
        </a:spcBef>
        <a:spcAft>
          <a:spcPct val="0"/>
        </a:spcAft>
        <a:defRPr b="1">
          <a:solidFill>
            <a:srgbClr val="000000"/>
          </a:solidFill>
          <a:latin typeface="Arial" charset="0"/>
          <a:ea typeface="ＭＳ Ｐゴシック" pitchFamily="34" charset="-128"/>
        </a:defRPr>
      </a:lvl6pPr>
      <a:lvl7pPr marL="914400" algn="l" rtl="0" fontAlgn="base">
        <a:spcBef>
          <a:spcPct val="0"/>
        </a:spcBef>
        <a:spcAft>
          <a:spcPct val="0"/>
        </a:spcAft>
        <a:defRPr b="1">
          <a:solidFill>
            <a:srgbClr val="000000"/>
          </a:solidFill>
          <a:latin typeface="Arial" charset="0"/>
          <a:ea typeface="ＭＳ Ｐゴシック" pitchFamily="34" charset="-128"/>
        </a:defRPr>
      </a:lvl7pPr>
      <a:lvl8pPr marL="1371600" algn="l" rtl="0" fontAlgn="base">
        <a:spcBef>
          <a:spcPct val="0"/>
        </a:spcBef>
        <a:spcAft>
          <a:spcPct val="0"/>
        </a:spcAft>
        <a:defRPr b="1">
          <a:solidFill>
            <a:srgbClr val="000000"/>
          </a:solidFill>
          <a:latin typeface="Arial" charset="0"/>
          <a:ea typeface="ＭＳ Ｐゴシック" pitchFamily="34" charset="-128"/>
        </a:defRPr>
      </a:lvl8pPr>
      <a:lvl9pPr marL="1828800" algn="l" rtl="0" fontAlgn="base">
        <a:spcBef>
          <a:spcPct val="0"/>
        </a:spcBef>
        <a:spcAft>
          <a:spcPct val="0"/>
        </a:spcAft>
        <a:defRPr b="1">
          <a:solidFill>
            <a:srgbClr val="000000"/>
          </a:solidFill>
          <a:latin typeface="Arial" charset="0"/>
          <a:ea typeface="ＭＳ Ｐゴシック" pitchFamily="34" charset="-128"/>
        </a:defRPr>
      </a:lvl9pPr>
    </p:titleStyle>
    <p:bodyStyle>
      <a:lvl1pPr marL="182563" indent="-182563" algn="just" rtl="0" eaLnBrk="0" fontAlgn="base" hangingPunct="0">
        <a:spcBef>
          <a:spcPct val="20000"/>
        </a:spcBef>
        <a:spcAft>
          <a:spcPct val="20000"/>
        </a:spcAft>
        <a:buClr>
          <a:schemeClr val="bg2"/>
        </a:buClr>
        <a:buSzPct val="80000"/>
        <a:buFont typeface="Wingdings" pitchFamily="2" charset="2"/>
        <a:buChar char="n"/>
        <a:defRPr sz="1000">
          <a:solidFill>
            <a:srgbClr val="000000"/>
          </a:solidFill>
          <a:latin typeface="+mn-lt"/>
          <a:ea typeface="ＭＳ Ｐゴシック" pitchFamily="34" charset="-128"/>
          <a:cs typeface="+mn-cs"/>
        </a:defRPr>
      </a:lvl1pPr>
      <a:lvl2pPr marL="381000" indent="-196850" algn="just" rtl="0" eaLnBrk="0" fontAlgn="base" hangingPunct="0">
        <a:spcBef>
          <a:spcPct val="20000"/>
        </a:spcBef>
        <a:spcAft>
          <a:spcPct val="20000"/>
        </a:spcAft>
        <a:buClr>
          <a:schemeClr val="bg2"/>
        </a:buClr>
        <a:buSzPct val="120000"/>
        <a:buFont typeface="Arial" charset="0"/>
        <a:buChar char="–"/>
        <a:defRPr sz="1000">
          <a:solidFill>
            <a:srgbClr val="000000"/>
          </a:solidFill>
          <a:latin typeface="+mn-lt"/>
          <a:ea typeface="ＭＳ Ｐゴシック" pitchFamily="34" charset="-128"/>
        </a:defRPr>
      </a:lvl2pPr>
      <a:lvl3pPr marL="549275" indent="-166688" algn="just" rtl="0" eaLnBrk="0" fontAlgn="base" hangingPunct="0">
        <a:spcBef>
          <a:spcPct val="20000"/>
        </a:spcBef>
        <a:spcAft>
          <a:spcPct val="20000"/>
        </a:spcAft>
        <a:buClr>
          <a:schemeClr val="bg2"/>
        </a:buClr>
        <a:buSzPct val="75000"/>
        <a:buFont typeface="Arial" charset="0"/>
        <a:buChar char="►"/>
        <a:defRPr sz="1000">
          <a:solidFill>
            <a:srgbClr val="000000"/>
          </a:solidFill>
          <a:latin typeface="+mn-lt"/>
          <a:ea typeface="ＭＳ Ｐゴシック" pitchFamily="34" charset="-128"/>
        </a:defRPr>
      </a:lvl3pPr>
      <a:lvl4pPr marL="731838" indent="-180975" algn="just" rtl="0" eaLnBrk="0" fontAlgn="base" hangingPunct="0">
        <a:spcBef>
          <a:spcPct val="20000"/>
        </a:spcBef>
        <a:spcAft>
          <a:spcPct val="20000"/>
        </a:spcAft>
        <a:buClr>
          <a:schemeClr val="bg2"/>
        </a:buClr>
        <a:buSzPct val="120000"/>
        <a:buFont typeface="Arial" charset="0"/>
        <a:buChar char="–"/>
        <a:defRPr sz="1000">
          <a:solidFill>
            <a:srgbClr val="000000"/>
          </a:solidFill>
          <a:latin typeface="+mn-lt"/>
          <a:ea typeface="ＭＳ Ｐゴシック" pitchFamily="34" charset="-128"/>
        </a:defRPr>
      </a:lvl4pPr>
      <a:lvl5pPr marL="898525" indent="-165100" algn="just" rtl="0" eaLnBrk="0" fontAlgn="base" hangingPunct="0">
        <a:spcBef>
          <a:spcPct val="20000"/>
        </a:spcBef>
        <a:spcAft>
          <a:spcPct val="20000"/>
        </a:spcAft>
        <a:buClr>
          <a:schemeClr val="bg2"/>
        </a:buClr>
        <a:buSzPct val="80000"/>
        <a:buFont typeface="Wingdings" pitchFamily="2" charset="2"/>
        <a:buChar char="n"/>
        <a:defRPr sz="1000">
          <a:solidFill>
            <a:srgbClr val="000000"/>
          </a:solidFill>
          <a:latin typeface="+mn-lt"/>
          <a:ea typeface="ＭＳ Ｐゴシック" pitchFamily="34" charset="-128"/>
        </a:defRPr>
      </a:lvl5pPr>
      <a:lvl6pPr marL="1355725" indent="-165100" algn="just" rtl="0" fontAlgn="base">
        <a:spcBef>
          <a:spcPct val="20000"/>
        </a:spcBef>
        <a:spcAft>
          <a:spcPct val="20000"/>
        </a:spcAft>
        <a:buClr>
          <a:schemeClr val="bg2"/>
        </a:buClr>
        <a:buSzPct val="80000"/>
        <a:buFont typeface="Wingdings" pitchFamily="2" charset="2"/>
        <a:buChar char="n"/>
        <a:defRPr sz="1000">
          <a:solidFill>
            <a:srgbClr val="000000"/>
          </a:solidFill>
          <a:latin typeface="+mn-lt"/>
          <a:ea typeface="+mn-ea"/>
        </a:defRPr>
      </a:lvl6pPr>
      <a:lvl7pPr marL="1812925" indent="-165100" algn="just" rtl="0" fontAlgn="base">
        <a:spcBef>
          <a:spcPct val="20000"/>
        </a:spcBef>
        <a:spcAft>
          <a:spcPct val="20000"/>
        </a:spcAft>
        <a:buClr>
          <a:schemeClr val="bg2"/>
        </a:buClr>
        <a:buSzPct val="80000"/>
        <a:buFont typeface="Wingdings" pitchFamily="2" charset="2"/>
        <a:buChar char="n"/>
        <a:defRPr sz="1000">
          <a:solidFill>
            <a:srgbClr val="000000"/>
          </a:solidFill>
          <a:latin typeface="+mn-lt"/>
          <a:ea typeface="+mn-ea"/>
        </a:defRPr>
      </a:lvl7pPr>
      <a:lvl8pPr marL="2270125" indent="-165100" algn="just" rtl="0" fontAlgn="base">
        <a:spcBef>
          <a:spcPct val="20000"/>
        </a:spcBef>
        <a:spcAft>
          <a:spcPct val="20000"/>
        </a:spcAft>
        <a:buClr>
          <a:schemeClr val="bg2"/>
        </a:buClr>
        <a:buSzPct val="80000"/>
        <a:buFont typeface="Wingdings" pitchFamily="2" charset="2"/>
        <a:buChar char="n"/>
        <a:defRPr sz="1000">
          <a:solidFill>
            <a:srgbClr val="000000"/>
          </a:solidFill>
          <a:latin typeface="+mn-lt"/>
          <a:ea typeface="+mn-ea"/>
        </a:defRPr>
      </a:lvl8pPr>
      <a:lvl9pPr marL="2727325" indent="-165100" algn="just" rtl="0" fontAlgn="base">
        <a:spcBef>
          <a:spcPct val="20000"/>
        </a:spcBef>
        <a:spcAft>
          <a:spcPct val="20000"/>
        </a:spcAft>
        <a:buClr>
          <a:schemeClr val="bg2"/>
        </a:buClr>
        <a:buSzPct val="80000"/>
        <a:buFont typeface="Wingdings" pitchFamily="2" charset="2"/>
        <a:buChar char="n"/>
        <a:defRPr sz="1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28C414-44BB-4DB8-B35A-F9AB769CCDF6}"/>
              </a:ext>
            </a:extLst>
          </p:cNvPr>
          <p:cNvSpPr/>
          <p:nvPr/>
        </p:nvSpPr>
        <p:spPr>
          <a:xfrm>
            <a:off x="1750440" y="189186"/>
            <a:ext cx="5659028" cy="539828"/>
          </a:xfrm>
          <a:prstGeom prst="rect">
            <a:avLst/>
          </a:prstGeom>
        </p:spPr>
        <p:txBody>
          <a:bodyPr wrap="square">
            <a:spAutoFit/>
          </a:bodyPr>
          <a:lstStyle/>
          <a:p>
            <a:pPr marL="6350" marR="708660" indent="-6350">
              <a:lnSpc>
                <a:spcPct val="110000"/>
              </a:lnSpc>
              <a:spcAft>
                <a:spcPts val="12085"/>
              </a:spcAft>
            </a:pPr>
            <a:r>
              <a:rPr lang="en-ZA" sz="2800" dirty="0">
                <a:solidFill>
                  <a:srgbClr val="FFC000"/>
                </a:solidFill>
                <a:latin typeface="Arial" panose="020B0604020202020204" pitchFamily="34" charset="0"/>
                <a:ea typeface="Arial" panose="020B0604020202020204" pitchFamily="34" charset="0"/>
              </a:rPr>
              <a:t> REGIONALISATION</a:t>
            </a:r>
            <a:endParaRPr lang="en-ZA" sz="2800" dirty="0">
              <a:solidFill>
                <a:srgbClr val="000000"/>
              </a:solidFill>
              <a:effectLst/>
              <a:latin typeface="Calibri" panose="020F0502020204030204" pitchFamily="34" charset="0"/>
              <a:ea typeface="Calibri" panose="020F0502020204030204" pitchFamily="34" charset="0"/>
            </a:endParaRPr>
          </a:p>
        </p:txBody>
      </p:sp>
      <p:pic>
        <p:nvPicPr>
          <p:cNvPr id="5" name="Picture 4"/>
          <p:cNvPicPr>
            <a:picLocks noChangeAspect="1"/>
          </p:cNvPicPr>
          <p:nvPr/>
        </p:nvPicPr>
        <p:blipFill>
          <a:blip r:embed="rId2"/>
          <a:stretch>
            <a:fillRect/>
          </a:stretch>
        </p:blipFill>
        <p:spPr>
          <a:xfrm>
            <a:off x="1750440" y="1016621"/>
            <a:ext cx="9105900" cy="5314950"/>
          </a:xfrm>
          <a:prstGeom prst="rect">
            <a:avLst/>
          </a:prstGeom>
        </p:spPr>
      </p:pic>
    </p:spTree>
    <p:extLst>
      <p:ext uri="{BB962C8B-B14F-4D97-AF65-F5344CB8AC3E}">
        <p14:creationId xmlns:p14="http://schemas.microsoft.com/office/powerpoint/2010/main" val="1234067686"/>
      </p:ext>
    </p:extLst>
  </p:cSld>
  <p:clrMapOvr>
    <a:masterClrMapping/>
  </p:clrMapOvr>
  <p:transition>
    <p:plu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28C414-44BB-4DB8-B35A-F9AB769CCDF6}"/>
              </a:ext>
            </a:extLst>
          </p:cNvPr>
          <p:cNvSpPr/>
          <p:nvPr/>
        </p:nvSpPr>
        <p:spPr>
          <a:xfrm>
            <a:off x="1115417" y="189186"/>
            <a:ext cx="2944203" cy="566309"/>
          </a:xfrm>
          <a:prstGeom prst="rect">
            <a:avLst/>
          </a:prstGeom>
        </p:spPr>
        <p:txBody>
          <a:bodyPr wrap="square">
            <a:spAutoFit/>
          </a:bodyPr>
          <a:lstStyle/>
          <a:p>
            <a:pPr marL="6350" marR="708660" indent="-6350" algn="r">
              <a:lnSpc>
                <a:spcPct val="110000"/>
              </a:lnSpc>
              <a:spcAft>
                <a:spcPts val="12085"/>
              </a:spcAft>
            </a:pPr>
            <a:r>
              <a:rPr lang="en-ZA" sz="2800" dirty="0">
                <a:solidFill>
                  <a:srgbClr val="FFC000"/>
                </a:solidFill>
                <a:latin typeface="Arial" panose="020B0604020202020204" pitchFamily="34" charset="0"/>
                <a:ea typeface="Arial" panose="020B0604020202020204" pitchFamily="34" charset="0"/>
              </a:rPr>
              <a:t>CONTENTS</a:t>
            </a:r>
            <a:endParaRPr lang="en-ZA" sz="2800" dirty="0">
              <a:solidFill>
                <a:srgbClr val="000000"/>
              </a:solidFill>
              <a:effectLst/>
              <a:latin typeface="Calibri" panose="020F0502020204030204" pitchFamily="34" charset="0"/>
              <a:ea typeface="Calibri" panose="020F0502020204030204" pitchFamily="34" charset="0"/>
            </a:endParaRPr>
          </a:p>
        </p:txBody>
      </p:sp>
      <p:pic>
        <p:nvPicPr>
          <p:cNvPr id="3" name="Picture 2">
            <a:extLst>
              <a:ext uri="{FF2B5EF4-FFF2-40B4-BE49-F238E27FC236}">
                <a16:creationId xmlns:a16="http://schemas.microsoft.com/office/drawing/2014/main" id="{8879A91F-1051-4B2E-922D-4271DDCE5885}"/>
              </a:ext>
            </a:extLst>
          </p:cNvPr>
          <p:cNvPicPr/>
          <p:nvPr/>
        </p:nvPicPr>
        <p:blipFill>
          <a:blip r:embed="rId2"/>
          <a:stretch>
            <a:fillRect/>
          </a:stretch>
        </p:blipFill>
        <p:spPr>
          <a:xfrm>
            <a:off x="6382512" y="755332"/>
            <a:ext cx="5050836" cy="5347335"/>
          </a:xfrm>
          <a:prstGeom prst="rect">
            <a:avLst/>
          </a:prstGeom>
        </p:spPr>
      </p:pic>
      <p:sp>
        <p:nvSpPr>
          <p:cNvPr id="5" name="Rectangle 4">
            <a:extLst>
              <a:ext uri="{FF2B5EF4-FFF2-40B4-BE49-F238E27FC236}">
                <a16:creationId xmlns:a16="http://schemas.microsoft.com/office/drawing/2014/main" id="{B988124B-8DB5-45CA-BEEC-8088B9A8E9E0}"/>
              </a:ext>
            </a:extLst>
          </p:cNvPr>
          <p:cNvSpPr/>
          <p:nvPr/>
        </p:nvSpPr>
        <p:spPr>
          <a:xfrm>
            <a:off x="866925" y="1724430"/>
            <a:ext cx="5415003" cy="3739357"/>
          </a:xfrm>
          <a:prstGeom prst="rect">
            <a:avLst/>
          </a:prstGeom>
        </p:spPr>
        <p:txBody>
          <a:bodyPr wrap="square">
            <a:spAutoFit/>
          </a:bodyPr>
          <a:lstStyle/>
          <a:p>
            <a:pPr marL="342900" marR="998220" indent="-342900" fontAlgn="base">
              <a:lnSpc>
                <a:spcPct val="102000"/>
              </a:lnSpc>
              <a:spcAft>
                <a:spcPts val="1290"/>
              </a:spcAft>
              <a:buClr>
                <a:srgbClr val="A6A6A6"/>
              </a:buClr>
              <a:buSzPts val="2000"/>
              <a:buFont typeface="Wingdings" panose="05000000000000000000" pitchFamily="2" charset="2"/>
              <a:buChar char=""/>
            </a:pPr>
            <a:r>
              <a:rPr lang="en-ZA" sz="2000" dirty="0">
                <a:solidFill>
                  <a:srgbClr val="645A5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Background</a:t>
            </a:r>
          </a:p>
          <a:p>
            <a:pPr marL="342900" marR="998220" indent="-342900" fontAlgn="base">
              <a:lnSpc>
                <a:spcPct val="102000"/>
              </a:lnSpc>
              <a:spcAft>
                <a:spcPts val="1290"/>
              </a:spcAft>
              <a:buClr>
                <a:srgbClr val="A6A6A6"/>
              </a:buClr>
              <a:buSzPts val="2000"/>
              <a:buFont typeface="Wingdings" panose="05000000000000000000" pitchFamily="2" charset="2"/>
              <a:buChar char=""/>
            </a:pPr>
            <a:r>
              <a:rPr lang="en-ZA" sz="2000" dirty="0">
                <a:solidFill>
                  <a:srgbClr val="645A5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Stakeholders</a:t>
            </a:r>
          </a:p>
          <a:p>
            <a:pPr marL="342900" marR="998220" indent="-342900" fontAlgn="base">
              <a:lnSpc>
                <a:spcPct val="102000"/>
              </a:lnSpc>
              <a:spcAft>
                <a:spcPts val="1290"/>
              </a:spcAft>
              <a:buClr>
                <a:srgbClr val="A6A6A6"/>
              </a:buClr>
              <a:buSzPts val="2000"/>
              <a:buFont typeface="Wingdings" panose="05000000000000000000" pitchFamily="2" charset="2"/>
              <a:buChar char=""/>
            </a:pPr>
            <a:r>
              <a:rPr lang="en-ZA" sz="2000" dirty="0">
                <a:solidFill>
                  <a:srgbClr val="645A5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Purpose </a:t>
            </a:r>
          </a:p>
          <a:p>
            <a:pPr marL="342900" marR="998220" indent="-342900" fontAlgn="base">
              <a:lnSpc>
                <a:spcPct val="102000"/>
              </a:lnSpc>
              <a:spcAft>
                <a:spcPts val="1290"/>
              </a:spcAft>
              <a:buClr>
                <a:srgbClr val="A6A6A6"/>
              </a:buClr>
              <a:buSzPts val="2000"/>
              <a:buFont typeface="Wingdings" panose="05000000000000000000" pitchFamily="2" charset="2"/>
              <a:buChar char=""/>
            </a:pPr>
            <a:r>
              <a:rPr lang="en-ZA" sz="2000" dirty="0">
                <a:solidFill>
                  <a:srgbClr val="645A50"/>
                </a:solidFill>
                <a:uFill>
                  <a:solidFill>
                    <a:srgbClr val="000000"/>
                  </a:solidFill>
                </a:uFill>
                <a:ea typeface="Arial" panose="020B0604020202020204" pitchFamily="34" charset="0"/>
                <a:cs typeface="Wingdings" panose="05000000000000000000" pitchFamily="2" charset="2"/>
              </a:rPr>
              <a:t>Account  Management – Queries</a:t>
            </a:r>
          </a:p>
          <a:p>
            <a:pPr marL="342900" marR="998220" indent="-342900" fontAlgn="base">
              <a:lnSpc>
                <a:spcPct val="102000"/>
              </a:lnSpc>
              <a:spcAft>
                <a:spcPts val="1290"/>
              </a:spcAft>
              <a:buClr>
                <a:srgbClr val="A6A6A6"/>
              </a:buClr>
              <a:buSzPts val="2000"/>
              <a:buFont typeface="Wingdings" panose="05000000000000000000" pitchFamily="2" charset="2"/>
              <a:buChar char=""/>
            </a:pPr>
            <a:r>
              <a:rPr lang="en-ZA" sz="2000" dirty="0">
                <a:solidFill>
                  <a:srgbClr val="645A50"/>
                </a:solidFill>
                <a:uFill>
                  <a:solidFill>
                    <a:srgbClr val="000000"/>
                  </a:solidFill>
                </a:uFill>
                <a:latin typeface="Arial" panose="020B0604020202020204" pitchFamily="34" charset="0"/>
                <a:ea typeface="Arial" panose="020B0604020202020204" pitchFamily="34" charset="0"/>
                <a:cs typeface="Wingdings" panose="05000000000000000000" pitchFamily="2" charset="2"/>
              </a:rPr>
              <a:t>Account Management - Debt</a:t>
            </a:r>
          </a:p>
          <a:p>
            <a:pPr marL="342900" marR="998220" lvl="0" indent="-342900" fontAlgn="base">
              <a:lnSpc>
                <a:spcPct val="102000"/>
              </a:lnSpc>
              <a:spcAft>
                <a:spcPts val="1305"/>
              </a:spcAft>
              <a:buClr>
                <a:srgbClr val="A6A6A6"/>
              </a:buClr>
              <a:buSzPts val="2000"/>
              <a:buFont typeface="Wingdings" panose="05000000000000000000" pitchFamily="2" charset="2"/>
              <a:buChar char=""/>
            </a:pPr>
            <a:r>
              <a:rPr lang="en-ZA" sz="2000" dirty="0">
                <a:solidFill>
                  <a:srgbClr val="645A50"/>
                </a:solidFill>
                <a:uFill>
                  <a:solidFill>
                    <a:srgbClr val="000000"/>
                  </a:solidFill>
                </a:uFill>
                <a:latin typeface="Arial" panose="020B0604020202020204" pitchFamily="34" charset="0"/>
                <a:ea typeface="Wingdings" panose="05000000000000000000" pitchFamily="2" charset="2"/>
                <a:cs typeface="Wingdings" panose="05000000000000000000" pitchFamily="2" charset="2"/>
              </a:rPr>
              <a:t>Benefits</a:t>
            </a:r>
          </a:p>
          <a:p>
            <a:pPr marR="998220" lvl="0" fontAlgn="base">
              <a:lnSpc>
                <a:spcPct val="102000"/>
              </a:lnSpc>
              <a:spcAft>
                <a:spcPts val="1305"/>
              </a:spcAft>
              <a:buClr>
                <a:srgbClr val="A6A6A6"/>
              </a:buClr>
              <a:buSzPts val="2000"/>
            </a:pPr>
            <a:endParaRPr lang="en-ZA" sz="2000" dirty="0">
              <a:solidFill>
                <a:srgbClr val="645A50"/>
              </a:solidFill>
              <a:uFill>
                <a:solidFill>
                  <a:srgbClr val="000000"/>
                </a:solidFill>
              </a:uFill>
              <a:latin typeface="Arial" panose="020B0604020202020204" pitchFamily="34" charset="0"/>
              <a:ea typeface="Wingdings" panose="05000000000000000000" pitchFamily="2" charset="2"/>
              <a:cs typeface="Wingdings" panose="05000000000000000000" pitchFamily="2" charset="2"/>
            </a:endParaRPr>
          </a:p>
          <a:p>
            <a:pPr marR="998220" lvl="0" fontAlgn="base">
              <a:lnSpc>
                <a:spcPct val="102000"/>
              </a:lnSpc>
              <a:spcAft>
                <a:spcPts val="1070"/>
              </a:spcAft>
              <a:buClr>
                <a:srgbClr val="A6A6A6"/>
              </a:buClr>
              <a:buSzPts val="2000"/>
            </a:pPr>
            <a:endParaRPr lang="en-ZA"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4181797943"/>
      </p:ext>
    </p:extLst>
  </p:cSld>
  <p:clrMapOvr>
    <a:masterClrMapping/>
  </p:clrMapOvr>
  <p:transition>
    <p:plu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723" y="256824"/>
            <a:ext cx="10042769" cy="503590"/>
          </a:xfrm>
        </p:spPr>
        <p:txBody>
          <a:bodyPr/>
          <a:lstStyle/>
          <a:p>
            <a:r>
              <a:rPr lang="en-US" sz="2800" b="0" dirty="0"/>
              <a:t>RSSC Background</a:t>
            </a:r>
          </a:p>
        </p:txBody>
      </p:sp>
      <p:sp>
        <p:nvSpPr>
          <p:cNvPr id="3" name="Content Placeholder 2"/>
          <p:cNvSpPr>
            <a:spLocks noGrp="1"/>
          </p:cNvSpPr>
          <p:nvPr>
            <p:ph idx="1"/>
          </p:nvPr>
        </p:nvSpPr>
        <p:spPr>
          <a:xfrm>
            <a:off x="1279771" y="1054100"/>
            <a:ext cx="10083799" cy="953809"/>
          </a:xfrm>
        </p:spPr>
        <p:txBody>
          <a:bodyPr/>
          <a:lstStyle/>
          <a:p>
            <a:pPr marL="0" indent="0">
              <a:buNone/>
            </a:pPr>
            <a:r>
              <a:rPr lang="en-US" sz="1800" dirty="0"/>
              <a:t>Revenue Shared Services Center (RSSC) is entrusted with the responsibility to generate bills for the services rendered (Property rates, refuse, Sewer, Water and Electricity), collection of the revenue and interaction with customers.</a:t>
            </a:r>
          </a:p>
          <a:p>
            <a:endParaRPr lang="en-US" dirty="0"/>
          </a:p>
        </p:txBody>
      </p:sp>
      <p:grpSp>
        <p:nvGrpSpPr>
          <p:cNvPr id="5" name="Group 4"/>
          <p:cNvGrpSpPr/>
          <p:nvPr/>
        </p:nvGrpSpPr>
        <p:grpSpPr>
          <a:xfrm>
            <a:off x="1112364" y="2762686"/>
            <a:ext cx="606502" cy="3727035"/>
            <a:chOff x="58835" y="525607"/>
            <a:chExt cx="568019" cy="3727035"/>
          </a:xfrm>
        </p:grpSpPr>
        <p:sp>
          <p:nvSpPr>
            <p:cNvPr id="6" name="Rectangle 5"/>
            <p:cNvSpPr/>
            <p:nvPr/>
          </p:nvSpPr>
          <p:spPr>
            <a:xfrm rot="16200000">
              <a:off x="-1570723" y="2155165"/>
              <a:ext cx="3727035" cy="46791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7" name="Rectangle 6"/>
            <p:cNvSpPr/>
            <p:nvPr/>
          </p:nvSpPr>
          <p:spPr>
            <a:xfrm rot="16200000">
              <a:off x="-1192847" y="2245667"/>
              <a:ext cx="3171484" cy="46791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412679" bIns="0" numCol="1" spcCol="1270" anchor="t" anchorCtr="0">
              <a:noAutofit/>
            </a:bodyPr>
            <a:lstStyle/>
            <a:p>
              <a:pPr lvl="0" algn="r" defTabSz="1289050">
                <a:lnSpc>
                  <a:spcPct val="90000"/>
                </a:lnSpc>
                <a:spcBef>
                  <a:spcPct val="0"/>
                </a:spcBef>
                <a:spcAft>
                  <a:spcPct val="35000"/>
                </a:spcAft>
              </a:pPr>
              <a:r>
                <a:rPr lang="en-US" sz="2900" kern="1200" dirty="0"/>
                <a:t>Billing</a:t>
              </a:r>
            </a:p>
          </p:txBody>
        </p:sp>
      </p:grpSp>
      <p:grpSp>
        <p:nvGrpSpPr>
          <p:cNvPr id="8" name="Group 7"/>
          <p:cNvGrpSpPr/>
          <p:nvPr/>
        </p:nvGrpSpPr>
        <p:grpSpPr>
          <a:xfrm>
            <a:off x="4429166" y="2762686"/>
            <a:ext cx="467919" cy="3727035"/>
            <a:chOff x="3466691" y="422470"/>
            <a:chExt cx="467919" cy="3727035"/>
          </a:xfrm>
        </p:grpSpPr>
        <p:sp>
          <p:nvSpPr>
            <p:cNvPr id="9" name="Rectangle 8"/>
            <p:cNvSpPr/>
            <p:nvPr/>
          </p:nvSpPr>
          <p:spPr>
            <a:xfrm rot="16200000">
              <a:off x="1837133" y="2052028"/>
              <a:ext cx="3727035" cy="46791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Rectangle 9"/>
            <p:cNvSpPr/>
            <p:nvPr/>
          </p:nvSpPr>
          <p:spPr>
            <a:xfrm rot="16200000">
              <a:off x="1837133" y="2052028"/>
              <a:ext cx="3727035" cy="46791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412679" bIns="0" numCol="1" spcCol="1270" anchor="t" anchorCtr="0">
              <a:noAutofit/>
            </a:bodyPr>
            <a:lstStyle/>
            <a:p>
              <a:pPr lvl="0" algn="r" defTabSz="1289050">
                <a:lnSpc>
                  <a:spcPct val="90000"/>
                </a:lnSpc>
                <a:spcBef>
                  <a:spcPct val="0"/>
                </a:spcBef>
                <a:spcAft>
                  <a:spcPct val="35000"/>
                </a:spcAft>
              </a:pPr>
              <a:r>
                <a:rPr lang="en-US" sz="2900" kern="1200" dirty="0"/>
                <a:t>Credit Management</a:t>
              </a:r>
            </a:p>
          </p:txBody>
        </p:sp>
      </p:grpSp>
      <p:grpSp>
        <p:nvGrpSpPr>
          <p:cNvPr id="11" name="Group 10"/>
          <p:cNvGrpSpPr/>
          <p:nvPr/>
        </p:nvGrpSpPr>
        <p:grpSpPr>
          <a:xfrm>
            <a:off x="4968340" y="2762685"/>
            <a:ext cx="2401989" cy="3939773"/>
            <a:chOff x="3981738" y="1009784"/>
            <a:chExt cx="2401989" cy="3648174"/>
          </a:xfrm>
        </p:grpSpPr>
        <p:sp>
          <p:nvSpPr>
            <p:cNvPr id="12" name="Rectangle 11"/>
            <p:cNvSpPr/>
            <p:nvPr/>
          </p:nvSpPr>
          <p:spPr>
            <a:xfrm>
              <a:off x="3981738" y="1280900"/>
              <a:ext cx="2330734" cy="334877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12"/>
            <p:cNvSpPr/>
            <p:nvPr/>
          </p:nvSpPr>
          <p:spPr>
            <a:xfrm>
              <a:off x="4052993" y="1009784"/>
              <a:ext cx="2330734" cy="36481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412679" rIns="135128" bIns="135128" numCol="1" spcCol="1270" anchor="t" anchorCtr="0">
              <a:noAutofit/>
            </a:bodyPr>
            <a:lstStyle/>
            <a:p>
              <a:pPr marL="114300" lvl="1" indent="-114300" algn="l" defTabSz="666750">
                <a:lnSpc>
                  <a:spcPct val="90000"/>
                </a:lnSpc>
                <a:spcBef>
                  <a:spcPct val="0"/>
                </a:spcBef>
                <a:spcAft>
                  <a:spcPct val="15000"/>
                </a:spcAft>
                <a:buChar char="••"/>
              </a:pPr>
              <a:r>
                <a:rPr lang="en-US" sz="1500" dirty="0"/>
                <a:t>Outbound</a:t>
              </a:r>
            </a:p>
            <a:p>
              <a:pPr marL="0" lvl="1" algn="l" defTabSz="666750">
                <a:lnSpc>
                  <a:spcPct val="90000"/>
                </a:lnSpc>
                <a:spcBef>
                  <a:spcPct val="0"/>
                </a:spcBef>
                <a:spcAft>
                  <a:spcPct val="15000"/>
                </a:spcAft>
              </a:pPr>
              <a:endParaRPr lang="en-US" sz="1500" kern="1200" dirty="0"/>
            </a:p>
            <a:p>
              <a:pPr marL="114300" lvl="1" indent="-114300" algn="l" defTabSz="666750">
                <a:lnSpc>
                  <a:spcPct val="90000"/>
                </a:lnSpc>
                <a:spcBef>
                  <a:spcPct val="0"/>
                </a:spcBef>
                <a:spcAft>
                  <a:spcPct val="15000"/>
                </a:spcAft>
                <a:buChar char="••"/>
              </a:pPr>
              <a:r>
                <a:rPr lang="en-US" sz="1500" kern="1200" dirty="0"/>
                <a:t>Logistics</a:t>
              </a:r>
            </a:p>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en-US" sz="1500" kern="1200" dirty="0"/>
                <a:t>Clearance</a:t>
              </a:r>
            </a:p>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en-US" sz="1500" kern="1200" dirty="0"/>
                <a:t>Refunds</a:t>
              </a:r>
            </a:p>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en-US" sz="1500" kern="1200" dirty="0"/>
                <a:t>Legal</a:t>
              </a:r>
            </a:p>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en-US" sz="1500" kern="1200" dirty="0"/>
                <a:t>Key Accounts</a:t>
              </a:r>
            </a:p>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en-US" sz="1500" dirty="0"/>
                <a:t>Staff Accounts</a:t>
              </a:r>
              <a:endParaRPr lang="en-US" sz="1500" kern="1200" dirty="0"/>
            </a:p>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endParaRPr lang="en-US" sz="1500" kern="1200" dirty="0"/>
            </a:p>
          </p:txBody>
        </p:sp>
      </p:grpSp>
      <p:grpSp>
        <p:nvGrpSpPr>
          <p:cNvPr id="14" name="Group 13"/>
          <p:cNvGrpSpPr/>
          <p:nvPr/>
        </p:nvGrpSpPr>
        <p:grpSpPr>
          <a:xfrm>
            <a:off x="7926511" y="3130965"/>
            <a:ext cx="467919" cy="3727035"/>
            <a:chOff x="6874548" y="483393"/>
            <a:chExt cx="467919" cy="3727035"/>
          </a:xfrm>
        </p:grpSpPr>
        <p:sp>
          <p:nvSpPr>
            <p:cNvPr id="15" name="Rectangle 14"/>
            <p:cNvSpPr/>
            <p:nvPr/>
          </p:nvSpPr>
          <p:spPr>
            <a:xfrm rot="16200000">
              <a:off x="5244990" y="2112951"/>
              <a:ext cx="3727035" cy="46791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Rectangle 15"/>
            <p:cNvSpPr/>
            <p:nvPr/>
          </p:nvSpPr>
          <p:spPr>
            <a:xfrm rot="16200000">
              <a:off x="5244990" y="2112951"/>
              <a:ext cx="3727035" cy="46791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412679" bIns="0" numCol="1" spcCol="1270" anchor="t" anchorCtr="0">
              <a:noAutofit/>
            </a:bodyPr>
            <a:lstStyle/>
            <a:p>
              <a:pPr lvl="0" algn="r" defTabSz="1289050">
                <a:lnSpc>
                  <a:spcPct val="90000"/>
                </a:lnSpc>
                <a:spcBef>
                  <a:spcPct val="0"/>
                </a:spcBef>
                <a:spcAft>
                  <a:spcPct val="35000"/>
                </a:spcAft>
              </a:pPr>
              <a:r>
                <a:rPr lang="en-US" sz="2900" kern="1200"/>
                <a:t>Customer Interface</a:t>
              </a:r>
            </a:p>
          </p:txBody>
        </p:sp>
      </p:grpSp>
      <p:grpSp>
        <p:nvGrpSpPr>
          <p:cNvPr id="17" name="Group 16"/>
          <p:cNvGrpSpPr/>
          <p:nvPr/>
        </p:nvGrpSpPr>
        <p:grpSpPr>
          <a:xfrm>
            <a:off x="8394430" y="3780148"/>
            <a:ext cx="2330734" cy="2894030"/>
            <a:chOff x="7297601" y="2018485"/>
            <a:chExt cx="2330734" cy="2605048"/>
          </a:xfrm>
        </p:grpSpPr>
        <p:sp>
          <p:nvSpPr>
            <p:cNvPr id="18" name="Rectangle 17"/>
            <p:cNvSpPr/>
            <p:nvPr/>
          </p:nvSpPr>
          <p:spPr>
            <a:xfrm>
              <a:off x="7297601" y="2018485"/>
              <a:ext cx="2330734" cy="260504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18"/>
            <p:cNvSpPr/>
            <p:nvPr/>
          </p:nvSpPr>
          <p:spPr>
            <a:xfrm>
              <a:off x="7297601" y="2018485"/>
              <a:ext cx="2330734" cy="26050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464" tIns="412679" rIns="156464" bIns="15646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Joburg Connect</a:t>
              </a:r>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r>
                <a:rPr lang="en-US" sz="1700" kern="1200" dirty="0"/>
                <a:t>Customer Service Centers (57walk-in points)</a:t>
              </a:r>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r>
                <a:rPr lang="en-US" sz="1700" kern="1200" dirty="0"/>
                <a:t>Contact Center Support</a:t>
              </a:r>
            </a:p>
          </p:txBody>
        </p:sp>
      </p:grpSp>
      <p:grpSp>
        <p:nvGrpSpPr>
          <p:cNvPr id="26" name="Group 25"/>
          <p:cNvGrpSpPr/>
          <p:nvPr/>
        </p:nvGrpSpPr>
        <p:grpSpPr>
          <a:xfrm>
            <a:off x="1754493" y="2301595"/>
            <a:ext cx="2330734" cy="4400863"/>
            <a:chOff x="3981738" y="1280900"/>
            <a:chExt cx="2330734" cy="3348778"/>
          </a:xfrm>
        </p:grpSpPr>
        <p:sp>
          <p:nvSpPr>
            <p:cNvPr id="27" name="Rectangle 26"/>
            <p:cNvSpPr/>
            <p:nvPr/>
          </p:nvSpPr>
          <p:spPr>
            <a:xfrm>
              <a:off x="3981738" y="1280900"/>
              <a:ext cx="2330734" cy="334877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Rectangle 27"/>
            <p:cNvSpPr/>
            <p:nvPr/>
          </p:nvSpPr>
          <p:spPr>
            <a:xfrm>
              <a:off x="3981738" y="1280900"/>
              <a:ext cx="2330734" cy="33487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412679" rIns="135128" bIns="135128" numCol="1" spcCol="1270" anchor="t" anchorCtr="0">
              <a:noAutofit/>
            </a:bodyPr>
            <a:lstStyle/>
            <a:p>
              <a:pPr marL="114300" lvl="1" indent="-114300" algn="l" defTabSz="666750">
                <a:lnSpc>
                  <a:spcPct val="90000"/>
                </a:lnSpc>
                <a:spcBef>
                  <a:spcPct val="0"/>
                </a:spcBef>
                <a:spcAft>
                  <a:spcPct val="15000"/>
                </a:spcAft>
                <a:buChar char="••"/>
              </a:pPr>
              <a:r>
                <a:rPr lang="en-US" sz="1500" dirty="0"/>
                <a:t>Transactional Billing</a:t>
              </a:r>
              <a:endParaRPr lang="en-US" sz="1500" kern="1200" dirty="0"/>
            </a:p>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en-US" sz="1500" kern="1200" dirty="0"/>
                <a:t>Invoicing &amp; Statement Distribution</a:t>
              </a:r>
            </a:p>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en-US" sz="1500" kern="1200" dirty="0"/>
                <a:t>Query Resolution</a:t>
              </a:r>
            </a:p>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en-US" sz="1500" kern="1200" dirty="0"/>
                <a:t>Quality Assurance</a:t>
              </a:r>
            </a:p>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en-US" sz="1500" kern="1200" dirty="0"/>
                <a:t>System Support</a:t>
              </a:r>
            </a:p>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endParaRPr lang="en-US" sz="1500" kern="1200" dirty="0"/>
            </a:p>
          </p:txBody>
        </p:sp>
      </p:grpSp>
    </p:spTree>
    <p:extLst>
      <p:ext uri="{BB962C8B-B14F-4D97-AF65-F5344CB8AC3E}">
        <p14:creationId xmlns:p14="http://schemas.microsoft.com/office/powerpoint/2010/main" val="2571310906"/>
      </p:ext>
    </p:extLst>
  </p:cSld>
  <p:clrMapOvr>
    <a:masterClrMapping/>
  </p:clrMapOvr>
  <p:transition>
    <p:plu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157995994"/>
              </p:ext>
            </p:extLst>
          </p:nvPr>
        </p:nvGraphicFramePr>
        <p:xfrm>
          <a:off x="1234911" y="848412"/>
          <a:ext cx="8906236" cy="56198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6628C414-44BB-4DB8-B35A-F9AB769CCDF6}"/>
              </a:ext>
            </a:extLst>
          </p:cNvPr>
          <p:cNvSpPr/>
          <p:nvPr/>
        </p:nvSpPr>
        <p:spPr>
          <a:xfrm>
            <a:off x="1115417" y="189186"/>
            <a:ext cx="3899643" cy="566309"/>
          </a:xfrm>
          <a:prstGeom prst="rect">
            <a:avLst/>
          </a:prstGeom>
        </p:spPr>
        <p:txBody>
          <a:bodyPr wrap="square">
            <a:spAutoFit/>
          </a:bodyPr>
          <a:lstStyle/>
          <a:p>
            <a:pPr marL="6350" marR="708660" indent="-6350" algn="r">
              <a:lnSpc>
                <a:spcPct val="110000"/>
              </a:lnSpc>
              <a:spcAft>
                <a:spcPts val="12085"/>
              </a:spcAft>
            </a:pPr>
            <a:r>
              <a:rPr lang="en-ZA" sz="2800" dirty="0">
                <a:solidFill>
                  <a:srgbClr val="FFC000"/>
                </a:solidFill>
                <a:latin typeface="Arial" panose="020B0604020202020204" pitchFamily="34" charset="0"/>
                <a:ea typeface="Arial" panose="020B0604020202020204" pitchFamily="34" charset="0"/>
              </a:rPr>
              <a:t>STAKEHOLDERS</a:t>
            </a:r>
            <a:endParaRPr lang="en-ZA" sz="2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815682786"/>
      </p:ext>
    </p:extLst>
  </p:cSld>
  <p:clrMapOvr>
    <a:masterClrMapping/>
  </p:clrMapOvr>
  <p:transition>
    <p:plu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724" y="133713"/>
            <a:ext cx="3158302" cy="626701"/>
          </a:xfrm>
        </p:spPr>
        <p:txBody>
          <a:bodyPr/>
          <a:lstStyle/>
          <a:p>
            <a:r>
              <a:rPr lang="en-ZA" sz="3600" b="0" dirty="0"/>
              <a:t>Purpose</a:t>
            </a:r>
            <a:endParaRPr lang="en-US" sz="3600" b="0" dirty="0"/>
          </a:p>
        </p:txBody>
      </p:sp>
      <p:sp>
        <p:nvSpPr>
          <p:cNvPr id="3" name="Content Placeholder 2"/>
          <p:cNvSpPr>
            <a:spLocks noGrp="1"/>
          </p:cNvSpPr>
          <p:nvPr>
            <p:ph idx="1"/>
          </p:nvPr>
        </p:nvSpPr>
        <p:spPr>
          <a:xfrm>
            <a:off x="6082324" y="1683246"/>
            <a:ext cx="5503124" cy="5132381"/>
          </a:xfrm>
          <a:ln>
            <a:solidFill>
              <a:srgbClr val="FFC000"/>
            </a:solidFill>
          </a:ln>
        </p:spPr>
        <p:txBody>
          <a:bodyPr/>
          <a:lstStyle/>
          <a:p>
            <a:pPr marL="0" lvl="0" indent="0">
              <a:buNone/>
            </a:pPr>
            <a:r>
              <a:rPr lang="en-US" sz="1800" dirty="0"/>
              <a:t>The purpose is to introduce the Regionalisation project strategy implementation, effective 22</a:t>
            </a:r>
            <a:r>
              <a:rPr lang="en-US" sz="1800" baseline="30000" dirty="0"/>
              <a:t>nd</a:t>
            </a:r>
            <a:r>
              <a:rPr lang="en-US" sz="1800" dirty="0"/>
              <a:t> February 2022:</a:t>
            </a:r>
          </a:p>
          <a:p>
            <a:pPr marL="0" lvl="0" indent="0">
              <a:buNone/>
            </a:pPr>
            <a:endParaRPr lang="en-US" dirty="0"/>
          </a:p>
          <a:p>
            <a:r>
              <a:rPr lang="en-US" sz="1800" dirty="0"/>
              <a:t>Phase 1 (22/02 – 04/03 2022) Region B</a:t>
            </a:r>
            <a:endParaRPr lang="en-US" dirty="0"/>
          </a:p>
          <a:p>
            <a:r>
              <a:rPr lang="en-US" sz="1800" dirty="0"/>
              <a:t>Phase 2 (08/03 – 21/03 2022) Region E</a:t>
            </a:r>
            <a:endParaRPr lang="en-US" dirty="0"/>
          </a:p>
          <a:p>
            <a:r>
              <a:rPr lang="en-US" sz="1800" dirty="0"/>
              <a:t>Phase 3 (22/03 – 04/04 2022) Region A</a:t>
            </a:r>
          </a:p>
          <a:p>
            <a:r>
              <a:rPr lang="en-US" sz="1800" dirty="0"/>
              <a:t>Phase 4 ( 05/04 – 16/04 2022) Region C</a:t>
            </a:r>
          </a:p>
          <a:p>
            <a:r>
              <a:rPr lang="en-US" sz="1800" dirty="0"/>
              <a:t>Phase 5 (19/04 – 06/05 2022 ) Region F</a:t>
            </a:r>
          </a:p>
          <a:p>
            <a:r>
              <a:rPr lang="en-US" sz="1800" dirty="0"/>
              <a:t>Phase 6 ( 10/05 –  20/05 2022) Region D</a:t>
            </a:r>
          </a:p>
          <a:p>
            <a:r>
              <a:rPr lang="en-US" sz="1800" dirty="0"/>
              <a:t>Phase 7 ( 24/05 – 03/06 2022) Region </a:t>
            </a:r>
          </a:p>
        </p:txBody>
      </p:sp>
      <p:sp>
        <p:nvSpPr>
          <p:cNvPr id="4" name="Rectangle 3"/>
          <p:cNvSpPr/>
          <p:nvPr/>
        </p:nvSpPr>
        <p:spPr>
          <a:xfrm>
            <a:off x="1144790" y="760414"/>
            <a:ext cx="10239490" cy="2862322"/>
          </a:xfrm>
          <a:prstGeom prst="rect">
            <a:avLst/>
          </a:prstGeom>
        </p:spPr>
        <p:txBody>
          <a:bodyPr wrap="square">
            <a:spAutoFit/>
          </a:bodyPr>
          <a:lstStyle/>
          <a:p>
            <a:pPr lvl="0"/>
            <a:r>
              <a:rPr lang="en-US" sz="1600" dirty="0"/>
              <a:t>The strategy intents is to </a:t>
            </a:r>
            <a:r>
              <a:rPr lang="en-US" dirty="0"/>
              <a:t>improve efficiency and effectiveness of revenue collection with participation of :</a:t>
            </a:r>
          </a:p>
          <a:p>
            <a:pPr marL="285750" lvl="0" indent="-285750">
              <a:buFont typeface="Arial" panose="020B0604020202020204" pitchFamily="34" charset="0"/>
              <a:buChar char="•"/>
            </a:pPr>
            <a:r>
              <a:rPr lang="en-US" dirty="0"/>
              <a:t>Billing Back Office</a:t>
            </a:r>
          </a:p>
          <a:p>
            <a:pPr marL="285750" lvl="0" indent="-285750">
              <a:buFont typeface="Arial" panose="020B0604020202020204" pitchFamily="34" charset="0"/>
              <a:buChar char="•"/>
            </a:pPr>
            <a:r>
              <a:rPr lang="en-US" dirty="0"/>
              <a:t>Credit Management</a:t>
            </a:r>
          </a:p>
          <a:p>
            <a:pPr marL="285750" lvl="0" indent="-285750">
              <a:buFont typeface="Arial" panose="020B0604020202020204" pitchFamily="34" charset="0"/>
              <a:buChar char="•"/>
            </a:pPr>
            <a:r>
              <a:rPr lang="en-US" dirty="0"/>
              <a:t>Customer Interaction</a:t>
            </a:r>
          </a:p>
          <a:p>
            <a:pPr marL="285750" lvl="0" indent="-285750">
              <a:buFont typeface="Arial" panose="020B0604020202020204" pitchFamily="34" charset="0"/>
              <a:buChar char="•"/>
            </a:pPr>
            <a:r>
              <a:rPr lang="en-US" dirty="0"/>
              <a:t>MOE’s Technical support</a:t>
            </a:r>
          </a:p>
          <a:p>
            <a:pPr marL="285750" lvl="0" indent="-285750">
              <a:buFont typeface="Arial" panose="020B0604020202020204" pitchFamily="34" charset="0"/>
              <a:buChar char="•"/>
            </a:pPr>
            <a:r>
              <a:rPr lang="en-US" dirty="0"/>
              <a:t>GCIT</a:t>
            </a:r>
          </a:p>
          <a:p>
            <a:pPr marL="285750" lvl="0" indent="-285750">
              <a:buFont typeface="Arial" panose="020B0604020202020204" pitchFamily="34" charset="0"/>
              <a:buChar char="•"/>
            </a:pPr>
            <a:r>
              <a:rPr lang="en-US" dirty="0"/>
              <a:t>Social Services</a:t>
            </a:r>
          </a:p>
          <a:p>
            <a:pPr marL="285750" lvl="0" indent="-285750">
              <a:buFont typeface="Arial" panose="020B0604020202020204" pitchFamily="34" charset="0"/>
              <a:buChar char="•"/>
            </a:pPr>
            <a:r>
              <a:rPr lang="en-US" dirty="0"/>
              <a:t>Property Branch</a:t>
            </a:r>
          </a:p>
          <a:p>
            <a:pPr marL="285750" lvl="0" indent="-285750">
              <a:buFont typeface="Arial" panose="020B0604020202020204" pitchFamily="34" charset="0"/>
              <a:buChar char="•"/>
            </a:pPr>
            <a:r>
              <a:rPr lang="en-US" dirty="0"/>
              <a:t>Development Planning</a:t>
            </a:r>
          </a:p>
        </p:txBody>
      </p:sp>
    </p:spTree>
    <p:extLst>
      <p:ext uri="{BB962C8B-B14F-4D97-AF65-F5344CB8AC3E}">
        <p14:creationId xmlns:p14="http://schemas.microsoft.com/office/powerpoint/2010/main" val="1691388262"/>
      </p:ext>
    </p:extLst>
  </p:cSld>
  <p:clrMapOvr>
    <a:masterClrMapping/>
  </p:clrMapOvr>
  <p:transition>
    <p:plu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60555151"/>
              </p:ext>
            </p:extLst>
          </p:nvPr>
        </p:nvGraphicFramePr>
        <p:xfrm>
          <a:off x="1115416" y="2412680"/>
          <a:ext cx="10296525" cy="4350760"/>
        </p:xfrm>
        <a:graphic>
          <a:graphicData uri="http://schemas.openxmlformats.org/drawingml/2006/table">
            <a:tbl>
              <a:tblPr firstRow="1" firstCol="1" bandRow="1">
                <a:tableStyleId>{5C22544A-7EE6-4342-B048-85BDC9FD1C3A}</a:tableStyleId>
              </a:tblPr>
              <a:tblGrid>
                <a:gridCol w="2209511">
                  <a:extLst>
                    <a:ext uri="{9D8B030D-6E8A-4147-A177-3AD203B41FA5}">
                      <a16:colId xmlns:a16="http://schemas.microsoft.com/office/drawing/2014/main" val="20000"/>
                    </a:ext>
                  </a:extLst>
                </a:gridCol>
                <a:gridCol w="1644208">
                  <a:extLst>
                    <a:ext uri="{9D8B030D-6E8A-4147-A177-3AD203B41FA5}">
                      <a16:colId xmlns:a16="http://schemas.microsoft.com/office/drawing/2014/main" val="20001"/>
                    </a:ext>
                  </a:extLst>
                </a:gridCol>
                <a:gridCol w="1847765">
                  <a:extLst>
                    <a:ext uri="{9D8B030D-6E8A-4147-A177-3AD203B41FA5}">
                      <a16:colId xmlns:a16="http://schemas.microsoft.com/office/drawing/2014/main" val="20002"/>
                    </a:ext>
                  </a:extLst>
                </a:gridCol>
                <a:gridCol w="1711419">
                  <a:extLst>
                    <a:ext uri="{9D8B030D-6E8A-4147-A177-3AD203B41FA5}">
                      <a16:colId xmlns:a16="http://schemas.microsoft.com/office/drawing/2014/main" val="20003"/>
                    </a:ext>
                  </a:extLst>
                </a:gridCol>
                <a:gridCol w="1477539">
                  <a:extLst>
                    <a:ext uri="{9D8B030D-6E8A-4147-A177-3AD203B41FA5}">
                      <a16:colId xmlns:a16="http://schemas.microsoft.com/office/drawing/2014/main" val="20004"/>
                    </a:ext>
                  </a:extLst>
                </a:gridCol>
                <a:gridCol w="1406083">
                  <a:extLst>
                    <a:ext uri="{9D8B030D-6E8A-4147-A177-3AD203B41FA5}">
                      <a16:colId xmlns:a16="http://schemas.microsoft.com/office/drawing/2014/main" val="20005"/>
                    </a:ext>
                  </a:extLst>
                </a:gridCol>
              </a:tblGrid>
              <a:tr h="735208">
                <a:tc>
                  <a:txBody>
                    <a:bodyPr/>
                    <a:lstStyle/>
                    <a:p>
                      <a:pPr marL="0" marR="0">
                        <a:spcBef>
                          <a:spcPts val="0"/>
                        </a:spcBef>
                        <a:spcAft>
                          <a:spcPts val="0"/>
                        </a:spcAft>
                      </a:pPr>
                      <a:r>
                        <a:rPr lang="en-US" sz="1400" dirty="0">
                          <a:effectLst/>
                        </a:rPr>
                        <a:t>Queries @ Month End (Jan ’22)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spcBef>
                          <a:spcPts val="0"/>
                        </a:spcBef>
                        <a:spcAft>
                          <a:spcPts val="0"/>
                        </a:spcAft>
                      </a:pPr>
                      <a:r>
                        <a:rPr lang="en-US" sz="1400" dirty="0">
                          <a:effectLst/>
                        </a:rPr>
                        <a:t>0 </a:t>
                      </a:r>
                      <a:r>
                        <a:rPr lang="en-US" sz="1400" baseline="0" dirty="0">
                          <a:effectLst/>
                        </a:rPr>
                        <a:t> - 30 Days</a:t>
                      </a:r>
                    </a:p>
                    <a:p>
                      <a:pPr marL="0" marR="0">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spcBef>
                          <a:spcPts val="0"/>
                        </a:spcBef>
                        <a:spcAft>
                          <a:spcPts val="0"/>
                        </a:spcAft>
                      </a:pPr>
                      <a:r>
                        <a:rPr lang="en-US" sz="1400" dirty="0">
                          <a:effectLst/>
                        </a:rPr>
                        <a:t>31</a:t>
                      </a:r>
                      <a:r>
                        <a:rPr lang="en-US" sz="1400" baseline="0" dirty="0">
                          <a:effectLst/>
                        </a:rPr>
                        <a:t> to 60</a:t>
                      </a:r>
                      <a:r>
                        <a:rPr lang="en-US" sz="1400" dirty="0">
                          <a:effectLst/>
                        </a:rPr>
                        <a:t> Days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spcBef>
                          <a:spcPts val="0"/>
                        </a:spcBef>
                        <a:spcAft>
                          <a:spcPts val="0"/>
                        </a:spcAft>
                      </a:pPr>
                      <a:r>
                        <a:rPr lang="en-US" sz="1400" dirty="0">
                          <a:effectLst/>
                        </a:rPr>
                        <a:t>60 - 90 Days</a:t>
                      </a:r>
                    </a:p>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Queries</a:t>
                      </a:r>
                    </a:p>
                  </a:txBody>
                  <a:tcPr/>
                </a:tc>
                <a:tc>
                  <a:txBody>
                    <a:bodyPr/>
                    <a:lstStyle/>
                    <a:p>
                      <a:pPr marL="0" marR="0">
                        <a:spcBef>
                          <a:spcPts val="0"/>
                        </a:spcBef>
                        <a:spcAft>
                          <a:spcPts val="0"/>
                        </a:spcAft>
                      </a:pPr>
                      <a:r>
                        <a:rPr lang="en-US" sz="1400" dirty="0">
                          <a:effectLst/>
                          <a:latin typeface="+mn-lt"/>
                          <a:ea typeface="+mn-ea"/>
                          <a:cs typeface="+mn-cs"/>
                        </a:rPr>
                        <a:t>90 Days</a:t>
                      </a:r>
                    </a:p>
                    <a:p>
                      <a:pPr marL="0" marR="0">
                        <a:spcBef>
                          <a:spcPts val="0"/>
                        </a:spcBef>
                        <a:spcAft>
                          <a:spcPts val="0"/>
                        </a:spcAft>
                      </a:pPr>
                      <a:r>
                        <a:rPr lang="en-US" sz="1400" dirty="0">
                          <a:effectLst/>
                          <a:latin typeface="+mn-lt"/>
                          <a:ea typeface="+mn-ea"/>
                          <a:cs typeface="+mn-cs"/>
                        </a:rPr>
                        <a:t>+</a:t>
                      </a:r>
                      <a:r>
                        <a:rPr lang="en-US" sz="1400" baseline="0" dirty="0">
                          <a:effectLst/>
                          <a:latin typeface="+mn-lt"/>
                          <a:ea typeface="+mn-ea"/>
                          <a:cs typeface="+mn-cs"/>
                        </a:rPr>
                        <a:t> Queries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Value (Amount)</a:t>
                      </a:r>
                    </a:p>
                  </a:txBody>
                  <a:tcPr/>
                </a:tc>
                <a:extLst>
                  <a:ext uri="{0D108BD9-81ED-4DB2-BD59-A6C34878D82A}">
                    <a16:rowId xmlns:a16="http://schemas.microsoft.com/office/drawing/2014/main" val="10000"/>
                  </a:ext>
                </a:extLst>
              </a:tr>
              <a:tr h="401728">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Non-Regionalized queries</a:t>
                      </a:r>
                    </a:p>
                  </a:txBody>
                  <a:tcPr/>
                </a:tc>
                <a:tc>
                  <a:txBody>
                    <a:bodyPr/>
                    <a:lstStyle/>
                    <a:p>
                      <a:pPr algn="ctr" fontAlgn="ctr"/>
                      <a:r>
                        <a:rPr lang="en-ZA" sz="1000" b="1" i="0" u="none" strike="noStrike" dirty="0">
                          <a:solidFill>
                            <a:srgbClr val="000000"/>
                          </a:solidFill>
                          <a:effectLst/>
                          <a:latin typeface="+mj-lt"/>
                        </a:rPr>
                        <a:t>168</a:t>
                      </a:r>
                    </a:p>
                  </a:txBody>
                  <a:tcPr marL="7620" marR="7620" marT="7620" marB="0" anchor="ctr"/>
                </a:tc>
                <a:tc>
                  <a:txBody>
                    <a:bodyPr/>
                    <a:lstStyle/>
                    <a:p>
                      <a:pPr algn="ctr" fontAlgn="ctr"/>
                      <a:r>
                        <a:rPr lang="en-ZA" sz="1000" b="1" i="0" u="none" strike="noStrike" dirty="0">
                          <a:solidFill>
                            <a:srgbClr val="000000"/>
                          </a:solidFill>
                          <a:effectLst/>
                          <a:latin typeface="+mj-lt"/>
                        </a:rPr>
                        <a:t>127</a:t>
                      </a:r>
                    </a:p>
                  </a:txBody>
                  <a:tcPr marL="7620" marR="7620" marT="7620" marB="0" anchor="ctr"/>
                </a:tc>
                <a:tc>
                  <a:txBody>
                    <a:bodyPr/>
                    <a:lstStyle/>
                    <a:p>
                      <a:pPr algn="ctr" fontAlgn="ctr"/>
                      <a:r>
                        <a:rPr lang="en-ZA" sz="1000" b="1" i="0" u="none" strike="noStrike">
                          <a:solidFill>
                            <a:srgbClr val="000000"/>
                          </a:solidFill>
                          <a:effectLst/>
                          <a:latin typeface="+mj-lt"/>
                        </a:rPr>
                        <a:t>16</a:t>
                      </a:r>
                    </a:p>
                  </a:txBody>
                  <a:tcPr marL="7620" marR="7620" marT="7620" marB="0" anchor="ctr"/>
                </a:tc>
                <a:tc>
                  <a:txBody>
                    <a:bodyPr/>
                    <a:lstStyle/>
                    <a:p>
                      <a:pPr algn="ctr" fontAlgn="ctr"/>
                      <a:r>
                        <a:rPr lang="en-ZA" sz="1000" b="1" i="0" u="none" strike="noStrike" dirty="0">
                          <a:solidFill>
                            <a:srgbClr val="000000"/>
                          </a:solidFill>
                          <a:effectLst/>
                          <a:latin typeface="+mj-lt"/>
                        </a:rPr>
                        <a:t>13</a:t>
                      </a:r>
                    </a:p>
                  </a:txBody>
                  <a:tcPr marL="7620" marR="7620" marT="7620" marB="0" anchor="ctr"/>
                </a:tc>
                <a:tc>
                  <a:txBody>
                    <a:bodyPr/>
                    <a:lstStyle/>
                    <a:p>
                      <a:pPr algn="ctr" fontAlgn="b"/>
                      <a:r>
                        <a:rPr lang="en-ZA" sz="1100" b="1" i="0" u="none" strike="noStrike" dirty="0">
                          <a:solidFill>
                            <a:srgbClr val="000000"/>
                          </a:solidFill>
                          <a:effectLst/>
                          <a:latin typeface="+mj-lt"/>
                        </a:rPr>
                        <a:t>R 23 490 760,68</a:t>
                      </a:r>
                    </a:p>
                  </a:txBody>
                  <a:tcPr marL="7620" marR="7620" marT="7620" marB="0" anchor="b"/>
                </a:tc>
                <a:extLst>
                  <a:ext uri="{0D108BD9-81ED-4DB2-BD59-A6C34878D82A}">
                    <a16:rowId xmlns:a16="http://schemas.microsoft.com/office/drawing/2014/main" val="2759838890"/>
                  </a:ext>
                </a:extLst>
              </a:tr>
              <a:tr h="401728">
                <a:tc>
                  <a:txBody>
                    <a:bodyPr/>
                    <a:lstStyle/>
                    <a:p>
                      <a:pPr marL="0" marR="0">
                        <a:spcBef>
                          <a:spcPts val="0"/>
                        </a:spcBef>
                        <a:spcAft>
                          <a:spcPts val="0"/>
                        </a:spcAft>
                      </a:pPr>
                      <a:r>
                        <a:rPr lang="en-US" sz="1400" dirty="0">
                          <a:effectLst/>
                        </a:rPr>
                        <a:t>Region 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fontAlgn="ctr"/>
                      <a:r>
                        <a:rPr lang="en-ZA" sz="1000" b="1" i="0" u="none" strike="noStrike" dirty="0">
                          <a:solidFill>
                            <a:srgbClr val="000000"/>
                          </a:solidFill>
                          <a:effectLst/>
                          <a:latin typeface="+mj-lt"/>
                        </a:rPr>
                        <a:t>462</a:t>
                      </a:r>
                    </a:p>
                  </a:txBody>
                  <a:tcPr marL="7620" marR="7620" marT="7620" marB="0" anchor="ctr"/>
                </a:tc>
                <a:tc>
                  <a:txBody>
                    <a:bodyPr/>
                    <a:lstStyle/>
                    <a:p>
                      <a:pPr algn="ctr" fontAlgn="ctr"/>
                      <a:r>
                        <a:rPr lang="en-ZA" sz="1000" b="1" i="0" u="none" strike="noStrike" dirty="0">
                          <a:solidFill>
                            <a:srgbClr val="000000"/>
                          </a:solidFill>
                          <a:effectLst/>
                          <a:latin typeface="+mj-lt"/>
                        </a:rPr>
                        <a:t>34</a:t>
                      </a:r>
                    </a:p>
                  </a:txBody>
                  <a:tcPr marL="7620" marR="7620" marT="7620" marB="0" anchor="ctr"/>
                </a:tc>
                <a:tc>
                  <a:txBody>
                    <a:bodyPr/>
                    <a:lstStyle/>
                    <a:p>
                      <a:pPr algn="ctr" fontAlgn="ctr"/>
                      <a:r>
                        <a:rPr lang="en-ZA" sz="1000" b="1" i="0" u="none" strike="noStrike" dirty="0">
                          <a:solidFill>
                            <a:srgbClr val="000000"/>
                          </a:solidFill>
                          <a:effectLst/>
                          <a:latin typeface="+mj-lt"/>
                        </a:rPr>
                        <a:t>19</a:t>
                      </a:r>
                    </a:p>
                  </a:txBody>
                  <a:tcPr marL="7620" marR="7620" marT="7620" marB="0" anchor="ctr"/>
                </a:tc>
                <a:tc>
                  <a:txBody>
                    <a:bodyPr/>
                    <a:lstStyle/>
                    <a:p>
                      <a:pPr algn="ctr" fontAlgn="ctr"/>
                      <a:r>
                        <a:rPr lang="en-ZA" sz="1000" b="1" i="0" u="none" strike="noStrike" dirty="0">
                          <a:solidFill>
                            <a:srgbClr val="000000"/>
                          </a:solidFill>
                          <a:effectLst/>
                          <a:latin typeface="+mj-lt"/>
                        </a:rPr>
                        <a:t>11</a:t>
                      </a:r>
                    </a:p>
                  </a:txBody>
                  <a:tcPr marL="7620" marR="7620" marT="7620" marB="0" anchor="ctr"/>
                </a:tc>
                <a:tc>
                  <a:txBody>
                    <a:bodyPr/>
                    <a:lstStyle/>
                    <a:p>
                      <a:pPr algn="ctr" fontAlgn="b"/>
                      <a:r>
                        <a:rPr lang="en-ZA" sz="1100" b="1" i="0" u="none" strike="noStrike">
                          <a:solidFill>
                            <a:srgbClr val="000000"/>
                          </a:solidFill>
                          <a:effectLst/>
                          <a:latin typeface="+mj-lt"/>
                        </a:rPr>
                        <a:t>R 94 481 988,91</a:t>
                      </a:r>
                    </a:p>
                  </a:txBody>
                  <a:tcPr marL="7620" marR="7620" marT="7620" marB="0" anchor="b"/>
                </a:tc>
                <a:extLst>
                  <a:ext uri="{0D108BD9-81ED-4DB2-BD59-A6C34878D82A}">
                    <a16:rowId xmlns:a16="http://schemas.microsoft.com/office/drawing/2014/main" val="10001"/>
                  </a:ext>
                </a:extLst>
              </a:tr>
              <a:tr h="401728">
                <a:tc>
                  <a:txBody>
                    <a:bodyPr/>
                    <a:lstStyle/>
                    <a:p>
                      <a:pPr marL="0" marR="0">
                        <a:spcBef>
                          <a:spcPts val="0"/>
                        </a:spcBef>
                        <a:spcAft>
                          <a:spcPts val="0"/>
                        </a:spcAft>
                      </a:pPr>
                      <a:r>
                        <a:rPr lang="en-US" sz="1400" dirty="0">
                          <a:effectLst/>
                          <a:latin typeface="+mn-lt"/>
                          <a:ea typeface="+mn-ea"/>
                          <a:cs typeface="+mn-cs"/>
                        </a:rPr>
                        <a:t>Region</a:t>
                      </a:r>
                      <a:r>
                        <a:rPr lang="en-US" sz="1400" baseline="0" dirty="0">
                          <a:effectLst/>
                          <a:latin typeface="+mn-lt"/>
                          <a:ea typeface="+mn-ea"/>
                          <a:cs typeface="+mn-cs"/>
                        </a:rPr>
                        <a:t> B</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fontAlgn="ctr"/>
                      <a:r>
                        <a:rPr lang="en-ZA" sz="1000" b="1" i="0" u="none" strike="noStrike" dirty="0">
                          <a:solidFill>
                            <a:srgbClr val="000000"/>
                          </a:solidFill>
                          <a:effectLst/>
                          <a:latin typeface="+mj-lt"/>
                        </a:rPr>
                        <a:t>668</a:t>
                      </a:r>
                    </a:p>
                  </a:txBody>
                  <a:tcPr marL="7620" marR="7620" marT="7620" marB="0" anchor="ctr"/>
                </a:tc>
                <a:tc>
                  <a:txBody>
                    <a:bodyPr/>
                    <a:lstStyle/>
                    <a:p>
                      <a:pPr algn="ctr" fontAlgn="ctr"/>
                      <a:r>
                        <a:rPr lang="en-ZA" sz="1000" b="1" i="0" u="none" strike="noStrike">
                          <a:solidFill>
                            <a:srgbClr val="000000"/>
                          </a:solidFill>
                          <a:effectLst/>
                          <a:latin typeface="+mj-lt"/>
                        </a:rPr>
                        <a:t>51</a:t>
                      </a:r>
                    </a:p>
                  </a:txBody>
                  <a:tcPr marL="7620" marR="7620" marT="7620" marB="0" anchor="ctr"/>
                </a:tc>
                <a:tc>
                  <a:txBody>
                    <a:bodyPr/>
                    <a:lstStyle/>
                    <a:p>
                      <a:pPr algn="ctr" fontAlgn="ctr"/>
                      <a:r>
                        <a:rPr lang="en-ZA" sz="1000" b="1" i="0" u="none" strike="noStrike" dirty="0">
                          <a:solidFill>
                            <a:srgbClr val="000000"/>
                          </a:solidFill>
                          <a:effectLst/>
                          <a:latin typeface="+mj-lt"/>
                        </a:rPr>
                        <a:t>31</a:t>
                      </a:r>
                    </a:p>
                  </a:txBody>
                  <a:tcPr marL="7620" marR="7620" marT="7620" marB="0" anchor="ctr"/>
                </a:tc>
                <a:tc>
                  <a:txBody>
                    <a:bodyPr/>
                    <a:lstStyle/>
                    <a:p>
                      <a:pPr algn="ctr" fontAlgn="ctr"/>
                      <a:r>
                        <a:rPr lang="en-ZA" sz="1000" b="1" i="0" u="none" strike="noStrike" dirty="0">
                          <a:solidFill>
                            <a:srgbClr val="000000"/>
                          </a:solidFill>
                          <a:effectLst/>
                          <a:latin typeface="+mj-lt"/>
                        </a:rPr>
                        <a:t>10</a:t>
                      </a:r>
                    </a:p>
                  </a:txBody>
                  <a:tcPr marL="7620" marR="7620" marT="7620" marB="0" anchor="ctr"/>
                </a:tc>
                <a:tc>
                  <a:txBody>
                    <a:bodyPr/>
                    <a:lstStyle/>
                    <a:p>
                      <a:pPr algn="ctr" fontAlgn="b"/>
                      <a:r>
                        <a:rPr lang="en-ZA" sz="1100" b="1" i="0" u="none" strike="noStrike">
                          <a:solidFill>
                            <a:srgbClr val="000000"/>
                          </a:solidFill>
                          <a:effectLst/>
                          <a:latin typeface="+mj-lt"/>
                        </a:rPr>
                        <a:t>R 102 689 005,62</a:t>
                      </a:r>
                    </a:p>
                  </a:txBody>
                  <a:tcPr marL="7620" marR="7620" marT="7620" marB="0" anchor="b"/>
                </a:tc>
                <a:extLst>
                  <a:ext uri="{0D108BD9-81ED-4DB2-BD59-A6C34878D82A}">
                    <a16:rowId xmlns:a16="http://schemas.microsoft.com/office/drawing/2014/main" val="10002"/>
                  </a:ext>
                </a:extLst>
              </a:tr>
              <a:tr h="401728">
                <a:tc>
                  <a:txBody>
                    <a:bodyPr/>
                    <a:lstStyle/>
                    <a:p>
                      <a:pPr marL="0" marR="0">
                        <a:spcBef>
                          <a:spcPts val="0"/>
                        </a:spcBef>
                        <a:spcAft>
                          <a:spcPts val="0"/>
                        </a:spcAft>
                      </a:pPr>
                      <a:r>
                        <a:rPr lang="en-US" sz="1400" dirty="0">
                          <a:effectLst/>
                          <a:latin typeface="+mn-lt"/>
                          <a:ea typeface="+mn-ea"/>
                          <a:cs typeface="+mn-cs"/>
                        </a:rPr>
                        <a:t>Region</a:t>
                      </a:r>
                      <a:r>
                        <a:rPr lang="en-US" sz="1400" baseline="0" dirty="0">
                          <a:effectLst/>
                          <a:latin typeface="+mn-lt"/>
                          <a:ea typeface="+mn-ea"/>
                          <a:cs typeface="+mn-cs"/>
                        </a:rPr>
                        <a:t> 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fontAlgn="ctr"/>
                      <a:r>
                        <a:rPr lang="en-ZA" sz="1000" b="1" i="0" u="none" strike="noStrike" dirty="0">
                          <a:solidFill>
                            <a:srgbClr val="000000"/>
                          </a:solidFill>
                          <a:effectLst/>
                          <a:latin typeface="+mj-lt"/>
                        </a:rPr>
                        <a:t>777</a:t>
                      </a:r>
                    </a:p>
                  </a:txBody>
                  <a:tcPr marL="7620" marR="7620" marT="7620" marB="0" anchor="ctr"/>
                </a:tc>
                <a:tc>
                  <a:txBody>
                    <a:bodyPr/>
                    <a:lstStyle/>
                    <a:p>
                      <a:pPr algn="ctr" fontAlgn="ctr"/>
                      <a:r>
                        <a:rPr lang="en-ZA" sz="1000" b="1" i="0" u="none" strike="noStrike">
                          <a:solidFill>
                            <a:srgbClr val="000000"/>
                          </a:solidFill>
                          <a:effectLst/>
                          <a:latin typeface="+mj-lt"/>
                        </a:rPr>
                        <a:t>117</a:t>
                      </a:r>
                    </a:p>
                  </a:txBody>
                  <a:tcPr marL="7620" marR="7620" marT="7620" marB="0" anchor="ctr"/>
                </a:tc>
                <a:tc>
                  <a:txBody>
                    <a:bodyPr/>
                    <a:lstStyle/>
                    <a:p>
                      <a:pPr algn="ctr" fontAlgn="ctr"/>
                      <a:r>
                        <a:rPr lang="en-ZA" sz="1000" b="1" i="0" u="none" strike="noStrike">
                          <a:solidFill>
                            <a:srgbClr val="000000"/>
                          </a:solidFill>
                          <a:effectLst/>
                          <a:latin typeface="+mj-lt"/>
                        </a:rPr>
                        <a:t>35</a:t>
                      </a:r>
                    </a:p>
                  </a:txBody>
                  <a:tcPr marL="7620" marR="7620" marT="7620" marB="0" anchor="ctr"/>
                </a:tc>
                <a:tc>
                  <a:txBody>
                    <a:bodyPr/>
                    <a:lstStyle/>
                    <a:p>
                      <a:pPr algn="ctr" fontAlgn="ctr"/>
                      <a:r>
                        <a:rPr lang="en-ZA" sz="1000" b="1" i="0" u="none" strike="noStrike" dirty="0">
                          <a:solidFill>
                            <a:srgbClr val="000000"/>
                          </a:solidFill>
                          <a:effectLst/>
                          <a:latin typeface="+mj-lt"/>
                        </a:rPr>
                        <a:t>20</a:t>
                      </a:r>
                    </a:p>
                  </a:txBody>
                  <a:tcPr marL="7620" marR="7620" marT="7620" marB="0" anchor="ctr"/>
                </a:tc>
                <a:tc>
                  <a:txBody>
                    <a:bodyPr/>
                    <a:lstStyle/>
                    <a:p>
                      <a:pPr algn="ctr" fontAlgn="b"/>
                      <a:r>
                        <a:rPr lang="en-ZA" sz="1100" b="1" i="0" u="none" strike="noStrike">
                          <a:solidFill>
                            <a:srgbClr val="000000"/>
                          </a:solidFill>
                          <a:effectLst/>
                          <a:latin typeface="+mj-lt"/>
                        </a:rPr>
                        <a:t>R 136 857 921,85</a:t>
                      </a:r>
                    </a:p>
                  </a:txBody>
                  <a:tcPr marL="7620" marR="7620" marT="7620" marB="0" anchor="b"/>
                </a:tc>
                <a:extLst>
                  <a:ext uri="{0D108BD9-81ED-4DB2-BD59-A6C34878D82A}">
                    <a16:rowId xmlns:a16="http://schemas.microsoft.com/office/drawing/2014/main" val="10003"/>
                  </a:ext>
                </a:extLst>
              </a:tr>
              <a:tr h="401728">
                <a:tc>
                  <a:txBody>
                    <a:bodyPr/>
                    <a:lstStyle/>
                    <a:p>
                      <a:pPr marL="0" marR="0">
                        <a:spcBef>
                          <a:spcPts val="0"/>
                        </a:spcBef>
                        <a:spcAft>
                          <a:spcPts val="0"/>
                        </a:spcAft>
                      </a:pPr>
                      <a:r>
                        <a:rPr lang="en-US" sz="1400" dirty="0">
                          <a:effectLst/>
                          <a:latin typeface="+mn-lt"/>
                          <a:ea typeface="+mn-ea"/>
                          <a:cs typeface="+mn-cs"/>
                        </a:rPr>
                        <a:t>Region</a:t>
                      </a:r>
                      <a:r>
                        <a:rPr lang="en-US" sz="1400" baseline="0" dirty="0">
                          <a:effectLst/>
                          <a:latin typeface="+mn-lt"/>
                          <a:ea typeface="+mn-ea"/>
                          <a:cs typeface="+mn-cs"/>
                        </a:rPr>
                        <a:t> 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fontAlgn="ctr"/>
                      <a:r>
                        <a:rPr lang="en-ZA" sz="1000" b="1" i="0" u="none" strike="noStrike">
                          <a:solidFill>
                            <a:srgbClr val="000000"/>
                          </a:solidFill>
                          <a:effectLst/>
                          <a:latin typeface="+mj-lt"/>
                        </a:rPr>
                        <a:t>107</a:t>
                      </a:r>
                    </a:p>
                  </a:txBody>
                  <a:tcPr marL="7620" marR="7620" marT="7620" marB="0" anchor="ctr"/>
                </a:tc>
                <a:tc>
                  <a:txBody>
                    <a:bodyPr/>
                    <a:lstStyle/>
                    <a:p>
                      <a:pPr algn="ctr" fontAlgn="ctr"/>
                      <a:r>
                        <a:rPr lang="en-ZA" sz="1000" b="1" i="0" u="none" strike="noStrike" dirty="0">
                          <a:solidFill>
                            <a:srgbClr val="000000"/>
                          </a:solidFill>
                          <a:effectLst/>
                          <a:latin typeface="+mj-lt"/>
                        </a:rPr>
                        <a:t>1</a:t>
                      </a:r>
                    </a:p>
                  </a:txBody>
                  <a:tcPr marL="7620" marR="7620" marT="7620" marB="0" anchor="ctr"/>
                </a:tc>
                <a:tc>
                  <a:txBody>
                    <a:bodyPr/>
                    <a:lstStyle/>
                    <a:p>
                      <a:pPr algn="ctr" fontAlgn="ctr"/>
                      <a:r>
                        <a:rPr lang="en-ZA" sz="1000" b="1" i="0" u="none" strike="noStrike">
                          <a:solidFill>
                            <a:srgbClr val="000000"/>
                          </a:solidFill>
                          <a:effectLst/>
                          <a:latin typeface="+mj-lt"/>
                        </a:rPr>
                        <a:t> </a:t>
                      </a:r>
                    </a:p>
                  </a:txBody>
                  <a:tcPr marL="7620" marR="7620" marT="7620" marB="0" anchor="ctr"/>
                </a:tc>
                <a:tc>
                  <a:txBody>
                    <a:bodyPr/>
                    <a:lstStyle/>
                    <a:p>
                      <a:pPr algn="ctr" fontAlgn="ctr"/>
                      <a:r>
                        <a:rPr lang="en-ZA" sz="1000" b="1" i="0" u="none" strike="noStrike" dirty="0">
                          <a:solidFill>
                            <a:srgbClr val="000000"/>
                          </a:solidFill>
                          <a:effectLst/>
                          <a:latin typeface="+mj-lt"/>
                        </a:rPr>
                        <a:t> </a:t>
                      </a:r>
                    </a:p>
                  </a:txBody>
                  <a:tcPr marL="7620" marR="7620" marT="7620" marB="0" anchor="ctr"/>
                </a:tc>
                <a:tc>
                  <a:txBody>
                    <a:bodyPr/>
                    <a:lstStyle/>
                    <a:p>
                      <a:pPr algn="ctr" fontAlgn="b"/>
                      <a:r>
                        <a:rPr lang="en-ZA" sz="1100" b="1" i="0" u="none" strike="noStrike">
                          <a:solidFill>
                            <a:srgbClr val="000000"/>
                          </a:solidFill>
                          <a:effectLst/>
                          <a:latin typeface="+mj-lt"/>
                        </a:rPr>
                        <a:t>R 16 666 258,73</a:t>
                      </a:r>
                    </a:p>
                  </a:txBody>
                  <a:tcPr marL="7620" marR="7620" marT="7620" marB="0" anchor="b"/>
                </a:tc>
                <a:extLst>
                  <a:ext uri="{0D108BD9-81ED-4DB2-BD59-A6C34878D82A}">
                    <a16:rowId xmlns:a16="http://schemas.microsoft.com/office/drawing/2014/main" val="10004"/>
                  </a:ext>
                </a:extLst>
              </a:tr>
              <a:tr h="401728">
                <a:tc>
                  <a:txBody>
                    <a:bodyPr/>
                    <a:lstStyle/>
                    <a:p>
                      <a:pPr marL="0" marR="0">
                        <a:spcBef>
                          <a:spcPts val="0"/>
                        </a:spcBef>
                        <a:spcAft>
                          <a:spcPts val="0"/>
                        </a:spcAft>
                      </a:pPr>
                      <a:r>
                        <a:rPr lang="en-US" sz="1400" dirty="0">
                          <a:effectLst/>
                          <a:latin typeface="+mn-lt"/>
                          <a:ea typeface="+mn-ea"/>
                          <a:cs typeface="+mn-cs"/>
                        </a:rPr>
                        <a:t>Region</a:t>
                      </a:r>
                      <a:r>
                        <a:rPr lang="en-US" sz="1400" baseline="0" dirty="0">
                          <a:effectLst/>
                          <a:latin typeface="+mn-lt"/>
                          <a:ea typeface="+mn-ea"/>
                          <a:cs typeface="+mn-cs"/>
                        </a:rPr>
                        <a:t> 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fontAlgn="ctr"/>
                      <a:r>
                        <a:rPr lang="en-ZA" sz="1000" b="1" i="0" u="none" strike="noStrike">
                          <a:solidFill>
                            <a:srgbClr val="000000"/>
                          </a:solidFill>
                          <a:effectLst/>
                          <a:latin typeface="+mj-lt"/>
                        </a:rPr>
                        <a:t>427</a:t>
                      </a:r>
                    </a:p>
                  </a:txBody>
                  <a:tcPr marL="7620" marR="7620" marT="7620" marB="0" anchor="ctr"/>
                </a:tc>
                <a:tc>
                  <a:txBody>
                    <a:bodyPr/>
                    <a:lstStyle/>
                    <a:p>
                      <a:pPr algn="ctr" fontAlgn="ctr"/>
                      <a:r>
                        <a:rPr lang="en-ZA" sz="1000" b="1" i="0" u="none" strike="noStrike" dirty="0">
                          <a:solidFill>
                            <a:srgbClr val="000000"/>
                          </a:solidFill>
                          <a:effectLst/>
                          <a:latin typeface="+mj-lt"/>
                        </a:rPr>
                        <a:t>37</a:t>
                      </a:r>
                    </a:p>
                  </a:txBody>
                  <a:tcPr marL="7620" marR="7620" marT="7620" marB="0" anchor="ctr"/>
                </a:tc>
                <a:tc>
                  <a:txBody>
                    <a:bodyPr/>
                    <a:lstStyle/>
                    <a:p>
                      <a:pPr algn="ctr" fontAlgn="ctr"/>
                      <a:r>
                        <a:rPr lang="en-ZA" sz="1000" b="1" i="0" u="none" strike="noStrike">
                          <a:solidFill>
                            <a:srgbClr val="000000"/>
                          </a:solidFill>
                          <a:effectLst/>
                          <a:latin typeface="+mj-lt"/>
                        </a:rPr>
                        <a:t>14</a:t>
                      </a:r>
                    </a:p>
                  </a:txBody>
                  <a:tcPr marL="7620" marR="7620" marT="7620" marB="0" anchor="ctr"/>
                </a:tc>
                <a:tc>
                  <a:txBody>
                    <a:bodyPr/>
                    <a:lstStyle/>
                    <a:p>
                      <a:pPr algn="ctr" fontAlgn="ctr"/>
                      <a:r>
                        <a:rPr lang="en-ZA" sz="1000" b="1" i="0" u="none" strike="noStrike" dirty="0">
                          <a:solidFill>
                            <a:srgbClr val="000000"/>
                          </a:solidFill>
                          <a:effectLst/>
                          <a:latin typeface="+mj-lt"/>
                        </a:rPr>
                        <a:t>2</a:t>
                      </a:r>
                    </a:p>
                  </a:txBody>
                  <a:tcPr marL="7620" marR="7620" marT="7620" marB="0" anchor="ctr"/>
                </a:tc>
                <a:tc>
                  <a:txBody>
                    <a:bodyPr/>
                    <a:lstStyle/>
                    <a:p>
                      <a:pPr algn="ctr" fontAlgn="b"/>
                      <a:r>
                        <a:rPr lang="en-ZA" sz="1100" b="1" i="0" u="none" strike="noStrike">
                          <a:solidFill>
                            <a:srgbClr val="000000"/>
                          </a:solidFill>
                          <a:effectLst/>
                          <a:latin typeface="+mj-lt"/>
                        </a:rPr>
                        <a:t>R 85 497 905,04</a:t>
                      </a:r>
                    </a:p>
                  </a:txBody>
                  <a:tcPr marL="7620" marR="7620" marT="7620" marB="0" anchor="b"/>
                </a:tc>
                <a:extLst>
                  <a:ext uri="{0D108BD9-81ED-4DB2-BD59-A6C34878D82A}">
                    <a16:rowId xmlns:a16="http://schemas.microsoft.com/office/drawing/2014/main" val="10005"/>
                  </a:ext>
                </a:extLst>
              </a:tr>
              <a:tr h="401728">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Region F</a:t>
                      </a:r>
                    </a:p>
                  </a:txBody>
                  <a:tcPr/>
                </a:tc>
                <a:tc>
                  <a:txBody>
                    <a:bodyPr/>
                    <a:lstStyle/>
                    <a:p>
                      <a:pPr algn="ctr" fontAlgn="ctr"/>
                      <a:r>
                        <a:rPr lang="en-ZA" sz="1000" b="1" i="0" u="none" strike="noStrike">
                          <a:solidFill>
                            <a:srgbClr val="000000"/>
                          </a:solidFill>
                          <a:effectLst/>
                          <a:latin typeface="+mj-lt"/>
                        </a:rPr>
                        <a:t>1 169</a:t>
                      </a:r>
                    </a:p>
                  </a:txBody>
                  <a:tcPr marL="7620" marR="7620" marT="7620" marB="0" anchor="ctr"/>
                </a:tc>
                <a:tc>
                  <a:txBody>
                    <a:bodyPr/>
                    <a:lstStyle/>
                    <a:p>
                      <a:pPr algn="ctr" fontAlgn="ctr"/>
                      <a:r>
                        <a:rPr lang="en-ZA" sz="1000" b="1" i="0" u="none" strike="noStrike" dirty="0">
                          <a:solidFill>
                            <a:srgbClr val="000000"/>
                          </a:solidFill>
                          <a:effectLst/>
                          <a:latin typeface="+mj-lt"/>
                        </a:rPr>
                        <a:t>160</a:t>
                      </a:r>
                    </a:p>
                  </a:txBody>
                  <a:tcPr marL="7620" marR="7620" marT="7620" marB="0" anchor="ctr"/>
                </a:tc>
                <a:tc>
                  <a:txBody>
                    <a:bodyPr/>
                    <a:lstStyle/>
                    <a:p>
                      <a:pPr algn="ctr" fontAlgn="ctr"/>
                      <a:r>
                        <a:rPr lang="en-ZA" sz="1000" b="1" i="0" u="none" strike="noStrike">
                          <a:solidFill>
                            <a:srgbClr val="000000"/>
                          </a:solidFill>
                          <a:effectLst/>
                          <a:latin typeface="+mj-lt"/>
                        </a:rPr>
                        <a:t>24</a:t>
                      </a:r>
                    </a:p>
                  </a:txBody>
                  <a:tcPr marL="7620" marR="7620" marT="7620" marB="0" anchor="ctr"/>
                </a:tc>
                <a:tc>
                  <a:txBody>
                    <a:bodyPr/>
                    <a:lstStyle/>
                    <a:p>
                      <a:pPr algn="ctr" fontAlgn="ctr"/>
                      <a:r>
                        <a:rPr lang="en-ZA" sz="1000" b="1" i="0" u="none" strike="noStrike" dirty="0">
                          <a:solidFill>
                            <a:srgbClr val="000000"/>
                          </a:solidFill>
                          <a:effectLst/>
                          <a:latin typeface="+mj-lt"/>
                        </a:rPr>
                        <a:t>20</a:t>
                      </a:r>
                    </a:p>
                  </a:txBody>
                  <a:tcPr marL="7620" marR="7620" marT="7620" marB="0" anchor="ctr"/>
                </a:tc>
                <a:tc>
                  <a:txBody>
                    <a:bodyPr/>
                    <a:lstStyle/>
                    <a:p>
                      <a:pPr algn="ctr" fontAlgn="b"/>
                      <a:r>
                        <a:rPr lang="en-ZA" sz="1100" b="1" i="0" u="none" strike="noStrike">
                          <a:solidFill>
                            <a:srgbClr val="000000"/>
                          </a:solidFill>
                          <a:effectLst/>
                          <a:latin typeface="+mj-lt"/>
                        </a:rPr>
                        <a:t>R 459 134 664,78</a:t>
                      </a:r>
                    </a:p>
                  </a:txBody>
                  <a:tcPr marL="7620" marR="7620" marT="7620" marB="0" anchor="b"/>
                </a:tc>
                <a:extLst>
                  <a:ext uri="{0D108BD9-81ED-4DB2-BD59-A6C34878D82A}">
                    <a16:rowId xmlns:a16="http://schemas.microsoft.com/office/drawing/2014/main" val="10006"/>
                  </a:ext>
                </a:extLst>
              </a:tr>
              <a:tr h="401728">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Region G</a:t>
                      </a:r>
                    </a:p>
                  </a:txBody>
                  <a:tcPr/>
                </a:tc>
                <a:tc>
                  <a:txBody>
                    <a:bodyPr/>
                    <a:lstStyle/>
                    <a:p>
                      <a:pPr algn="ctr" fontAlgn="ctr"/>
                      <a:r>
                        <a:rPr lang="en-ZA" sz="1000" b="1" i="0" u="none" strike="noStrike" dirty="0">
                          <a:solidFill>
                            <a:srgbClr val="000000"/>
                          </a:solidFill>
                          <a:effectLst/>
                          <a:latin typeface="+mj-lt"/>
                        </a:rPr>
                        <a:t>254</a:t>
                      </a:r>
                    </a:p>
                  </a:txBody>
                  <a:tcPr marL="7620" marR="7620" marT="7620" marB="0" anchor="ctr"/>
                </a:tc>
                <a:tc>
                  <a:txBody>
                    <a:bodyPr/>
                    <a:lstStyle/>
                    <a:p>
                      <a:pPr algn="ctr" fontAlgn="ctr"/>
                      <a:r>
                        <a:rPr lang="en-ZA" sz="1000" b="1" i="0" u="none" strike="noStrike" dirty="0">
                          <a:solidFill>
                            <a:srgbClr val="000000"/>
                          </a:solidFill>
                          <a:effectLst/>
                          <a:latin typeface="+mj-lt"/>
                        </a:rPr>
                        <a:t>14</a:t>
                      </a:r>
                    </a:p>
                  </a:txBody>
                  <a:tcPr marL="7620" marR="7620" marT="7620" marB="0" anchor="ctr"/>
                </a:tc>
                <a:tc>
                  <a:txBody>
                    <a:bodyPr/>
                    <a:lstStyle/>
                    <a:p>
                      <a:pPr algn="ctr" fontAlgn="ctr"/>
                      <a:r>
                        <a:rPr lang="en-ZA" sz="1000" b="1" i="0" u="none" strike="noStrike" dirty="0">
                          <a:solidFill>
                            <a:srgbClr val="000000"/>
                          </a:solidFill>
                          <a:effectLst/>
                          <a:latin typeface="+mj-lt"/>
                        </a:rPr>
                        <a:t>1</a:t>
                      </a:r>
                    </a:p>
                  </a:txBody>
                  <a:tcPr marL="7620" marR="7620" marT="7620" marB="0" anchor="ctr"/>
                </a:tc>
                <a:tc>
                  <a:txBody>
                    <a:bodyPr/>
                    <a:lstStyle/>
                    <a:p>
                      <a:pPr algn="ctr" fontAlgn="ctr"/>
                      <a:r>
                        <a:rPr lang="en-ZA" sz="1000" b="1" i="0" u="none" strike="noStrike" dirty="0">
                          <a:solidFill>
                            <a:srgbClr val="000000"/>
                          </a:solidFill>
                          <a:effectLst/>
                          <a:latin typeface="+mj-lt"/>
                        </a:rPr>
                        <a:t> </a:t>
                      </a:r>
                    </a:p>
                  </a:txBody>
                  <a:tcPr marL="7620" marR="7620" marT="7620" marB="0" anchor="ctr"/>
                </a:tc>
                <a:tc>
                  <a:txBody>
                    <a:bodyPr/>
                    <a:lstStyle/>
                    <a:p>
                      <a:pPr algn="ctr" fontAlgn="b"/>
                      <a:r>
                        <a:rPr lang="en-ZA" sz="1100" b="1" i="0" u="none" strike="noStrike" dirty="0">
                          <a:solidFill>
                            <a:srgbClr val="000000"/>
                          </a:solidFill>
                          <a:effectLst/>
                          <a:latin typeface="+mj-lt"/>
                        </a:rPr>
                        <a:t>R 23 553 190,77</a:t>
                      </a:r>
                    </a:p>
                  </a:txBody>
                  <a:tcPr marL="7620" marR="7620" marT="7620" marB="0" anchor="b"/>
                </a:tc>
                <a:extLst>
                  <a:ext uri="{0D108BD9-81ED-4DB2-BD59-A6C34878D82A}">
                    <a16:rowId xmlns:a16="http://schemas.microsoft.com/office/drawing/2014/main" val="10007"/>
                  </a:ext>
                </a:extLst>
              </a:tr>
              <a:tr h="401728">
                <a:tc>
                  <a:txBody>
                    <a:bodyPr/>
                    <a:lstStyle/>
                    <a:p>
                      <a:pPr marL="0" marR="0">
                        <a:spcBef>
                          <a:spcPts val="0"/>
                        </a:spcBef>
                        <a:spcAft>
                          <a:spcPts val="0"/>
                        </a:spcAft>
                      </a:pPr>
                      <a:r>
                        <a:rPr lang="en-US" sz="1400" dirty="0">
                          <a:effectLst/>
                        </a:rPr>
                        <a:t>Total Rand Value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fontAlgn="b"/>
                      <a:r>
                        <a:rPr lang="en-ZA" sz="1100" b="1" i="0" u="none" strike="noStrike" dirty="0">
                          <a:solidFill>
                            <a:srgbClr val="000000"/>
                          </a:solidFill>
                          <a:effectLst/>
                          <a:latin typeface="+mj-lt"/>
                        </a:rPr>
                        <a:t>4 032</a:t>
                      </a:r>
                    </a:p>
                  </a:txBody>
                  <a:tcPr marL="7620" marR="7620" marT="7620" marB="0" anchor="b"/>
                </a:tc>
                <a:tc>
                  <a:txBody>
                    <a:bodyPr/>
                    <a:lstStyle/>
                    <a:p>
                      <a:pPr algn="ctr" fontAlgn="b"/>
                      <a:r>
                        <a:rPr lang="en-ZA" sz="1100" b="1" i="0" u="none" strike="noStrike">
                          <a:solidFill>
                            <a:srgbClr val="000000"/>
                          </a:solidFill>
                          <a:effectLst/>
                          <a:latin typeface="+mj-lt"/>
                        </a:rPr>
                        <a:t>541</a:t>
                      </a:r>
                    </a:p>
                  </a:txBody>
                  <a:tcPr marL="7620" marR="7620" marT="7620" marB="0" anchor="b"/>
                </a:tc>
                <a:tc>
                  <a:txBody>
                    <a:bodyPr/>
                    <a:lstStyle/>
                    <a:p>
                      <a:pPr algn="ctr" fontAlgn="b"/>
                      <a:r>
                        <a:rPr lang="en-ZA" sz="1100" b="1" i="0" u="none" strike="noStrike">
                          <a:solidFill>
                            <a:srgbClr val="000000"/>
                          </a:solidFill>
                          <a:effectLst/>
                          <a:latin typeface="+mj-lt"/>
                        </a:rPr>
                        <a:t>140</a:t>
                      </a:r>
                    </a:p>
                  </a:txBody>
                  <a:tcPr marL="7620" marR="7620" marT="7620" marB="0" anchor="b"/>
                </a:tc>
                <a:tc>
                  <a:txBody>
                    <a:bodyPr/>
                    <a:lstStyle/>
                    <a:p>
                      <a:pPr algn="ctr" fontAlgn="b"/>
                      <a:r>
                        <a:rPr lang="en-ZA" sz="1100" b="1" i="0" u="none" strike="noStrike" dirty="0">
                          <a:solidFill>
                            <a:srgbClr val="000000"/>
                          </a:solidFill>
                          <a:effectLst/>
                          <a:latin typeface="+mj-lt"/>
                        </a:rPr>
                        <a:t>76</a:t>
                      </a:r>
                    </a:p>
                  </a:txBody>
                  <a:tcPr marL="7620" marR="7620" marT="7620" marB="0" anchor="b"/>
                </a:tc>
                <a:tc>
                  <a:txBody>
                    <a:bodyPr/>
                    <a:lstStyle/>
                    <a:p>
                      <a:pPr algn="ctr" fontAlgn="b"/>
                      <a:r>
                        <a:rPr lang="en-ZA" sz="1100" b="1" i="0" u="none" strike="noStrike" dirty="0">
                          <a:solidFill>
                            <a:srgbClr val="000000"/>
                          </a:solidFill>
                          <a:effectLst/>
                          <a:latin typeface="+mj-lt"/>
                        </a:rPr>
                        <a:t>R 942 371 696,38</a:t>
                      </a:r>
                    </a:p>
                  </a:txBody>
                  <a:tcPr marL="7620" marR="7620" marT="7620" marB="0" anchor="b"/>
                </a:tc>
                <a:extLst>
                  <a:ext uri="{0D108BD9-81ED-4DB2-BD59-A6C34878D82A}">
                    <a16:rowId xmlns:a16="http://schemas.microsoft.com/office/drawing/2014/main" val="10008"/>
                  </a:ext>
                </a:extLst>
              </a:tr>
            </a:tbl>
          </a:graphicData>
        </a:graphic>
      </p:graphicFrame>
      <p:sp>
        <p:nvSpPr>
          <p:cNvPr id="3" name="Rectangle 1"/>
          <p:cNvSpPr>
            <a:spLocks noChangeArrowheads="1"/>
          </p:cNvSpPr>
          <p:nvPr/>
        </p:nvSpPr>
        <p:spPr bwMode="auto">
          <a:xfrm>
            <a:off x="1685925" y="25765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a:extLst>
              <a:ext uri="{FF2B5EF4-FFF2-40B4-BE49-F238E27FC236}">
                <a16:creationId xmlns:a16="http://schemas.microsoft.com/office/drawing/2014/main" id="{6628C414-44BB-4DB8-B35A-F9AB769CCDF6}"/>
              </a:ext>
            </a:extLst>
          </p:cNvPr>
          <p:cNvSpPr/>
          <p:nvPr/>
        </p:nvSpPr>
        <p:spPr>
          <a:xfrm>
            <a:off x="1115416" y="189186"/>
            <a:ext cx="7635392" cy="566309"/>
          </a:xfrm>
          <a:prstGeom prst="rect">
            <a:avLst/>
          </a:prstGeom>
        </p:spPr>
        <p:txBody>
          <a:bodyPr wrap="square">
            <a:spAutoFit/>
          </a:bodyPr>
          <a:lstStyle/>
          <a:p>
            <a:pPr marL="6350" marR="708660" indent="-6350">
              <a:lnSpc>
                <a:spcPct val="110000"/>
              </a:lnSpc>
              <a:spcAft>
                <a:spcPts val="12085"/>
              </a:spcAft>
            </a:pPr>
            <a:r>
              <a:rPr lang="en-ZA" sz="2800" dirty="0">
                <a:solidFill>
                  <a:srgbClr val="FFC000"/>
                </a:solidFill>
                <a:latin typeface="Arial" panose="020B0604020202020204" pitchFamily="34" charset="0"/>
                <a:ea typeface="Arial" panose="020B0604020202020204" pitchFamily="34" charset="0"/>
              </a:rPr>
              <a:t>ACCOUNT MANAGEMENT - QUERIES</a:t>
            </a:r>
            <a:endParaRPr lang="en-ZA" sz="2800" dirty="0">
              <a:solidFill>
                <a:srgbClr val="000000"/>
              </a:solidFill>
              <a:effectLst/>
              <a:latin typeface="Calibri" panose="020F0502020204030204" pitchFamily="34" charset="0"/>
              <a:ea typeface="Calibri" panose="020F0502020204030204" pitchFamily="34" charset="0"/>
            </a:endParaRPr>
          </a:p>
        </p:txBody>
      </p:sp>
      <p:sp>
        <p:nvSpPr>
          <p:cNvPr id="5" name="TextBox 4"/>
          <p:cNvSpPr txBox="1"/>
          <p:nvPr/>
        </p:nvSpPr>
        <p:spPr>
          <a:xfrm>
            <a:off x="1205157" y="966130"/>
            <a:ext cx="10107007" cy="1446550"/>
          </a:xfrm>
          <a:prstGeom prst="rect">
            <a:avLst/>
          </a:prstGeom>
          <a:noFill/>
        </p:spPr>
        <p:txBody>
          <a:bodyPr wrap="square" rtlCol="0">
            <a:spAutoFit/>
          </a:bodyPr>
          <a:lstStyle/>
          <a:p>
            <a:r>
              <a:rPr lang="en-US" sz="1400" dirty="0"/>
              <a:t>Queries on hand per age and account in arrears, contributed to the strategy implementation. The regionalization model will afford dedicated end to end account management per region.</a:t>
            </a:r>
          </a:p>
          <a:p>
            <a:endParaRPr lang="en-US" sz="1400" dirty="0"/>
          </a:p>
          <a:p>
            <a:r>
              <a:rPr lang="en-US" sz="1400" dirty="0"/>
              <a:t>RSSC will reside in one region for a period not less than two weeks and invite all regional customers to approach the city and obtained bill interpretation, further resolution and revenue collection upon acknowledgement of account interpretation. Credit Control will be effected for all over due accounts post customer engagement with audit following effected disconnections</a:t>
            </a:r>
            <a:r>
              <a:rPr lang="en-US" dirty="0"/>
              <a:t>.</a:t>
            </a:r>
          </a:p>
        </p:txBody>
      </p:sp>
    </p:spTree>
    <p:extLst>
      <p:ext uri="{BB962C8B-B14F-4D97-AF65-F5344CB8AC3E}">
        <p14:creationId xmlns:p14="http://schemas.microsoft.com/office/powerpoint/2010/main" val="1001657704"/>
      </p:ext>
    </p:extLst>
  </p:cSld>
  <p:clrMapOvr>
    <a:masterClrMapping/>
  </p:clrMapOvr>
  <p:transition>
    <p:plu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38660" y="830819"/>
            <a:ext cx="10085832" cy="5878532"/>
          </a:xfrm>
          <a:prstGeom prst="rect">
            <a:avLst/>
          </a:prstGeom>
        </p:spPr>
        <p:txBody>
          <a:bodyPr wrap="square">
            <a:spAutoFit/>
          </a:bodyPr>
          <a:lstStyle/>
          <a:p>
            <a:pPr marL="457200" indent="-457200">
              <a:buClr>
                <a:srgbClr val="FFC000"/>
              </a:buClr>
              <a:buFont typeface="Wingdings" panose="05000000000000000000" pitchFamily="2" charset="2"/>
              <a:buChar char="q"/>
            </a:pPr>
            <a:r>
              <a:rPr lang="en-ZA" sz="2200" b="1" dirty="0"/>
              <a:t>Customer Benefits</a:t>
            </a:r>
          </a:p>
          <a:p>
            <a:pPr marL="457200" indent="-457200">
              <a:buClr>
                <a:srgbClr val="FFC000"/>
              </a:buClr>
              <a:buFont typeface="Wingdings" panose="05000000000000000000" pitchFamily="2" charset="2"/>
              <a:buChar char="q"/>
            </a:pPr>
            <a:endParaRPr lang="en-ZA" sz="2200" b="1" dirty="0"/>
          </a:p>
          <a:p>
            <a:pPr marL="914400" lvl="1" indent="-457200">
              <a:buClr>
                <a:srgbClr val="FFC000"/>
              </a:buClr>
              <a:buFont typeface="Wingdings" panose="05000000000000000000" pitchFamily="2" charset="2"/>
              <a:buChar char="Ø"/>
            </a:pPr>
            <a:r>
              <a:rPr lang="en-US" sz="2200" dirty="0">
                <a:cs typeface="Arial" charset="0"/>
              </a:rPr>
              <a:t>Customers alignment to their regional offices for focused service;</a:t>
            </a:r>
          </a:p>
          <a:p>
            <a:pPr lvl="1">
              <a:buClr>
                <a:srgbClr val="FFC000"/>
              </a:buClr>
            </a:pPr>
            <a:endParaRPr lang="en-US" sz="1200" dirty="0">
              <a:cs typeface="Arial" charset="0"/>
            </a:endParaRPr>
          </a:p>
          <a:p>
            <a:pPr marL="914400" lvl="1" indent="-457200">
              <a:buClr>
                <a:srgbClr val="FFC000"/>
              </a:buClr>
              <a:buFont typeface="Wingdings" panose="05000000000000000000" pitchFamily="2" charset="2"/>
              <a:buChar char="Ø"/>
            </a:pPr>
            <a:r>
              <a:rPr lang="en-US" sz="2200" dirty="0">
                <a:cs typeface="Arial" charset="0"/>
              </a:rPr>
              <a:t>Regionalized Billing will enable customers an understanding of meter reading schedules.</a:t>
            </a:r>
          </a:p>
          <a:p>
            <a:pPr lvl="1">
              <a:buClr>
                <a:srgbClr val="FFC000"/>
              </a:buClr>
            </a:pPr>
            <a:endParaRPr lang="en-US" sz="1200" dirty="0">
              <a:cs typeface="Arial" charset="0"/>
            </a:endParaRPr>
          </a:p>
          <a:p>
            <a:pPr marL="914400" lvl="1" indent="-457200">
              <a:buClr>
                <a:srgbClr val="FFC000"/>
              </a:buClr>
              <a:buFont typeface="Wingdings" panose="05000000000000000000" pitchFamily="2" charset="2"/>
              <a:buChar char="Ø"/>
            </a:pPr>
            <a:r>
              <a:rPr lang="en-US" sz="2200" dirty="0">
                <a:cs typeface="Arial" charset="0"/>
              </a:rPr>
              <a:t>Offer instant query resolution </a:t>
            </a:r>
          </a:p>
          <a:p>
            <a:pPr lvl="1">
              <a:buClr>
                <a:srgbClr val="FFC000"/>
              </a:buClr>
            </a:pPr>
            <a:endParaRPr lang="en-US" sz="2200" dirty="0">
              <a:cs typeface="Arial" charset="0"/>
            </a:endParaRPr>
          </a:p>
          <a:p>
            <a:pPr marL="457200" indent="-457200">
              <a:buClr>
                <a:srgbClr val="FFC000"/>
              </a:buClr>
              <a:buFont typeface="Wingdings" panose="05000000000000000000" pitchFamily="2" charset="2"/>
              <a:buChar char="q"/>
            </a:pPr>
            <a:r>
              <a:rPr lang="en-ZA" sz="2200" b="1" dirty="0"/>
              <a:t>Regionalisation Operational Benefits</a:t>
            </a:r>
          </a:p>
          <a:p>
            <a:pPr>
              <a:buClr>
                <a:srgbClr val="FFC000"/>
              </a:buClr>
            </a:pPr>
            <a:endParaRPr lang="en-ZA" sz="2200" b="1" dirty="0"/>
          </a:p>
          <a:p>
            <a:pPr marL="914400" lvl="1" indent="-457200">
              <a:buClr>
                <a:srgbClr val="FFC000"/>
              </a:buClr>
              <a:buFont typeface="Wingdings" panose="05000000000000000000" pitchFamily="2" charset="2"/>
              <a:buChar char="Ø"/>
            </a:pPr>
            <a:r>
              <a:rPr lang="en-ZA" sz="2200" dirty="0"/>
              <a:t>Alignment of meter readings to geographic regions to improve efficiency, billing accuracy and collections;</a:t>
            </a:r>
          </a:p>
          <a:p>
            <a:pPr lvl="1">
              <a:buClr>
                <a:srgbClr val="FFC000"/>
              </a:buClr>
            </a:pPr>
            <a:endParaRPr lang="en-ZA" sz="2200" dirty="0"/>
          </a:p>
          <a:p>
            <a:pPr marL="914400" lvl="1" indent="-457200">
              <a:buClr>
                <a:srgbClr val="FFC000"/>
              </a:buClr>
              <a:buFont typeface="Wingdings" panose="05000000000000000000" pitchFamily="2" charset="2"/>
              <a:buChar char="Ø"/>
            </a:pPr>
            <a:r>
              <a:rPr lang="en-US" sz="2200" dirty="0"/>
              <a:t>Billing accuracy will improve and reduce customer complaints</a:t>
            </a:r>
          </a:p>
          <a:p>
            <a:pPr lvl="1">
              <a:buClr>
                <a:srgbClr val="FFC000"/>
              </a:buClr>
            </a:pPr>
            <a:endParaRPr lang="en-ZA" sz="2200" dirty="0"/>
          </a:p>
          <a:p>
            <a:pPr marL="914400" lvl="1" indent="-457200">
              <a:buClr>
                <a:srgbClr val="FFC000"/>
              </a:buClr>
              <a:buFont typeface="Wingdings" panose="05000000000000000000" pitchFamily="2" charset="2"/>
              <a:buChar char="Ø"/>
            </a:pPr>
            <a:r>
              <a:rPr lang="en-US" sz="2200" dirty="0"/>
              <a:t>Will provide the ability to measure performance per geographic area;</a:t>
            </a:r>
          </a:p>
          <a:p>
            <a:pPr marL="914400" lvl="1" indent="-457200">
              <a:buClr>
                <a:srgbClr val="FFC000"/>
              </a:buClr>
              <a:buFont typeface="Wingdings" panose="05000000000000000000" pitchFamily="2" charset="2"/>
              <a:buChar char="Ø"/>
            </a:pPr>
            <a:r>
              <a:rPr lang="en-US" sz="2200" dirty="0"/>
              <a:t>Enable instant credit control and collection</a:t>
            </a:r>
            <a:endParaRPr lang="en-ZA" sz="2200" dirty="0"/>
          </a:p>
        </p:txBody>
      </p:sp>
      <p:sp>
        <p:nvSpPr>
          <p:cNvPr id="5" name="Title 1"/>
          <p:cNvSpPr>
            <a:spLocks noGrp="1"/>
          </p:cNvSpPr>
          <p:nvPr>
            <p:ph type="title"/>
          </p:nvPr>
        </p:nvSpPr>
        <p:spPr>
          <a:xfrm>
            <a:off x="1281723" y="256824"/>
            <a:ext cx="10042769" cy="503590"/>
          </a:xfrm>
        </p:spPr>
        <p:txBody>
          <a:bodyPr/>
          <a:lstStyle/>
          <a:p>
            <a:r>
              <a:rPr lang="en-ZA" sz="2800" b="0" dirty="0"/>
              <a:t>Regionalisation Benefits</a:t>
            </a:r>
            <a:endParaRPr lang="en-US" sz="2800" b="0" dirty="0"/>
          </a:p>
        </p:txBody>
      </p:sp>
    </p:spTree>
    <p:extLst>
      <p:ext uri="{BB962C8B-B14F-4D97-AF65-F5344CB8AC3E}">
        <p14:creationId xmlns:p14="http://schemas.microsoft.com/office/powerpoint/2010/main" val="429268464"/>
      </p:ext>
    </p:extLst>
  </p:cSld>
  <p:clrMapOvr>
    <a:masterClrMapping/>
  </p:clrMapOvr>
  <p:transition>
    <p:plu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F086C9-FA54-40F2-B6B1-CD3571853572}"/>
              </a:ext>
            </a:extLst>
          </p:cNvPr>
          <p:cNvPicPr/>
          <p:nvPr/>
        </p:nvPicPr>
        <p:blipFill>
          <a:blip r:embed="rId2"/>
          <a:stretch>
            <a:fillRect/>
          </a:stretch>
        </p:blipFill>
        <p:spPr>
          <a:xfrm>
            <a:off x="3685997" y="1075471"/>
            <a:ext cx="6984365" cy="2811145"/>
          </a:xfrm>
          <a:prstGeom prst="rect">
            <a:avLst/>
          </a:prstGeom>
        </p:spPr>
      </p:pic>
      <p:sp>
        <p:nvSpPr>
          <p:cNvPr id="5" name="Rectangle 5">
            <a:extLst>
              <a:ext uri="{FF2B5EF4-FFF2-40B4-BE49-F238E27FC236}">
                <a16:creationId xmlns:a16="http://schemas.microsoft.com/office/drawing/2014/main" id="{24B9921E-E338-4355-8454-08037807EAB7}"/>
              </a:ext>
            </a:extLst>
          </p:cNvPr>
          <p:cNvSpPr>
            <a:spLocks noChangeArrowheads="1"/>
          </p:cNvSpPr>
          <p:nvPr/>
        </p:nvSpPr>
        <p:spPr bwMode="auto">
          <a:xfrm>
            <a:off x="1283515" y="430615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663176" tIns="45720" rIns="91440" bIns="0" numCol="1" anchor="ctr" anchorCtr="0" compatLnSpc="1">
            <a:prstTxWarp prst="textNoShape">
              <a:avLst/>
            </a:prstTxWarp>
            <a:spAutoFit/>
          </a:bodyPr>
          <a:lstStyle/>
          <a:p>
            <a:endParaRPr lang="en-ZA"/>
          </a:p>
        </p:txBody>
      </p:sp>
      <p:pic>
        <p:nvPicPr>
          <p:cNvPr id="3076" name="Picture 2249">
            <a:extLst>
              <a:ext uri="{FF2B5EF4-FFF2-40B4-BE49-F238E27FC236}">
                <a16:creationId xmlns:a16="http://schemas.microsoft.com/office/drawing/2014/main" id="{92222757-B16B-4E00-9B78-7176CB9D5B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4265" y="5395179"/>
            <a:ext cx="6881813" cy="3873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01FF6B6F-0FE1-4E64-B25E-3C080D6807EC}"/>
              </a:ext>
            </a:extLst>
          </p:cNvPr>
          <p:cNvSpPr>
            <a:spLocks noChangeArrowheads="1"/>
          </p:cNvSpPr>
          <p:nvPr/>
        </p:nvSpPr>
        <p:spPr bwMode="auto">
          <a:xfrm>
            <a:off x="1283515" y="47633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663176"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9600" b="1" i="0" u="none" strike="noStrike" cap="none" normalizeH="0" baseline="0">
                <a:ln>
                  <a:noFill/>
                </a:ln>
                <a:solidFill>
                  <a:srgbClr val="E6B000"/>
                </a:solidFill>
                <a:effectLst/>
                <a:latin typeface="Arial" panose="020B0604020202020204" pitchFamily="34" charset="0"/>
                <a:ea typeface="Arial" panose="020B0604020202020204" pitchFamily="34" charset="0"/>
              </a:rPr>
              <a:t>THANK YOU</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ZA"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9773012"/>
      </p:ext>
    </p:extLst>
  </p:cSld>
  <p:clrMapOvr>
    <a:masterClrMapping/>
  </p:clrMapOvr>
  <p:transition>
    <p:plus/>
  </p:transition>
</p:sld>
</file>

<file path=ppt/theme/theme1.xml><?xml version="1.0" encoding="utf-8"?>
<a:theme xmlns:a="http://schemas.openxmlformats.org/drawingml/2006/main" name="Blank Presentatio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Blank Presentation">
      <a:majorFont>
        <a:latin typeface="Arial"/>
        <a:ea typeface="ＭＳ Ｐゴシック"/>
        <a:cs typeface=""/>
      </a:majorFont>
      <a:minorFont>
        <a:latin typeface="Arial"/>
        <a:ea typeface="ＭＳ Ｐゴシック"/>
        <a:cs typeface=""/>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accent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0000"/>
        </a:dk2>
        <a:lt2>
          <a:srgbClr val="808080"/>
        </a:lt2>
        <a:accent1>
          <a:srgbClr val="00CCFF"/>
        </a:accent1>
        <a:accent2>
          <a:srgbClr val="3333CC"/>
        </a:accent2>
        <a:accent3>
          <a:srgbClr val="FFFFFF"/>
        </a:accent3>
        <a:accent4>
          <a:srgbClr val="000000"/>
        </a:accent4>
        <a:accent5>
          <a:srgbClr val="AAE2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14">
        <a:dk1>
          <a:srgbClr val="000000"/>
        </a:dk1>
        <a:lt1>
          <a:srgbClr val="FFFFFF"/>
        </a:lt1>
        <a:dk2>
          <a:srgbClr val="00377C"/>
        </a:dk2>
        <a:lt2>
          <a:srgbClr val="808080"/>
        </a:lt2>
        <a:accent1>
          <a:srgbClr val="00CCFF"/>
        </a:accent1>
        <a:accent2>
          <a:srgbClr val="3333CC"/>
        </a:accent2>
        <a:accent3>
          <a:srgbClr val="FFFFFF"/>
        </a:accent3>
        <a:accent4>
          <a:srgbClr val="000000"/>
        </a:accent4>
        <a:accent5>
          <a:srgbClr val="AAE2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15">
        <a:dk1>
          <a:srgbClr val="000000"/>
        </a:dk1>
        <a:lt1>
          <a:srgbClr val="FFFFFF"/>
        </a:lt1>
        <a:dk2>
          <a:srgbClr val="00377C"/>
        </a:dk2>
        <a:lt2>
          <a:srgbClr val="808080"/>
        </a:lt2>
        <a:accent1>
          <a:srgbClr val="4F516F"/>
        </a:accent1>
        <a:accent2>
          <a:srgbClr val="CCCCFF"/>
        </a:accent2>
        <a:accent3>
          <a:srgbClr val="FFFFFF"/>
        </a:accent3>
        <a:accent4>
          <a:srgbClr val="000000"/>
        </a:accent4>
        <a:accent5>
          <a:srgbClr val="B2B3BB"/>
        </a:accent5>
        <a:accent6>
          <a:srgbClr val="B9B9E7"/>
        </a:accent6>
        <a:hlink>
          <a:srgbClr val="FF9900"/>
        </a:hlink>
        <a:folHlink>
          <a:srgbClr val="007E35"/>
        </a:folHlink>
      </a:clrScheme>
      <a:clrMap bg1="lt1" tx1="dk1" bg2="lt2" tx2="dk2" accent1="accent1" accent2="accent2" accent3="accent3" accent4="accent4" accent5="accent5" accent6="accent6" hlink="hlink" folHlink="folHlink"/>
    </a:extraClrScheme>
    <a:extraClrScheme>
      <a:clrScheme name="Blank Presentation 16">
        <a:dk1>
          <a:srgbClr val="000000"/>
        </a:dk1>
        <a:lt1>
          <a:srgbClr val="FFFFFF"/>
        </a:lt1>
        <a:dk2>
          <a:srgbClr val="00377C"/>
        </a:dk2>
        <a:lt2>
          <a:srgbClr val="808080"/>
        </a:lt2>
        <a:accent1>
          <a:srgbClr val="4F516F"/>
        </a:accent1>
        <a:accent2>
          <a:srgbClr val="D5D5FF"/>
        </a:accent2>
        <a:accent3>
          <a:srgbClr val="FFFFFF"/>
        </a:accent3>
        <a:accent4>
          <a:srgbClr val="000000"/>
        </a:accent4>
        <a:accent5>
          <a:srgbClr val="B2B3BB"/>
        </a:accent5>
        <a:accent6>
          <a:srgbClr val="C1C1E7"/>
        </a:accent6>
        <a:hlink>
          <a:srgbClr val="FF9900"/>
        </a:hlink>
        <a:folHlink>
          <a:srgbClr val="007E3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5333B4FA011B4A975BECD9D22351DD" ma:contentTypeVersion="2" ma:contentTypeDescription="Create a new document." ma:contentTypeScope="" ma:versionID="97e0e7b0dbc29b36604884c9105b2d92">
  <xsd:schema xmlns:xsd="http://www.w3.org/2001/XMLSchema" xmlns:xs="http://www.w3.org/2001/XMLSchema" xmlns:p="http://schemas.microsoft.com/office/2006/metadata/properties" xmlns:ns1="http://schemas.microsoft.com/sharepoint/v3" xmlns:ns2="76a07b81-d90e-47a7-92f6-834be3d34bbb" targetNamespace="http://schemas.microsoft.com/office/2006/metadata/properties" ma:root="true" ma:fieldsID="839a52d820599a777fc124c0182e349d" ns1:_="" ns2:_="">
    <xsd:import namespace="http://schemas.microsoft.com/sharepoint/v3"/>
    <xsd:import namespace="76a07b81-d90e-47a7-92f6-834be3d34bbb"/>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a07b81-d90e-47a7-92f6-834be3d34bbb"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9F4ECCF3-38D0-43F9-83E7-E2BFBCDDD3A7}"/>
</file>

<file path=customXml/itemProps2.xml><?xml version="1.0" encoding="utf-8"?>
<ds:datastoreItem xmlns:ds="http://schemas.openxmlformats.org/officeDocument/2006/customXml" ds:itemID="{C9F247B7-1DB2-4C93-9B37-44AFA8B664F0}"/>
</file>

<file path=customXml/itemProps3.xml><?xml version="1.0" encoding="utf-8"?>
<ds:datastoreItem xmlns:ds="http://schemas.openxmlformats.org/officeDocument/2006/customXml" ds:itemID="{F512619D-7067-4E77-B3A2-CE4FEEC9A314}"/>
</file>

<file path=docProps/app.xml><?xml version="1.0" encoding="utf-8"?>
<Properties xmlns="http://schemas.openxmlformats.org/officeDocument/2006/extended-properties" xmlns:vt="http://schemas.openxmlformats.org/officeDocument/2006/docPropsVTypes">
  <Template/>
  <TotalTime>831</TotalTime>
  <Words>530</Words>
  <Application>Microsoft Office PowerPoint</Application>
  <PresentationFormat>Widescreen</PresentationFormat>
  <Paragraphs>156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Blank Presentation</vt:lpstr>
      <vt:lpstr>PowerPoint Presentation</vt:lpstr>
      <vt:lpstr>PowerPoint Presentation</vt:lpstr>
      <vt:lpstr>RSSC Background</vt:lpstr>
      <vt:lpstr>PowerPoint Presentation</vt:lpstr>
      <vt:lpstr>Purpose</vt:lpstr>
      <vt:lpstr>PowerPoint Presentation</vt:lpstr>
      <vt:lpstr>Regionalisation Benefits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Annie Conradie</dc:creator>
  <cp:lastModifiedBy>Glenda Skosana</cp:lastModifiedBy>
  <cp:revision>121</cp:revision>
  <dcterms:created xsi:type="dcterms:W3CDTF">2019-06-07T08:23:55Z</dcterms:created>
  <dcterms:modified xsi:type="dcterms:W3CDTF">2022-02-22T08:38:16Z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0x010100165333B4FA011B4A975BECD9D22351DD</vt:lpwstr>
  </property>
</Properties>
</file>