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0104100" cy="13404850"/>
  <p:notesSz cx="20104100" cy="13404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81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155503"/>
            <a:ext cx="17088486" cy="28150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7506716"/>
            <a:ext cx="14072870" cy="335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3083115"/>
            <a:ext cx="8745284" cy="88472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3083115"/>
            <a:ext cx="8745284" cy="88472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3580" cy="13404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27040" y="2206575"/>
            <a:ext cx="5029200" cy="10820400"/>
          </a:xfrm>
          <a:custGeom>
            <a:avLst/>
            <a:gdLst/>
            <a:ahLst/>
            <a:cxnLst/>
            <a:rect l="l" t="t" r="r" b="b"/>
            <a:pathLst>
              <a:path w="5029200" h="10820400">
                <a:moveTo>
                  <a:pt x="4190899" y="0"/>
                </a:moveTo>
                <a:lnTo>
                  <a:pt x="838178" y="0"/>
                </a:lnTo>
                <a:lnTo>
                  <a:pt x="790616" y="1326"/>
                </a:lnTo>
                <a:lnTo>
                  <a:pt x="743750" y="5260"/>
                </a:lnTo>
                <a:lnTo>
                  <a:pt x="697650" y="11729"/>
                </a:lnTo>
                <a:lnTo>
                  <a:pt x="652388" y="20663"/>
                </a:lnTo>
                <a:lnTo>
                  <a:pt x="608034" y="31991"/>
                </a:lnTo>
                <a:lnTo>
                  <a:pt x="564660" y="45643"/>
                </a:lnTo>
                <a:lnTo>
                  <a:pt x="522334" y="61547"/>
                </a:lnTo>
                <a:lnTo>
                  <a:pt x="481130" y="79634"/>
                </a:lnTo>
                <a:lnTo>
                  <a:pt x="441117" y="99831"/>
                </a:lnTo>
                <a:lnTo>
                  <a:pt x="402365" y="122069"/>
                </a:lnTo>
                <a:lnTo>
                  <a:pt x="364947" y="146277"/>
                </a:lnTo>
                <a:lnTo>
                  <a:pt x="328932" y="172384"/>
                </a:lnTo>
                <a:lnTo>
                  <a:pt x="294392" y="200319"/>
                </a:lnTo>
                <a:lnTo>
                  <a:pt x="261396" y="230011"/>
                </a:lnTo>
                <a:lnTo>
                  <a:pt x="230017" y="261390"/>
                </a:lnTo>
                <a:lnTo>
                  <a:pt x="200324" y="294385"/>
                </a:lnTo>
                <a:lnTo>
                  <a:pt x="172389" y="328926"/>
                </a:lnTo>
                <a:lnTo>
                  <a:pt x="146281" y="364940"/>
                </a:lnTo>
                <a:lnTo>
                  <a:pt x="122073" y="402359"/>
                </a:lnTo>
                <a:lnTo>
                  <a:pt x="99834" y="441110"/>
                </a:lnTo>
                <a:lnTo>
                  <a:pt x="79636" y="481123"/>
                </a:lnTo>
                <a:lnTo>
                  <a:pt x="61549" y="522328"/>
                </a:lnTo>
                <a:lnTo>
                  <a:pt x="45644" y="564654"/>
                </a:lnTo>
                <a:lnTo>
                  <a:pt x="31992" y="608029"/>
                </a:lnTo>
                <a:lnTo>
                  <a:pt x="20663" y="652384"/>
                </a:lnTo>
                <a:lnTo>
                  <a:pt x="11729" y="697647"/>
                </a:lnTo>
                <a:lnTo>
                  <a:pt x="5260" y="743747"/>
                </a:lnTo>
                <a:lnTo>
                  <a:pt x="1326" y="790615"/>
                </a:lnTo>
                <a:lnTo>
                  <a:pt x="0" y="838178"/>
                </a:lnTo>
                <a:lnTo>
                  <a:pt x="0" y="9981925"/>
                </a:lnTo>
                <a:lnTo>
                  <a:pt x="1326" y="10029489"/>
                </a:lnTo>
                <a:lnTo>
                  <a:pt x="5260" y="10076356"/>
                </a:lnTo>
                <a:lnTo>
                  <a:pt x="11729" y="10122457"/>
                </a:lnTo>
                <a:lnTo>
                  <a:pt x="20663" y="10167720"/>
                </a:lnTo>
                <a:lnTo>
                  <a:pt x="31992" y="10212074"/>
                </a:lnTo>
                <a:lnTo>
                  <a:pt x="45644" y="10255450"/>
                </a:lnTo>
                <a:lnTo>
                  <a:pt x="61549" y="10297776"/>
                </a:lnTo>
                <a:lnTo>
                  <a:pt x="79636" y="10338981"/>
                </a:lnTo>
                <a:lnTo>
                  <a:pt x="99834" y="10378995"/>
                </a:lnTo>
                <a:lnTo>
                  <a:pt x="122073" y="10417747"/>
                </a:lnTo>
                <a:lnTo>
                  <a:pt x="146281" y="10455166"/>
                </a:lnTo>
                <a:lnTo>
                  <a:pt x="172389" y="10491181"/>
                </a:lnTo>
                <a:lnTo>
                  <a:pt x="200324" y="10525722"/>
                </a:lnTo>
                <a:lnTo>
                  <a:pt x="230017" y="10558718"/>
                </a:lnTo>
                <a:lnTo>
                  <a:pt x="261396" y="10590098"/>
                </a:lnTo>
                <a:lnTo>
                  <a:pt x="294392" y="10619791"/>
                </a:lnTo>
                <a:lnTo>
                  <a:pt x="328932" y="10647726"/>
                </a:lnTo>
                <a:lnTo>
                  <a:pt x="364947" y="10673834"/>
                </a:lnTo>
                <a:lnTo>
                  <a:pt x="402365" y="10698042"/>
                </a:lnTo>
                <a:lnTo>
                  <a:pt x="441117" y="10720281"/>
                </a:lnTo>
                <a:lnTo>
                  <a:pt x="481130" y="10740479"/>
                </a:lnTo>
                <a:lnTo>
                  <a:pt x="522334" y="10758566"/>
                </a:lnTo>
                <a:lnTo>
                  <a:pt x="564660" y="10774471"/>
                </a:lnTo>
                <a:lnTo>
                  <a:pt x="608034" y="10788124"/>
                </a:lnTo>
                <a:lnTo>
                  <a:pt x="652388" y="10799452"/>
                </a:lnTo>
                <a:lnTo>
                  <a:pt x="697650" y="10808387"/>
                </a:lnTo>
                <a:lnTo>
                  <a:pt x="743750" y="10814856"/>
                </a:lnTo>
                <a:lnTo>
                  <a:pt x="790616" y="10818789"/>
                </a:lnTo>
                <a:lnTo>
                  <a:pt x="838178" y="10820116"/>
                </a:lnTo>
                <a:lnTo>
                  <a:pt x="4190899" y="10820116"/>
                </a:lnTo>
                <a:lnTo>
                  <a:pt x="4238460" y="10818789"/>
                </a:lnTo>
                <a:lnTo>
                  <a:pt x="4285325" y="10814856"/>
                </a:lnTo>
                <a:lnTo>
                  <a:pt x="4331424" y="10808387"/>
                </a:lnTo>
                <a:lnTo>
                  <a:pt x="4376685" y="10799452"/>
                </a:lnTo>
                <a:lnTo>
                  <a:pt x="4421038" y="10788124"/>
                </a:lnTo>
                <a:lnTo>
                  <a:pt x="4464412" y="10774471"/>
                </a:lnTo>
                <a:lnTo>
                  <a:pt x="4506737" y="10758566"/>
                </a:lnTo>
                <a:lnTo>
                  <a:pt x="4547941" y="10740479"/>
                </a:lnTo>
                <a:lnTo>
                  <a:pt x="4587954" y="10720281"/>
                </a:lnTo>
                <a:lnTo>
                  <a:pt x="4626706" y="10698042"/>
                </a:lnTo>
                <a:lnTo>
                  <a:pt x="4664124" y="10673834"/>
                </a:lnTo>
                <a:lnTo>
                  <a:pt x="4700139" y="10647726"/>
                </a:lnTo>
                <a:lnTo>
                  <a:pt x="4734680" y="10619791"/>
                </a:lnTo>
                <a:lnTo>
                  <a:pt x="4767675" y="10590098"/>
                </a:lnTo>
                <a:lnTo>
                  <a:pt x="4799055" y="10558718"/>
                </a:lnTo>
                <a:lnTo>
                  <a:pt x="4828749" y="10525722"/>
                </a:lnTo>
                <a:lnTo>
                  <a:pt x="4856685" y="10491181"/>
                </a:lnTo>
                <a:lnTo>
                  <a:pt x="4882792" y="10455166"/>
                </a:lnTo>
                <a:lnTo>
                  <a:pt x="4907001" y="10417747"/>
                </a:lnTo>
                <a:lnTo>
                  <a:pt x="4929240" y="10378995"/>
                </a:lnTo>
                <a:lnTo>
                  <a:pt x="4949439" y="10338981"/>
                </a:lnTo>
                <a:lnTo>
                  <a:pt x="4967526" y="10297776"/>
                </a:lnTo>
                <a:lnTo>
                  <a:pt x="4983432" y="10255450"/>
                </a:lnTo>
                <a:lnTo>
                  <a:pt x="4997084" y="10212074"/>
                </a:lnTo>
                <a:lnTo>
                  <a:pt x="5008413" y="10167720"/>
                </a:lnTo>
                <a:lnTo>
                  <a:pt x="5017348" y="10122457"/>
                </a:lnTo>
                <a:lnTo>
                  <a:pt x="5023818" y="10076356"/>
                </a:lnTo>
                <a:lnTo>
                  <a:pt x="5027751" y="10029489"/>
                </a:lnTo>
                <a:lnTo>
                  <a:pt x="5029078" y="9981925"/>
                </a:lnTo>
                <a:lnTo>
                  <a:pt x="5029078" y="838178"/>
                </a:lnTo>
                <a:lnTo>
                  <a:pt x="5027751" y="790615"/>
                </a:lnTo>
                <a:lnTo>
                  <a:pt x="5023818" y="743747"/>
                </a:lnTo>
                <a:lnTo>
                  <a:pt x="5017348" y="697647"/>
                </a:lnTo>
                <a:lnTo>
                  <a:pt x="5008413" y="652384"/>
                </a:lnTo>
                <a:lnTo>
                  <a:pt x="4997084" y="608029"/>
                </a:lnTo>
                <a:lnTo>
                  <a:pt x="4983432" y="564654"/>
                </a:lnTo>
                <a:lnTo>
                  <a:pt x="4967526" y="522328"/>
                </a:lnTo>
                <a:lnTo>
                  <a:pt x="4949439" y="481123"/>
                </a:lnTo>
                <a:lnTo>
                  <a:pt x="4929240" y="441110"/>
                </a:lnTo>
                <a:lnTo>
                  <a:pt x="4907001" y="402359"/>
                </a:lnTo>
                <a:lnTo>
                  <a:pt x="4882792" y="364940"/>
                </a:lnTo>
                <a:lnTo>
                  <a:pt x="4856685" y="328926"/>
                </a:lnTo>
                <a:lnTo>
                  <a:pt x="4828749" y="294385"/>
                </a:lnTo>
                <a:lnTo>
                  <a:pt x="4799055" y="261390"/>
                </a:lnTo>
                <a:lnTo>
                  <a:pt x="4767675" y="230011"/>
                </a:lnTo>
                <a:lnTo>
                  <a:pt x="4734680" y="200319"/>
                </a:lnTo>
                <a:lnTo>
                  <a:pt x="4700139" y="172384"/>
                </a:lnTo>
                <a:lnTo>
                  <a:pt x="4664124" y="146277"/>
                </a:lnTo>
                <a:lnTo>
                  <a:pt x="4626706" y="122069"/>
                </a:lnTo>
                <a:lnTo>
                  <a:pt x="4587954" y="99831"/>
                </a:lnTo>
                <a:lnTo>
                  <a:pt x="4547941" y="79634"/>
                </a:lnTo>
                <a:lnTo>
                  <a:pt x="4506737" y="61547"/>
                </a:lnTo>
                <a:lnTo>
                  <a:pt x="4464412" y="45643"/>
                </a:lnTo>
                <a:lnTo>
                  <a:pt x="4421038" y="31991"/>
                </a:lnTo>
                <a:lnTo>
                  <a:pt x="4376685" y="20663"/>
                </a:lnTo>
                <a:lnTo>
                  <a:pt x="4331424" y="11729"/>
                </a:lnTo>
                <a:lnTo>
                  <a:pt x="4285325" y="5260"/>
                </a:lnTo>
                <a:lnTo>
                  <a:pt x="4238460" y="1326"/>
                </a:lnTo>
                <a:lnTo>
                  <a:pt x="41908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27040" y="2206574"/>
            <a:ext cx="5029200" cy="10820400"/>
          </a:xfrm>
          <a:custGeom>
            <a:avLst/>
            <a:gdLst/>
            <a:ahLst/>
            <a:cxnLst/>
            <a:rect l="l" t="t" r="r" b="b"/>
            <a:pathLst>
              <a:path w="5029200" h="10820400">
                <a:moveTo>
                  <a:pt x="0" y="838178"/>
                </a:moveTo>
                <a:lnTo>
                  <a:pt x="1326" y="790615"/>
                </a:lnTo>
                <a:lnTo>
                  <a:pt x="5260" y="743747"/>
                </a:lnTo>
                <a:lnTo>
                  <a:pt x="11729" y="697647"/>
                </a:lnTo>
                <a:lnTo>
                  <a:pt x="20663" y="652384"/>
                </a:lnTo>
                <a:lnTo>
                  <a:pt x="31992" y="608029"/>
                </a:lnTo>
                <a:lnTo>
                  <a:pt x="45644" y="564654"/>
                </a:lnTo>
                <a:lnTo>
                  <a:pt x="61549" y="522328"/>
                </a:lnTo>
                <a:lnTo>
                  <a:pt x="79636" y="481123"/>
                </a:lnTo>
                <a:lnTo>
                  <a:pt x="99834" y="441110"/>
                </a:lnTo>
                <a:lnTo>
                  <a:pt x="122073" y="402359"/>
                </a:lnTo>
                <a:lnTo>
                  <a:pt x="146281" y="364940"/>
                </a:lnTo>
                <a:lnTo>
                  <a:pt x="172389" y="328926"/>
                </a:lnTo>
                <a:lnTo>
                  <a:pt x="200324" y="294385"/>
                </a:lnTo>
                <a:lnTo>
                  <a:pt x="230017" y="261390"/>
                </a:lnTo>
                <a:lnTo>
                  <a:pt x="261396" y="230011"/>
                </a:lnTo>
                <a:lnTo>
                  <a:pt x="294392" y="200319"/>
                </a:lnTo>
                <a:lnTo>
                  <a:pt x="328932" y="172384"/>
                </a:lnTo>
                <a:lnTo>
                  <a:pt x="364947" y="146277"/>
                </a:lnTo>
                <a:lnTo>
                  <a:pt x="402365" y="122069"/>
                </a:lnTo>
                <a:lnTo>
                  <a:pt x="441117" y="99831"/>
                </a:lnTo>
                <a:lnTo>
                  <a:pt x="481130" y="79634"/>
                </a:lnTo>
                <a:lnTo>
                  <a:pt x="522334" y="61547"/>
                </a:lnTo>
                <a:lnTo>
                  <a:pt x="564660" y="45643"/>
                </a:lnTo>
                <a:lnTo>
                  <a:pt x="608034" y="31991"/>
                </a:lnTo>
                <a:lnTo>
                  <a:pt x="652388" y="20663"/>
                </a:lnTo>
                <a:lnTo>
                  <a:pt x="697650" y="11729"/>
                </a:lnTo>
                <a:lnTo>
                  <a:pt x="743750" y="5260"/>
                </a:lnTo>
                <a:lnTo>
                  <a:pt x="790616" y="1326"/>
                </a:lnTo>
                <a:lnTo>
                  <a:pt x="838178" y="0"/>
                </a:lnTo>
                <a:lnTo>
                  <a:pt x="4190900" y="0"/>
                </a:lnTo>
                <a:lnTo>
                  <a:pt x="4238460" y="1326"/>
                </a:lnTo>
                <a:lnTo>
                  <a:pt x="4285325" y="5260"/>
                </a:lnTo>
                <a:lnTo>
                  <a:pt x="4331424" y="11729"/>
                </a:lnTo>
                <a:lnTo>
                  <a:pt x="4376685" y="20663"/>
                </a:lnTo>
                <a:lnTo>
                  <a:pt x="4421038" y="31991"/>
                </a:lnTo>
                <a:lnTo>
                  <a:pt x="4464412" y="45643"/>
                </a:lnTo>
                <a:lnTo>
                  <a:pt x="4506737" y="61547"/>
                </a:lnTo>
                <a:lnTo>
                  <a:pt x="4547941" y="79634"/>
                </a:lnTo>
                <a:lnTo>
                  <a:pt x="4587955" y="99831"/>
                </a:lnTo>
                <a:lnTo>
                  <a:pt x="4626706" y="122069"/>
                </a:lnTo>
                <a:lnTo>
                  <a:pt x="4664124" y="146277"/>
                </a:lnTo>
                <a:lnTo>
                  <a:pt x="4700139" y="172384"/>
                </a:lnTo>
                <a:lnTo>
                  <a:pt x="4734680" y="200319"/>
                </a:lnTo>
                <a:lnTo>
                  <a:pt x="4767676" y="230011"/>
                </a:lnTo>
                <a:lnTo>
                  <a:pt x="4799056" y="261390"/>
                </a:lnTo>
                <a:lnTo>
                  <a:pt x="4828749" y="294385"/>
                </a:lnTo>
                <a:lnTo>
                  <a:pt x="4856685" y="328926"/>
                </a:lnTo>
                <a:lnTo>
                  <a:pt x="4882793" y="364940"/>
                </a:lnTo>
                <a:lnTo>
                  <a:pt x="4907001" y="402359"/>
                </a:lnTo>
                <a:lnTo>
                  <a:pt x="4929241" y="441110"/>
                </a:lnTo>
                <a:lnTo>
                  <a:pt x="4949439" y="481123"/>
                </a:lnTo>
                <a:lnTo>
                  <a:pt x="4967527" y="522328"/>
                </a:lnTo>
                <a:lnTo>
                  <a:pt x="4983432" y="564654"/>
                </a:lnTo>
                <a:lnTo>
                  <a:pt x="4997085" y="608029"/>
                </a:lnTo>
                <a:lnTo>
                  <a:pt x="5008414" y="652384"/>
                </a:lnTo>
                <a:lnTo>
                  <a:pt x="5017348" y="697647"/>
                </a:lnTo>
                <a:lnTo>
                  <a:pt x="5023818" y="743747"/>
                </a:lnTo>
                <a:lnTo>
                  <a:pt x="5027751" y="790615"/>
                </a:lnTo>
                <a:lnTo>
                  <a:pt x="5029078" y="838178"/>
                </a:lnTo>
                <a:lnTo>
                  <a:pt x="5029078" y="9981926"/>
                </a:lnTo>
                <a:lnTo>
                  <a:pt x="5027751" y="10029489"/>
                </a:lnTo>
                <a:lnTo>
                  <a:pt x="5023818" y="10076356"/>
                </a:lnTo>
                <a:lnTo>
                  <a:pt x="5017348" y="10122457"/>
                </a:lnTo>
                <a:lnTo>
                  <a:pt x="5008414" y="10167720"/>
                </a:lnTo>
                <a:lnTo>
                  <a:pt x="4997085" y="10212075"/>
                </a:lnTo>
                <a:lnTo>
                  <a:pt x="4983432" y="10255451"/>
                </a:lnTo>
                <a:lnTo>
                  <a:pt x="4967527" y="10297776"/>
                </a:lnTo>
                <a:lnTo>
                  <a:pt x="4949439" y="10338982"/>
                </a:lnTo>
                <a:lnTo>
                  <a:pt x="4929241" y="10378996"/>
                </a:lnTo>
                <a:lnTo>
                  <a:pt x="4907001" y="10417747"/>
                </a:lnTo>
                <a:lnTo>
                  <a:pt x="4882793" y="10455166"/>
                </a:lnTo>
                <a:lnTo>
                  <a:pt x="4856685" y="10491182"/>
                </a:lnTo>
                <a:lnTo>
                  <a:pt x="4828749" y="10525722"/>
                </a:lnTo>
                <a:lnTo>
                  <a:pt x="4799056" y="10558718"/>
                </a:lnTo>
                <a:lnTo>
                  <a:pt x="4767676" y="10590098"/>
                </a:lnTo>
                <a:lnTo>
                  <a:pt x="4734680" y="10619791"/>
                </a:lnTo>
                <a:lnTo>
                  <a:pt x="4700139" y="10647727"/>
                </a:lnTo>
                <a:lnTo>
                  <a:pt x="4664124" y="10673834"/>
                </a:lnTo>
                <a:lnTo>
                  <a:pt x="4626706" y="10698043"/>
                </a:lnTo>
                <a:lnTo>
                  <a:pt x="4587955" y="10720282"/>
                </a:lnTo>
                <a:lnTo>
                  <a:pt x="4547941" y="10740480"/>
                </a:lnTo>
                <a:lnTo>
                  <a:pt x="4506737" y="10758567"/>
                </a:lnTo>
                <a:lnTo>
                  <a:pt x="4464412" y="10774472"/>
                </a:lnTo>
                <a:lnTo>
                  <a:pt x="4421038" y="10788124"/>
                </a:lnTo>
                <a:lnTo>
                  <a:pt x="4376685" y="10799453"/>
                </a:lnTo>
                <a:lnTo>
                  <a:pt x="4331424" y="10808387"/>
                </a:lnTo>
                <a:lnTo>
                  <a:pt x="4285325" y="10814856"/>
                </a:lnTo>
                <a:lnTo>
                  <a:pt x="4238460" y="10818790"/>
                </a:lnTo>
                <a:lnTo>
                  <a:pt x="4190900" y="10820117"/>
                </a:lnTo>
                <a:lnTo>
                  <a:pt x="838178" y="10820117"/>
                </a:lnTo>
                <a:lnTo>
                  <a:pt x="790616" y="10818790"/>
                </a:lnTo>
                <a:lnTo>
                  <a:pt x="743750" y="10814856"/>
                </a:lnTo>
                <a:lnTo>
                  <a:pt x="697650" y="10808387"/>
                </a:lnTo>
                <a:lnTo>
                  <a:pt x="652388" y="10799453"/>
                </a:lnTo>
                <a:lnTo>
                  <a:pt x="608034" y="10788124"/>
                </a:lnTo>
                <a:lnTo>
                  <a:pt x="564660" y="10774472"/>
                </a:lnTo>
                <a:lnTo>
                  <a:pt x="522334" y="10758567"/>
                </a:lnTo>
                <a:lnTo>
                  <a:pt x="481130" y="10740480"/>
                </a:lnTo>
                <a:lnTo>
                  <a:pt x="441117" y="10720282"/>
                </a:lnTo>
                <a:lnTo>
                  <a:pt x="402365" y="10698043"/>
                </a:lnTo>
                <a:lnTo>
                  <a:pt x="364947" y="10673834"/>
                </a:lnTo>
                <a:lnTo>
                  <a:pt x="328932" y="10647727"/>
                </a:lnTo>
                <a:lnTo>
                  <a:pt x="294392" y="10619791"/>
                </a:lnTo>
                <a:lnTo>
                  <a:pt x="261396" y="10590098"/>
                </a:lnTo>
                <a:lnTo>
                  <a:pt x="230017" y="10558718"/>
                </a:lnTo>
                <a:lnTo>
                  <a:pt x="200324" y="10525722"/>
                </a:lnTo>
                <a:lnTo>
                  <a:pt x="172389" y="10491182"/>
                </a:lnTo>
                <a:lnTo>
                  <a:pt x="146281" y="10455166"/>
                </a:lnTo>
                <a:lnTo>
                  <a:pt x="122073" y="10417747"/>
                </a:lnTo>
                <a:lnTo>
                  <a:pt x="99834" y="10378996"/>
                </a:lnTo>
                <a:lnTo>
                  <a:pt x="79636" y="10338982"/>
                </a:lnTo>
                <a:lnTo>
                  <a:pt x="61549" y="10297776"/>
                </a:lnTo>
                <a:lnTo>
                  <a:pt x="45644" y="10255451"/>
                </a:lnTo>
                <a:lnTo>
                  <a:pt x="31992" y="10212075"/>
                </a:lnTo>
                <a:lnTo>
                  <a:pt x="20663" y="10167720"/>
                </a:lnTo>
                <a:lnTo>
                  <a:pt x="11729" y="10122457"/>
                </a:lnTo>
                <a:lnTo>
                  <a:pt x="5260" y="10076356"/>
                </a:lnTo>
                <a:lnTo>
                  <a:pt x="1326" y="10029489"/>
                </a:lnTo>
                <a:lnTo>
                  <a:pt x="0" y="9981926"/>
                </a:lnTo>
                <a:lnTo>
                  <a:pt x="0" y="838178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2341" y="250934"/>
            <a:ext cx="5721350" cy="605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083115"/>
            <a:ext cx="18093690" cy="88472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2466511"/>
            <a:ext cx="6433312" cy="670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2466511"/>
            <a:ext cx="4623943" cy="670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2466511"/>
            <a:ext cx="4623943" cy="670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570" y="2514273"/>
            <a:ext cx="4370705" cy="3942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>
                <a:solidFill>
                  <a:srgbClr val="4F80BC"/>
                </a:solidFill>
                <a:latin typeface="Times New Roman"/>
                <a:cs typeface="Times New Roman"/>
              </a:rPr>
              <a:t>Prepoznavanje</a:t>
            </a:r>
            <a:r>
              <a:rPr lang="en-US" sz="360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err="1">
                <a:solidFill>
                  <a:srgbClr val="4F80BC"/>
                </a:solidFill>
                <a:latin typeface="Times New Roman"/>
                <a:cs typeface="Times New Roman"/>
              </a:rPr>
              <a:t>brojeva</a:t>
            </a:r>
            <a:endParaRPr lang="pt-BR" sz="3600" dirty="0">
              <a:latin typeface="Times New Roman"/>
              <a:cs typeface="Times New Roman"/>
            </a:endParaRPr>
          </a:p>
          <a:p>
            <a:pPr marL="12700" marR="5080" indent="286385" algn="just">
              <a:lnSpc>
                <a:spcPct val="100000"/>
              </a:lnSpc>
              <a:spcBef>
                <a:spcPts val="60"/>
              </a:spcBef>
            </a:pPr>
            <a:r>
              <a:rPr lang="pt-BR" dirty="0">
                <a:latin typeface="Times New Roman"/>
                <a:cs typeface="Times New Roman"/>
              </a:rPr>
              <a:t>Na videu se nalaze dve linije, zelena i plava.</a:t>
            </a:r>
            <a:r>
              <a:rPr lang="sr-Latn-RS" dirty="0">
                <a:latin typeface="Times New Roman"/>
                <a:cs typeface="Times New Roman"/>
              </a:rPr>
              <a:t> Brojevi se kreću u jednom smeru preko celog prozora. </a:t>
            </a:r>
          </a:p>
          <a:p>
            <a:pPr marL="12700" marR="5080" indent="286385" algn="just">
              <a:lnSpc>
                <a:spcPct val="100000"/>
              </a:lnSpc>
              <a:spcBef>
                <a:spcPts val="60"/>
              </a:spcBef>
            </a:pPr>
            <a:r>
              <a:rPr lang="sr-Latn-RS" dirty="0">
                <a:latin typeface="Times New Roman"/>
                <a:cs typeface="Times New Roman"/>
              </a:rPr>
              <a:t>Kada broj pređe preko plave linije, sabiramo taj broj. Kada broj pređe preko zelene linije, taj broj oduzimamo. Brojevi su bele boje. Takođe postoji šum u vidu tačkica koje menjaju poziciju iz frejma u frejm.</a:t>
            </a:r>
          </a:p>
          <a:p>
            <a:pPr marL="12700" marR="5080" indent="286385" algn="just">
              <a:lnSpc>
                <a:spcPct val="100000"/>
              </a:lnSpc>
              <a:spcBef>
                <a:spcPts val="60"/>
              </a:spcBef>
            </a:pPr>
            <a:r>
              <a:rPr lang="sr-Latn-RS" dirty="0">
                <a:latin typeface="Times New Roman"/>
                <a:cs typeface="Times New Roman"/>
              </a:rPr>
              <a:t>Ako jedan broj pređe i preko plave pa onda i preko zelene linije, potrebno ga je i sabrati i oduzeti. </a:t>
            </a:r>
            <a:endParaRPr lang="pt-BR" dirty="0">
              <a:latin typeface="Times New Roman"/>
              <a:cs typeface="Times New Roman"/>
            </a:endParaRPr>
          </a:p>
          <a:p>
            <a:pPr marL="12700" marR="5080" indent="286385" algn="just">
              <a:lnSpc>
                <a:spcPct val="100000"/>
              </a:lnSpc>
              <a:spcBef>
                <a:spcPts val="60"/>
              </a:spcBef>
            </a:pPr>
            <a:endParaRPr lang="sr-Latn-RS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48422" y="2206575"/>
            <a:ext cx="8686800" cy="4724400"/>
          </a:xfrm>
          <a:custGeom>
            <a:avLst/>
            <a:gdLst/>
            <a:ahLst/>
            <a:cxnLst/>
            <a:rect l="l" t="t" r="r" b="b"/>
            <a:pathLst>
              <a:path w="8686800" h="4724400">
                <a:moveTo>
                  <a:pt x="7899210" y="0"/>
                </a:moveTo>
                <a:lnTo>
                  <a:pt x="787369" y="0"/>
                </a:lnTo>
                <a:lnTo>
                  <a:pt x="739409" y="1436"/>
                </a:lnTo>
                <a:lnTo>
                  <a:pt x="692207" y="5693"/>
                </a:lnTo>
                <a:lnTo>
                  <a:pt x="645848" y="12685"/>
                </a:lnTo>
                <a:lnTo>
                  <a:pt x="600413" y="22332"/>
                </a:lnTo>
                <a:lnTo>
                  <a:pt x="555984" y="34551"/>
                </a:lnTo>
                <a:lnTo>
                  <a:pt x="512645" y="49260"/>
                </a:lnTo>
                <a:lnTo>
                  <a:pt x="470477" y="66376"/>
                </a:lnTo>
                <a:lnTo>
                  <a:pt x="429563" y="85817"/>
                </a:lnTo>
                <a:lnTo>
                  <a:pt x="389985" y="107500"/>
                </a:lnTo>
                <a:lnTo>
                  <a:pt x="351825" y="131343"/>
                </a:lnTo>
                <a:lnTo>
                  <a:pt x="315167" y="157264"/>
                </a:lnTo>
                <a:lnTo>
                  <a:pt x="280092" y="185181"/>
                </a:lnTo>
                <a:lnTo>
                  <a:pt x="246682" y="215010"/>
                </a:lnTo>
                <a:lnTo>
                  <a:pt x="215021" y="246671"/>
                </a:lnTo>
                <a:lnTo>
                  <a:pt x="185191" y="280079"/>
                </a:lnTo>
                <a:lnTo>
                  <a:pt x="157273" y="315154"/>
                </a:lnTo>
                <a:lnTo>
                  <a:pt x="131351" y="351812"/>
                </a:lnTo>
                <a:lnTo>
                  <a:pt x="107507" y="389971"/>
                </a:lnTo>
                <a:lnTo>
                  <a:pt x="85822" y="429549"/>
                </a:lnTo>
                <a:lnTo>
                  <a:pt x="66380" y="470464"/>
                </a:lnTo>
                <a:lnTo>
                  <a:pt x="49263" y="512633"/>
                </a:lnTo>
                <a:lnTo>
                  <a:pt x="34554" y="555973"/>
                </a:lnTo>
                <a:lnTo>
                  <a:pt x="22334" y="600403"/>
                </a:lnTo>
                <a:lnTo>
                  <a:pt x="12686" y="645840"/>
                </a:lnTo>
                <a:lnTo>
                  <a:pt x="5693" y="692202"/>
                </a:lnTo>
                <a:lnTo>
                  <a:pt x="1437" y="739406"/>
                </a:lnTo>
                <a:lnTo>
                  <a:pt x="0" y="787369"/>
                </a:lnTo>
                <a:lnTo>
                  <a:pt x="0" y="3936879"/>
                </a:lnTo>
                <a:lnTo>
                  <a:pt x="1437" y="3984843"/>
                </a:lnTo>
                <a:lnTo>
                  <a:pt x="5693" y="4032048"/>
                </a:lnTo>
                <a:lnTo>
                  <a:pt x="12686" y="4078410"/>
                </a:lnTo>
                <a:lnTo>
                  <a:pt x="22334" y="4123848"/>
                </a:lnTo>
                <a:lnTo>
                  <a:pt x="34554" y="4168278"/>
                </a:lnTo>
                <a:lnTo>
                  <a:pt x="49263" y="4211620"/>
                </a:lnTo>
                <a:lnTo>
                  <a:pt x="66380" y="4253790"/>
                </a:lnTo>
                <a:lnTo>
                  <a:pt x="85822" y="4294706"/>
                </a:lnTo>
                <a:lnTo>
                  <a:pt x="107507" y="4334286"/>
                </a:lnTo>
                <a:lnTo>
                  <a:pt x="131351" y="4372447"/>
                </a:lnTo>
                <a:lnTo>
                  <a:pt x="157273" y="4409106"/>
                </a:lnTo>
                <a:lnTo>
                  <a:pt x="185191" y="4444182"/>
                </a:lnTo>
                <a:lnTo>
                  <a:pt x="215021" y="4477593"/>
                </a:lnTo>
                <a:lnTo>
                  <a:pt x="246682" y="4509255"/>
                </a:lnTo>
                <a:lnTo>
                  <a:pt x="280092" y="4539086"/>
                </a:lnTo>
                <a:lnTo>
                  <a:pt x="315167" y="4567004"/>
                </a:lnTo>
                <a:lnTo>
                  <a:pt x="351825" y="4592927"/>
                </a:lnTo>
                <a:lnTo>
                  <a:pt x="389985" y="4616772"/>
                </a:lnTo>
                <a:lnTo>
                  <a:pt x="429563" y="4638456"/>
                </a:lnTo>
                <a:lnTo>
                  <a:pt x="470477" y="4657898"/>
                </a:lnTo>
                <a:lnTo>
                  <a:pt x="512645" y="4675016"/>
                </a:lnTo>
                <a:lnTo>
                  <a:pt x="555984" y="4689725"/>
                </a:lnTo>
                <a:lnTo>
                  <a:pt x="600413" y="4701945"/>
                </a:lnTo>
                <a:lnTo>
                  <a:pt x="645848" y="4711593"/>
                </a:lnTo>
                <a:lnTo>
                  <a:pt x="692207" y="4718586"/>
                </a:lnTo>
                <a:lnTo>
                  <a:pt x="739409" y="4722843"/>
                </a:lnTo>
                <a:lnTo>
                  <a:pt x="787369" y="4724280"/>
                </a:lnTo>
                <a:lnTo>
                  <a:pt x="7899210" y="4724280"/>
                </a:lnTo>
                <a:lnTo>
                  <a:pt x="7947170" y="4722843"/>
                </a:lnTo>
                <a:lnTo>
                  <a:pt x="7994371" y="4718586"/>
                </a:lnTo>
                <a:lnTo>
                  <a:pt x="8040731" y="4711593"/>
                </a:lnTo>
                <a:lnTo>
                  <a:pt x="8086166" y="4701945"/>
                </a:lnTo>
                <a:lnTo>
                  <a:pt x="8130595" y="4689725"/>
                </a:lnTo>
                <a:lnTo>
                  <a:pt x="8173934" y="4675016"/>
                </a:lnTo>
                <a:lnTo>
                  <a:pt x="8216102" y="4657898"/>
                </a:lnTo>
                <a:lnTo>
                  <a:pt x="8257016" y="4638456"/>
                </a:lnTo>
                <a:lnTo>
                  <a:pt x="8296594" y="4616772"/>
                </a:lnTo>
                <a:lnTo>
                  <a:pt x="8334754" y="4592927"/>
                </a:lnTo>
                <a:lnTo>
                  <a:pt x="8371412" y="4567004"/>
                </a:lnTo>
                <a:lnTo>
                  <a:pt x="8406487" y="4539086"/>
                </a:lnTo>
                <a:lnTo>
                  <a:pt x="8439897" y="4509255"/>
                </a:lnTo>
                <a:lnTo>
                  <a:pt x="8471558" y="4477593"/>
                </a:lnTo>
                <a:lnTo>
                  <a:pt x="8501388" y="4444182"/>
                </a:lnTo>
                <a:lnTo>
                  <a:pt x="8529306" y="4409106"/>
                </a:lnTo>
                <a:lnTo>
                  <a:pt x="8555228" y="4372447"/>
                </a:lnTo>
                <a:lnTo>
                  <a:pt x="8579072" y="4334286"/>
                </a:lnTo>
                <a:lnTo>
                  <a:pt x="8600757" y="4294706"/>
                </a:lnTo>
                <a:lnTo>
                  <a:pt x="8620199" y="4253790"/>
                </a:lnTo>
                <a:lnTo>
                  <a:pt x="8637315" y="4211620"/>
                </a:lnTo>
                <a:lnTo>
                  <a:pt x="8652025" y="4168278"/>
                </a:lnTo>
                <a:lnTo>
                  <a:pt x="8664245" y="4123848"/>
                </a:lnTo>
                <a:lnTo>
                  <a:pt x="8673893" y="4078410"/>
                </a:lnTo>
                <a:lnTo>
                  <a:pt x="8680886" y="4032048"/>
                </a:lnTo>
                <a:lnTo>
                  <a:pt x="8685142" y="3984843"/>
                </a:lnTo>
                <a:lnTo>
                  <a:pt x="8686579" y="3936879"/>
                </a:lnTo>
                <a:lnTo>
                  <a:pt x="8686579" y="787369"/>
                </a:lnTo>
                <a:lnTo>
                  <a:pt x="8685142" y="739406"/>
                </a:lnTo>
                <a:lnTo>
                  <a:pt x="8680886" y="692202"/>
                </a:lnTo>
                <a:lnTo>
                  <a:pt x="8673893" y="645840"/>
                </a:lnTo>
                <a:lnTo>
                  <a:pt x="8664245" y="600403"/>
                </a:lnTo>
                <a:lnTo>
                  <a:pt x="8652025" y="555973"/>
                </a:lnTo>
                <a:lnTo>
                  <a:pt x="8637315" y="512633"/>
                </a:lnTo>
                <a:lnTo>
                  <a:pt x="8620199" y="470464"/>
                </a:lnTo>
                <a:lnTo>
                  <a:pt x="8600757" y="429549"/>
                </a:lnTo>
                <a:lnTo>
                  <a:pt x="8579072" y="389971"/>
                </a:lnTo>
                <a:lnTo>
                  <a:pt x="8555228" y="351812"/>
                </a:lnTo>
                <a:lnTo>
                  <a:pt x="8529306" y="315154"/>
                </a:lnTo>
                <a:lnTo>
                  <a:pt x="8501388" y="280079"/>
                </a:lnTo>
                <a:lnTo>
                  <a:pt x="8471558" y="246671"/>
                </a:lnTo>
                <a:lnTo>
                  <a:pt x="8439897" y="215010"/>
                </a:lnTo>
                <a:lnTo>
                  <a:pt x="8406487" y="185181"/>
                </a:lnTo>
                <a:lnTo>
                  <a:pt x="8371412" y="157264"/>
                </a:lnTo>
                <a:lnTo>
                  <a:pt x="8334754" y="131343"/>
                </a:lnTo>
                <a:lnTo>
                  <a:pt x="8296594" y="107500"/>
                </a:lnTo>
                <a:lnTo>
                  <a:pt x="8257016" y="85817"/>
                </a:lnTo>
                <a:lnTo>
                  <a:pt x="8216102" y="66376"/>
                </a:lnTo>
                <a:lnTo>
                  <a:pt x="8173934" y="49260"/>
                </a:lnTo>
                <a:lnTo>
                  <a:pt x="8130595" y="34551"/>
                </a:lnTo>
                <a:lnTo>
                  <a:pt x="8086166" y="22332"/>
                </a:lnTo>
                <a:lnTo>
                  <a:pt x="8040731" y="12685"/>
                </a:lnTo>
                <a:lnTo>
                  <a:pt x="7994371" y="5693"/>
                </a:lnTo>
                <a:lnTo>
                  <a:pt x="7947170" y="1436"/>
                </a:lnTo>
                <a:lnTo>
                  <a:pt x="789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48422" y="2206574"/>
            <a:ext cx="8686800" cy="4724400"/>
          </a:xfrm>
          <a:custGeom>
            <a:avLst/>
            <a:gdLst/>
            <a:ahLst/>
            <a:cxnLst/>
            <a:rect l="l" t="t" r="r" b="b"/>
            <a:pathLst>
              <a:path w="8686800" h="4724400">
                <a:moveTo>
                  <a:pt x="0" y="787369"/>
                </a:moveTo>
                <a:lnTo>
                  <a:pt x="1437" y="739406"/>
                </a:lnTo>
                <a:lnTo>
                  <a:pt x="5693" y="692202"/>
                </a:lnTo>
                <a:lnTo>
                  <a:pt x="12686" y="645840"/>
                </a:lnTo>
                <a:lnTo>
                  <a:pt x="22334" y="600403"/>
                </a:lnTo>
                <a:lnTo>
                  <a:pt x="34554" y="555973"/>
                </a:lnTo>
                <a:lnTo>
                  <a:pt x="49263" y="512633"/>
                </a:lnTo>
                <a:lnTo>
                  <a:pt x="66380" y="470464"/>
                </a:lnTo>
                <a:lnTo>
                  <a:pt x="85822" y="429549"/>
                </a:lnTo>
                <a:lnTo>
                  <a:pt x="107507" y="389971"/>
                </a:lnTo>
                <a:lnTo>
                  <a:pt x="131351" y="351812"/>
                </a:lnTo>
                <a:lnTo>
                  <a:pt x="157273" y="315154"/>
                </a:lnTo>
                <a:lnTo>
                  <a:pt x="185191" y="280079"/>
                </a:lnTo>
                <a:lnTo>
                  <a:pt x="215021" y="246671"/>
                </a:lnTo>
                <a:lnTo>
                  <a:pt x="246682" y="215010"/>
                </a:lnTo>
                <a:lnTo>
                  <a:pt x="280092" y="185181"/>
                </a:lnTo>
                <a:lnTo>
                  <a:pt x="315167" y="157264"/>
                </a:lnTo>
                <a:lnTo>
                  <a:pt x="351825" y="131343"/>
                </a:lnTo>
                <a:lnTo>
                  <a:pt x="389985" y="107500"/>
                </a:lnTo>
                <a:lnTo>
                  <a:pt x="429563" y="85817"/>
                </a:lnTo>
                <a:lnTo>
                  <a:pt x="470477" y="66376"/>
                </a:lnTo>
                <a:lnTo>
                  <a:pt x="512645" y="49260"/>
                </a:lnTo>
                <a:lnTo>
                  <a:pt x="555984" y="34551"/>
                </a:lnTo>
                <a:lnTo>
                  <a:pt x="600413" y="22332"/>
                </a:lnTo>
                <a:lnTo>
                  <a:pt x="645848" y="12685"/>
                </a:lnTo>
                <a:lnTo>
                  <a:pt x="692207" y="5693"/>
                </a:lnTo>
                <a:lnTo>
                  <a:pt x="739409" y="1436"/>
                </a:lnTo>
                <a:lnTo>
                  <a:pt x="787369" y="0"/>
                </a:lnTo>
                <a:lnTo>
                  <a:pt x="7899210" y="0"/>
                </a:lnTo>
                <a:lnTo>
                  <a:pt x="7947171" y="1436"/>
                </a:lnTo>
                <a:lnTo>
                  <a:pt x="7994372" y="5693"/>
                </a:lnTo>
                <a:lnTo>
                  <a:pt x="8040731" y="12685"/>
                </a:lnTo>
                <a:lnTo>
                  <a:pt x="8086166" y="22332"/>
                </a:lnTo>
                <a:lnTo>
                  <a:pt x="8130595" y="34551"/>
                </a:lnTo>
                <a:lnTo>
                  <a:pt x="8173934" y="49260"/>
                </a:lnTo>
                <a:lnTo>
                  <a:pt x="8216102" y="66376"/>
                </a:lnTo>
                <a:lnTo>
                  <a:pt x="8257017" y="85817"/>
                </a:lnTo>
                <a:lnTo>
                  <a:pt x="8296595" y="107500"/>
                </a:lnTo>
                <a:lnTo>
                  <a:pt x="8334754" y="131343"/>
                </a:lnTo>
                <a:lnTo>
                  <a:pt x="8371413" y="157264"/>
                </a:lnTo>
                <a:lnTo>
                  <a:pt x="8406488" y="185181"/>
                </a:lnTo>
                <a:lnTo>
                  <a:pt x="8439897" y="215010"/>
                </a:lnTo>
                <a:lnTo>
                  <a:pt x="8471558" y="246671"/>
                </a:lnTo>
                <a:lnTo>
                  <a:pt x="8501388" y="280079"/>
                </a:lnTo>
                <a:lnTo>
                  <a:pt x="8529306" y="315154"/>
                </a:lnTo>
                <a:lnTo>
                  <a:pt x="8555228" y="351812"/>
                </a:lnTo>
                <a:lnTo>
                  <a:pt x="8579073" y="389971"/>
                </a:lnTo>
                <a:lnTo>
                  <a:pt x="8600757" y="429549"/>
                </a:lnTo>
                <a:lnTo>
                  <a:pt x="8620199" y="470464"/>
                </a:lnTo>
                <a:lnTo>
                  <a:pt x="8637316" y="512633"/>
                </a:lnTo>
                <a:lnTo>
                  <a:pt x="8652025" y="555973"/>
                </a:lnTo>
                <a:lnTo>
                  <a:pt x="8664245" y="600403"/>
                </a:lnTo>
                <a:lnTo>
                  <a:pt x="8673893" y="645840"/>
                </a:lnTo>
                <a:lnTo>
                  <a:pt x="8680886" y="692202"/>
                </a:lnTo>
                <a:lnTo>
                  <a:pt x="8685143" y="739406"/>
                </a:lnTo>
                <a:lnTo>
                  <a:pt x="8686580" y="787369"/>
                </a:lnTo>
                <a:lnTo>
                  <a:pt x="8686580" y="3936880"/>
                </a:lnTo>
                <a:lnTo>
                  <a:pt x="8685143" y="3984844"/>
                </a:lnTo>
                <a:lnTo>
                  <a:pt x="8680886" y="4032048"/>
                </a:lnTo>
                <a:lnTo>
                  <a:pt x="8673893" y="4078410"/>
                </a:lnTo>
                <a:lnTo>
                  <a:pt x="8664245" y="4123848"/>
                </a:lnTo>
                <a:lnTo>
                  <a:pt x="8652025" y="4168279"/>
                </a:lnTo>
                <a:lnTo>
                  <a:pt x="8637316" y="4211620"/>
                </a:lnTo>
                <a:lnTo>
                  <a:pt x="8620199" y="4253790"/>
                </a:lnTo>
                <a:lnTo>
                  <a:pt x="8600757" y="4294706"/>
                </a:lnTo>
                <a:lnTo>
                  <a:pt x="8579073" y="4334286"/>
                </a:lnTo>
                <a:lnTo>
                  <a:pt x="8555228" y="4372447"/>
                </a:lnTo>
                <a:lnTo>
                  <a:pt x="8529306" y="4409106"/>
                </a:lnTo>
                <a:lnTo>
                  <a:pt x="8501388" y="4444183"/>
                </a:lnTo>
                <a:lnTo>
                  <a:pt x="8471558" y="4477593"/>
                </a:lnTo>
                <a:lnTo>
                  <a:pt x="8439897" y="4509255"/>
                </a:lnTo>
                <a:lnTo>
                  <a:pt x="8406488" y="4539086"/>
                </a:lnTo>
                <a:lnTo>
                  <a:pt x="8371413" y="4567004"/>
                </a:lnTo>
                <a:lnTo>
                  <a:pt x="8334754" y="4592927"/>
                </a:lnTo>
                <a:lnTo>
                  <a:pt x="8296595" y="4616772"/>
                </a:lnTo>
                <a:lnTo>
                  <a:pt x="8257017" y="4638457"/>
                </a:lnTo>
                <a:lnTo>
                  <a:pt x="8216102" y="4657899"/>
                </a:lnTo>
                <a:lnTo>
                  <a:pt x="8173934" y="4675016"/>
                </a:lnTo>
                <a:lnTo>
                  <a:pt x="8130595" y="4689725"/>
                </a:lnTo>
                <a:lnTo>
                  <a:pt x="8086166" y="4701945"/>
                </a:lnTo>
                <a:lnTo>
                  <a:pt x="8040731" y="4711593"/>
                </a:lnTo>
                <a:lnTo>
                  <a:pt x="7994372" y="4718587"/>
                </a:lnTo>
                <a:lnTo>
                  <a:pt x="7947171" y="4722843"/>
                </a:lnTo>
                <a:lnTo>
                  <a:pt x="7899210" y="4724280"/>
                </a:lnTo>
                <a:lnTo>
                  <a:pt x="787369" y="4724280"/>
                </a:lnTo>
                <a:lnTo>
                  <a:pt x="739409" y="4722843"/>
                </a:lnTo>
                <a:lnTo>
                  <a:pt x="692207" y="4718587"/>
                </a:lnTo>
                <a:lnTo>
                  <a:pt x="645848" y="4711593"/>
                </a:lnTo>
                <a:lnTo>
                  <a:pt x="600413" y="4701945"/>
                </a:lnTo>
                <a:lnTo>
                  <a:pt x="555984" y="4689725"/>
                </a:lnTo>
                <a:lnTo>
                  <a:pt x="512645" y="4675016"/>
                </a:lnTo>
                <a:lnTo>
                  <a:pt x="470477" y="4657899"/>
                </a:lnTo>
                <a:lnTo>
                  <a:pt x="429563" y="4638457"/>
                </a:lnTo>
                <a:lnTo>
                  <a:pt x="389985" y="4616772"/>
                </a:lnTo>
                <a:lnTo>
                  <a:pt x="351825" y="4592927"/>
                </a:lnTo>
                <a:lnTo>
                  <a:pt x="315167" y="4567004"/>
                </a:lnTo>
                <a:lnTo>
                  <a:pt x="280092" y="4539086"/>
                </a:lnTo>
                <a:lnTo>
                  <a:pt x="246682" y="4509255"/>
                </a:lnTo>
                <a:lnTo>
                  <a:pt x="215021" y="4477593"/>
                </a:lnTo>
                <a:lnTo>
                  <a:pt x="185191" y="4444183"/>
                </a:lnTo>
                <a:lnTo>
                  <a:pt x="157273" y="4409106"/>
                </a:lnTo>
                <a:lnTo>
                  <a:pt x="131351" y="4372447"/>
                </a:lnTo>
                <a:lnTo>
                  <a:pt x="107507" y="4334286"/>
                </a:lnTo>
                <a:lnTo>
                  <a:pt x="85822" y="4294706"/>
                </a:lnTo>
                <a:lnTo>
                  <a:pt x="66380" y="4253790"/>
                </a:lnTo>
                <a:lnTo>
                  <a:pt x="49263" y="4211620"/>
                </a:lnTo>
                <a:lnTo>
                  <a:pt x="34554" y="4168279"/>
                </a:lnTo>
                <a:lnTo>
                  <a:pt x="22334" y="4123848"/>
                </a:lnTo>
                <a:lnTo>
                  <a:pt x="12686" y="4078410"/>
                </a:lnTo>
                <a:lnTo>
                  <a:pt x="5693" y="4032048"/>
                </a:lnTo>
                <a:lnTo>
                  <a:pt x="1437" y="3984844"/>
                </a:lnTo>
                <a:lnTo>
                  <a:pt x="0" y="3936880"/>
                </a:lnTo>
                <a:lnTo>
                  <a:pt x="0" y="78736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70491" y="2483794"/>
            <a:ext cx="8056880" cy="1687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F80BC"/>
                </a:solidFill>
                <a:latin typeface="Times New Roman"/>
                <a:cs typeface="Times New Roman"/>
              </a:rPr>
              <a:t>Problem</a:t>
            </a:r>
            <a:endParaRPr sz="3600" dirty="0">
              <a:latin typeface="Times New Roman"/>
              <a:cs typeface="Times New Roman"/>
            </a:endParaRPr>
          </a:p>
          <a:p>
            <a:pPr marL="12700" marR="5080" indent="286385" algn="just">
              <a:lnSpc>
                <a:spcPct val="100000"/>
              </a:lnSpc>
              <a:spcBef>
                <a:spcPts val="60"/>
              </a:spcBef>
            </a:pPr>
            <a:r>
              <a:rPr lang="sr-Latn-RS" sz="1800" dirty="0">
                <a:latin typeface="Times New Roman"/>
                <a:cs typeface="Times New Roman"/>
              </a:rPr>
              <a:t>Potrebno je implementirati prepoznavanje brojeva pomoću neuronske mreže. Prepoznavanje linija koristeći Hough-ove transformacije. Prethodno ukloniti sav šum sa videa. Za dataset se koristi slika od 5000 ručno pisanih brojeva.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Potrebno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je</a:t>
            </a:r>
            <a:r>
              <a:rPr lang="en-US" sz="1800" dirty="0">
                <a:latin typeface="Times New Roman"/>
                <a:cs typeface="Times New Roman"/>
              </a:rPr>
              <a:t> re</a:t>
            </a:r>
            <a:r>
              <a:rPr lang="sr-Latn-RS" sz="1800" dirty="0">
                <a:latin typeface="Times New Roman"/>
                <a:cs typeface="Times New Roman"/>
              </a:rPr>
              <a:t>šiti i problem preklapanja brojeva koji prelaze preko linije. 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65703" y="7388043"/>
            <a:ext cx="8686800" cy="5410200"/>
          </a:xfrm>
          <a:custGeom>
            <a:avLst/>
            <a:gdLst/>
            <a:ahLst/>
            <a:cxnLst/>
            <a:rect l="l" t="t" r="r" b="b"/>
            <a:pathLst>
              <a:path w="8686800" h="5410200">
                <a:moveTo>
                  <a:pt x="7784882" y="0"/>
                </a:moveTo>
                <a:lnTo>
                  <a:pt x="901666" y="0"/>
                </a:lnTo>
                <a:lnTo>
                  <a:pt x="853783" y="1249"/>
                </a:lnTo>
                <a:lnTo>
                  <a:pt x="806551" y="4958"/>
                </a:lnTo>
                <a:lnTo>
                  <a:pt x="760031" y="11062"/>
                </a:lnTo>
                <a:lnTo>
                  <a:pt x="714286" y="19500"/>
                </a:lnTo>
                <a:lnTo>
                  <a:pt x="669380" y="30209"/>
                </a:lnTo>
                <a:lnTo>
                  <a:pt x="625372" y="43127"/>
                </a:lnTo>
                <a:lnTo>
                  <a:pt x="582328" y="58192"/>
                </a:lnTo>
                <a:lnTo>
                  <a:pt x="540307" y="75342"/>
                </a:lnTo>
                <a:lnTo>
                  <a:pt x="499374" y="94513"/>
                </a:lnTo>
                <a:lnTo>
                  <a:pt x="459590" y="115644"/>
                </a:lnTo>
                <a:lnTo>
                  <a:pt x="421017" y="138672"/>
                </a:lnTo>
                <a:lnTo>
                  <a:pt x="383719" y="163535"/>
                </a:lnTo>
                <a:lnTo>
                  <a:pt x="347756" y="190170"/>
                </a:lnTo>
                <a:lnTo>
                  <a:pt x="313193" y="218516"/>
                </a:lnTo>
                <a:lnTo>
                  <a:pt x="280090" y="248510"/>
                </a:lnTo>
                <a:lnTo>
                  <a:pt x="248510" y="280090"/>
                </a:lnTo>
                <a:lnTo>
                  <a:pt x="218516" y="313193"/>
                </a:lnTo>
                <a:lnTo>
                  <a:pt x="190170" y="347756"/>
                </a:lnTo>
                <a:lnTo>
                  <a:pt x="163535" y="383719"/>
                </a:lnTo>
                <a:lnTo>
                  <a:pt x="138672" y="421017"/>
                </a:lnTo>
                <a:lnTo>
                  <a:pt x="115644" y="459590"/>
                </a:lnTo>
                <a:lnTo>
                  <a:pt x="94513" y="499374"/>
                </a:lnTo>
                <a:lnTo>
                  <a:pt x="75342" y="540307"/>
                </a:lnTo>
                <a:lnTo>
                  <a:pt x="58192" y="582328"/>
                </a:lnTo>
                <a:lnTo>
                  <a:pt x="43127" y="625372"/>
                </a:lnTo>
                <a:lnTo>
                  <a:pt x="30209" y="669380"/>
                </a:lnTo>
                <a:lnTo>
                  <a:pt x="19500" y="714286"/>
                </a:lnTo>
                <a:lnTo>
                  <a:pt x="11062" y="760031"/>
                </a:lnTo>
                <a:lnTo>
                  <a:pt x="4958" y="806551"/>
                </a:lnTo>
                <a:lnTo>
                  <a:pt x="1249" y="853783"/>
                </a:lnTo>
                <a:lnTo>
                  <a:pt x="0" y="901666"/>
                </a:lnTo>
                <a:lnTo>
                  <a:pt x="0" y="4508380"/>
                </a:lnTo>
                <a:lnTo>
                  <a:pt x="1249" y="4556266"/>
                </a:lnTo>
                <a:lnTo>
                  <a:pt x="4958" y="4603501"/>
                </a:lnTo>
                <a:lnTo>
                  <a:pt x="11062" y="4650022"/>
                </a:lnTo>
                <a:lnTo>
                  <a:pt x="19500" y="4695769"/>
                </a:lnTo>
                <a:lnTo>
                  <a:pt x="30209" y="4740677"/>
                </a:lnTo>
                <a:lnTo>
                  <a:pt x="43127" y="4784685"/>
                </a:lnTo>
                <a:lnTo>
                  <a:pt x="58192" y="4827731"/>
                </a:lnTo>
                <a:lnTo>
                  <a:pt x="75342" y="4869752"/>
                </a:lnTo>
                <a:lnTo>
                  <a:pt x="94513" y="4910686"/>
                </a:lnTo>
                <a:lnTo>
                  <a:pt x="115644" y="4950470"/>
                </a:lnTo>
                <a:lnTo>
                  <a:pt x="138672" y="4989043"/>
                </a:lnTo>
                <a:lnTo>
                  <a:pt x="163535" y="5026342"/>
                </a:lnTo>
                <a:lnTo>
                  <a:pt x="190170" y="5062304"/>
                </a:lnTo>
                <a:lnTo>
                  <a:pt x="218516" y="5096868"/>
                </a:lnTo>
                <a:lnTo>
                  <a:pt x="248510" y="5129970"/>
                </a:lnTo>
                <a:lnTo>
                  <a:pt x="280090" y="5161549"/>
                </a:lnTo>
                <a:lnTo>
                  <a:pt x="313193" y="5191543"/>
                </a:lnTo>
                <a:lnTo>
                  <a:pt x="347756" y="5219888"/>
                </a:lnTo>
                <a:lnTo>
                  <a:pt x="383719" y="5246524"/>
                </a:lnTo>
                <a:lnTo>
                  <a:pt x="421017" y="5271386"/>
                </a:lnTo>
                <a:lnTo>
                  <a:pt x="459590" y="5294414"/>
                </a:lnTo>
                <a:lnTo>
                  <a:pt x="499374" y="5315544"/>
                </a:lnTo>
                <a:lnTo>
                  <a:pt x="540307" y="5334714"/>
                </a:lnTo>
                <a:lnTo>
                  <a:pt x="582328" y="5351863"/>
                </a:lnTo>
                <a:lnTo>
                  <a:pt x="625372" y="5366927"/>
                </a:lnTo>
                <a:lnTo>
                  <a:pt x="669380" y="5379845"/>
                </a:lnTo>
                <a:lnTo>
                  <a:pt x="714286" y="5390554"/>
                </a:lnTo>
                <a:lnTo>
                  <a:pt x="760031" y="5398991"/>
                </a:lnTo>
                <a:lnTo>
                  <a:pt x="806551" y="5405095"/>
                </a:lnTo>
                <a:lnTo>
                  <a:pt x="853783" y="5408803"/>
                </a:lnTo>
                <a:lnTo>
                  <a:pt x="901666" y="5410053"/>
                </a:lnTo>
                <a:lnTo>
                  <a:pt x="7784882" y="5410053"/>
                </a:lnTo>
                <a:lnTo>
                  <a:pt x="7832768" y="5408803"/>
                </a:lnTo>
                <a:lnTo>
                  <a:pt x="7880003" y="5405095"/>
                </a:lnTo>
                <a:lnTo>
                  <a:pt x="7926526" y="5398991"/>
                </a:lnTo>
                <a:lnTo>
                  <a:pt x="7972272" y="5390554"/>
                </a:lnTo>
                <a:lnTo>
                  <a:pt x="8017181" y="5379845"/>
                </a:lnTo>
                <a:lnTo>
                  <a:pt x="8061191" y="5366927"/>
                </a:lnTo>
                <a:lnTo>
                  <a:pt x="8104237" y="5351863"/>
                </a:lnTo>
                <a:lnTo>
                  <a:pt x="8146259" y="5334714"/>
                </a:lnTo>
                <a:lnTo>
                  <a:pt x="8187194" y="5315544"/>
                </a:lnTo>
                <a:lnTo>
                  <a:pt x="8226980" y="5294414"/>
                </a:lnTo>
                <a:lnTo>
                  <a:pt x="8265553" y="5271386"/>
                </a:lnTo>
                <a:lnTo>
                  <a:pt x="8302853" y="5246524"/>
                </a:lnTo>
                <a:lnTo>
                  <a:pt x="8338817" y="5219888"/>
                </a:lnTo>
                <a:lnTo>
                  <a:pt x="8373381" y="5191543"/>
                </a:lnTo>
                <a:lnTo>
                  <a:pt x="8406485" y="5161549"/>
                </a:lnTo>
                <a:lnTo>
                  <a:pt x="8438065" y="5129970"/>
                </a:lnTo>
                <a:lnTo>
                  <a:pt x="8468060" y="5096868"/>
                </a:lnTo>
                <a:lnTo>
                  <a:pt x="8496406" y="5062304"/>
                </a:lnTo>
                <a:lnTo>
                  <a:pt x="8523042" y="5026342"/>
                </a:lnTo>
                <a:lnTo>
                  <a:pt x="8547906" y="4989043"/>
                </a:lnTo>
                <a:lnTo>
                  <a:pt x="8570934" y="4950470"/>
                </a:lnTo>
                <a:lnTo>
                  <a:pt x="8592065" y="4910686"/>
                </a:lnTo>
                <a:lnTo>
                  <a:pt x="8611237" y="4869752"/>
                </a:lnTo>
                <a:lnTo>
                  <a:pt x="8628386" y="4827731"/>
                </a:lnTo>
                <a:lnTo>
                  <a:pt x="8643451" y="4784685"/>
                </a:lnTo>
                <a:lnTo>
                  <a:pt x="8656370" y="4740677"/>
                </a:lnTo>
                <a:lnTo>
                  <a:pt x="8667079" y="4695769"/>
                </a:lnTo>
                <a:lnTo>
                  <a:pt x="8675517" y="4650022"/>
                </a:lnTo>
                <a:lnTo>
                  <a:pt x="8681621" y="4603501"/>
                </a:lnTo>
                <a:lnTo>
                  <a:pt x="8685329" y="4556266"/>
                </a:lnTo>
                <a:lnTo>
                  <a:pt x="8686579" y="4508380"/>
                </a:lnTo>
                <a:lnTo>
                  <a:pt x="8686579" y="901666"/>
                </a:lnTo>
                <a:lnTo>
                  <a:pt x="8685329" y="853783"/>
                </a:lnTo>
                <a:lnTo>
                  <a:pt x="8681621" y="806551"/>
                </a:lnTo>
                <a:lnTo>
                  <a:pt x="8675517" y="760031"/>
                </a:lnTo>
                <a:lnTo>
                  <a:pt x="8667079" y="714286"/>
                </a:lnTo>
                <a:lnTo>
                  <a:pt x="8656370" y="669380"/>
                </a:lnTo>
                <a:lnTo>
                  <a:pt x="8643451" y="625372"/>
                </a:lnTo>
                <a:lnTo>
                  <a:pt x="8628386" y="582328"/>
                </a:lnTo>
                <a:lnTo>
                  <a:pt x="8611237" y="540307"/>
                </a:lnTo>
                <a:lnTo>
                  <a:pt x="8592065" y="499374"/>
                </a:lnTo>
                <a:lnTo>
                  <a:pt x="8570934" y="459590"/>
                </a:lnTo>
                <a:lnTo>
                  <a:pt x="8547906" y="421017"/>
                </a:lnTo>
                <a:lnTo>
                  <a:pt x="8523042" y="383719"/>
                </a:lnTo>
                <a:lnTo>
                  <a:pt x="8496406" y="347756"/>
                </a:lnTo>
                <a:lnTo>
                  <a:pt x="8468060" y="313193"/>
                </a:lnTo>
                <a:lnTo>
                  <a:pt x="8438065" y="280090"/>
                </a:lnTo>
                <a:lnTo>
                  <a:pt x="8406485" y="248510"/>
                </a:lnTo>
                <a:lnTo>
                  <a:pt x="8373381" y="218516"/>
                </a:lnTo>
                <a:lnTo>
                  <a:pt x="8338817" y="190170"/>
                </a:lnTo>
                <a:lnTo>
                  <a:pt x="8302853" y="163535"/>
                </a:lnTo>
                <a:lnTo>
                  <a:pt x="8265553" y="138672"/>
                </a:lnTo>
                <a:lnTo>
                  <a:pt x="8226980" y="115644"/>
                </a:lnTo>
                <a:lnTo>
                  <a:pt x="8187194" y="94513"/>
                </a:lnTo>
                <a:lnTo>
                  <a:pt x="8146259" y="75342"/>
                </a:lnTo>
                <a:lnTo>
                  <a:pt x="8104237" y="58192"/>
                </a:lnTo>
                <a:lnTo>
                  <a:pt x="8061191" y="43127"/>
                </a:lnTo>
                <a:lnTo>
                  <a:pt x="8017181" y="30209"/>
                </a:lnTo>
                <a:lnTo>
                  <a:pt x="7972272" y="19500"/>
                </a:lnTo>
                <a:lnTo>
                  <a:pt x="7926526" y="11062"/>
                </a:lnTo>
                <a:lnTo>
                  <a:pt x="7880003" y="4958"/>
                </a:lnTo>
                <a:lnTo>
                  <a:pt x="7832768" y="1249"/>
                </a:lnTo>
                <a:lnTo>
                  <a:pt x="77848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65704" y="7388043"/>
            <a:ext cx="8686800" cy="5410200"/>
          </a:xfrm>
          <a:custGeom>
            <a:avLst/>
            <a:gdLst/>
            <a:ahLst/>
            <a:cxnLst/>
            <a:rect l="l" t="t" r="r" b="b"/>
            <a:pathLst>
              <a:path w="8686800" h="5410200">
                <a:moveTo>
                  <a:pt x="0" y="901667"/>
                </a:moveTo>
                <a:lnTo>
                  <a:pt x="1249" y="853783"/>
                </a:lnTo>
                <a:lnTo>
                  <a:pt x="4958" y="806551"/>
                </a:lnTo>
                <a:lnTo>
                  <a:pt x="11062" y="760031"/>
                </a:lnTo>
                <a:lnTo>
                  <a:pt x="19500" y="714286"/>
                </a:lnTo>
                <a:lnTo>
                  <a:pt x="30209" y="669380"/>
                </a:lnTo>
                <a:lnTo>
                  <a:pt x="43127" y="625372"/>
                </a:lnTo>
                <a:lnTo>
                  <a:pt x="58192" y="582328"/>
                </a:lnTo>
                <a:lnTo>
                  <a:pt x="75342" y="540307"/>
                </a:lnTo>
                <a:lnTo>
                  <a:pt x="94513" y="499374"/>
                </a:lnTo>
                <a:lnTo>
                  <a:pt x="115644" y="459590"/>
                </a:lnTo>
                <a:lnTo>
                  <a:pt x="138672" y="421017"/>
                </a:lnTo>
                <a:lnTo>
                  <a:pt x="163535" y="383719"/>
                </a:lnTo>
                <a:lnTo>
                  <a:pt x="190170" y="347756"/>
                </a:lnTo>
                <a:lnTo>
                  <a:pt x="218516" y="313193"/>
                </a:lnTo>
                <a:lnTo>
                  <a:pt x="248510" y="280090"/>
                </a:lnTo>
                <a:lnTo>
                  <a:pt x="280090" y="248510"/>
                </a:lnTo>
                <a:lnTo>
                  <a:pt x="313193" y="218516"/>
                </a:lnTo>
                <a:lnTo>
                  <a:pt x="347756" y="190170"/>
                </a:lnTo>
                <a:lnTo>
                  <a:pt x="383719" y="163535"/>
                </a:lnTo>
                <a:lnTo>
                  <a:pt x="421017" y="138672"/>
                </a:lnTo>
                <a:lnTo>
                  <a:pt x="459590" y="115644"/>
                </a:lnTo>
                <a:lnTo>
                  <a:pt x="499374" y="94513"/>
                </a:lnTo>
                <a:lnTo>
                  <a:pt x="540307" y="75342"/>
                </a:lnTo>
                <a:lnTo>
                  <a:pt x="582328" y="58192"/>
                </a:lnTo>
                <a:lnTo>
                  <a:pt x="625372" y="43127"/>
                </a:lnTo>
                <a:lnTo>
                  <a:pt x="669380" y="30209"/>
                </a:lnTo>
                <a:lnTo>
                  <a:pt x="714286" y="19500"/>
                </a:lnTo>
                <a:lnTo>
                  <a:pt x="760031" y="11062"/>
                </a:lnTo>
                <a:lnTo>
                  <a:pt x="806551" y="4958"/>
                </a:lnTo>
                <a:lnTo>
                  <a:pt x="853783" y="1249"/>
                </a:lnTo>
                <a:lnTo>
                  <a:pt x="901667" y="0"/>
                </a:lnTo>
                <a:lnTo>
                  <a:pt x="7784882" y="0"/>
                </a:lnTo>
                <a:lnTo>
                  <a:pt x="7832768" y="1249"/>
                </a:lnTo>
                <a:lnTo>
                  <a:pt x="7880004" y="4958"/>
                </a:lnTo>
                <a:lnTo>
                  <a:pt x="7926526" y="11062"/>
                </a:lnTo>
                <a:lnTo>
                  <a:pt x="7972273" y="19500"/>
                </a:lnTo>
                <a:lnTo>
                  <a:pt x="8017182" y="30209"/>
                </a:lnTo>
                <a:lnTo>
                  <a:pt x="8061191" y="43127"/>
                </a:lnTo>
                <a:lnTo>
                  <a:pt x="8104238" y="58192"/>
                </a:lnTo>
                <a:lnTo>
                  <a:pt x="8146259" y="75342"/>
                </a:lnTo>
                <a:lnTo>
                  <a:pt x="8187194" y="94513"/>
                </a:lnTo>
                <a:lnTo>
                  <a:pt x="8226980" y="115644"/>
                </a:lnTo>
                <a:lnTo>
                  <a:pt x="8265554" y="138672"/>
                </a:lnTo>
                <a:lnTo>
                  <a:pt x="8302853" y="163535"/>
                </a:lnTo>
                <a:lnTo>
                  <a:pt x="8338817" y="190170"/>
                </a:lnTo>
                <a:lnTo>
                  <a:pt x="8373382" y="218516"/>
                </a:lnTo>
                <a:lnTo>
                  <a:pt x="8406485" y="248510"/>
                </a:lnTo>
                <a:lnTo>
                  <a:pt x="8438065" y="280090"/>
                </a:lnTo>
                <a:lnTo>
                  <a:pt x="8468060" y="313193"/>
                </a:lnTo>
                <a:lnTo>
                  <a:pt x="8496407" y="347756"/>
                </a:lnTo>
                <a:lnTo>
                  <a:pt x="8523043" y="383719"/>
                </a:lnTo>
                <a:lnTo>
                  <a:pt x="8547906" y="421017"/>
                </a:lnTo>
                <a:lnTo>
                  <a:pt x="8570935" y="459590"/>
                </a:lnTo>
                <a:lnTo>
                  <a:pt x="8592066" y="499374"/>
                </a:lnTo>
                <a:lnTo>
                  <a:pt x="8611237" y="540307"/>
                </a:lnTo>
                <a:lnTo>
                  <a:pt x="8628387" y="582328"/>
                </a:lnTo>
                <a:lnTo>
                  <a:pt x="8643452" y="625372"/>
                </a:lnTo>
                <a:lnTo>
                  <a:pt x="8656370" y="669380"/>
                </a:lnTo>
                <a:lnTo>
                  <a:pt x="8667079" y="714286"/>
                </a:lnTo>
                <a:lnTo>
                  <a:pt x="8675517" y="760031"/>
                </a:lnTo>
                <a:lnTo>
                  <a:pt x="8681622" y="806551"/>
                </a:lnTo>
                <a:lnTo>
                  <a:pt x="8685330" y="853783"/>
                </a:lnTo>
                <a:lnTo>
                  <a:pt x="8686580" y="901667"/>
                </a:lnTo>
                <a:lnTo>
                  <a:pt x="8686580" y="4508380"/>
                </a:lnTo>
                <a:lnTo>
                  <a:pt x="8685330" y="4556266"/>
                </a:lnTo>
                <a:lnTo>
                  <a:pt x="8681622" y="4603501"/>
                </a:lnTo>
                <a:lnTo>
                  <a:pt x="8675517" y="4650023"/>
                </a:lnTo>
                <a:lnTo>
                  <a:pt x="8667079" y="4695769"/>
                </a:lnTo>
                <a:lnTo>
                  <a:pt x="8656370" y="4740677"/>
                </a:lnTo>
                <a:lnTo>
                  <a:pt x="8643452" y="4784685"/>
                </a:lnTo>
                <a:lnTo>
                  <a:pt x="8628387" y="4827731"/>
                </a:lnTo>
                <a:lnTo>
                  <a:pt x="8611237" y="4869752"/>
                </a:lnTo>
                <a:lnTo>
                  <a:pt x="8592066" y="4910686"/>
                </a:lnTo>
                <a:lnTo>
                  <a:pt x="8570935" y="4950471"/>
                </a:lnTo>
                <a:lnTo>
                  <a:pt x="8547906" y="4989043"/>
                </a:lnTo>
                <a:lnTo>
                  <a:pt x="8523043" y="5026342"/>
                </a:lnTo>
                <a:lnTo>
                  <a:pt x="8496407" y="5062304"/>
                </a:lnTo>
                <a:lnTo>
                  <a:pt x="8468060" y="5096868"/>
                </a:lnTo>
                <a:lnTo>
                  <a:pt x="8438065" y="5129971"/>
                </a:lnTo>
                <a:lnTo>
                  <a:pt x="8406485" y="5161550"/>
                </a:lnTo>
                <a:lnTo>
                  <a:pt x="8373382" y="5191543"/>
                </a:lnTo>
                <a:lnTo>
                  <a:pt x="8338817" y="5219889"/>
                </a:lnTo>
                <a:lnTo>
                  <a:pt x="8302853" y="5246524"/>
                </a:lnTo>
                <a:lnTo>
                  <a:pt x="8265554" y="5271386"/>
                </a:lnTo>
                <a:lnTo>
                  <a:pt x="8226980" y="5294414"/>
                </a:lnTo>
                <a:lnTo>
                  <a:pt x="8187194" y="5315544"/>
                </a:lnTo>
                <a:lnTo>
                  <a:pt x="8146259" y="5334715"/>
                </a:lnTo>
                <a:lnTo>
                  <a:pt x="8104238" y="5351863"/>
                </a:lnTo>
                <a:lnTo>
                  <a:pt x="8061191" y="5366927"/>
                </a:lnTo>
                <a:lnTo>
                  <a:pt x="8017182" y="5379845"/>
                </a:lnTo>
                <a:lnTo>
                  <a:pt x="7972273" y="5390554"/>
                </a:lnTo>
                <a:lnTo>
                  <a:pt x="7926526" y="5398992"/>
                </a:lnTo>
                <a:lnTo>
                  <a:pt x="7880004" y="5405096"/>
                </a:lnTo>
                <a:lnTo>
                  <a:pt x="7832768" y="5408804"/>
                </a:lnTo>
                <a:lnTo>
                  <a:pt x="7784882" y="5410054"/>
                </a:lnTo>
                <a:lnTo>
                  <a:pt x="901667" y="5410054"/>
                </a:lnTo>
                <a:lnTo>
                  <a:pt x="853783" y="5408804"/>
                </a:lnTo>
                <a:lnTo>
                  <a:pt x="806551" y="5405096"/>
                </a:lnTo>
                <a:lnTo>
                  <a:pt x="760031" y="5398992"/>
                </a:lnTo>
                <a:lnTo>
                  <a:pt x="714286" y="5390554"/>
                </a:lnTo>
                <a:lnTo>
                  <a:pt x="669380" y="5379845"/>
                </a:lnTo>
                <a:lnTo>
                  <a:pt x="625372" y="5366927"/>
                </a:lnTo>
                <a:lnTo>
                  <a:pt x="582328" y="5351863"/>
                </a:lnTo>
                <a:lnTo>
                  <a:pt x="540307" y="5334715"/>
                </a:lnTo>
                <a:lnTo>
                  <a:pt x="499374" y="5315544"/>
                </a:lnTo>
                <a:lnTo>
                  <a:pt x="459590" y="5294414"/>
                </a:lnTo>
                <a:lnTo>
                  <a:pt x="421017" y="5271386"/>
                </a:lnTo>
                <a:lnTo>
                  <a:pt x="383719" y="5246524"/>
                </a:lnTo>
                <a:lnTo>
                  <a:pt x="347756" y="5219889"/>
                </a:lnTo>
                <a:lnTo>
                  <a:pt x="313193" y="5191543"/>
                </a:lnTo>
                <a:lnTo>
                  <a:pt x="280090" y="5161550"/>
                </a:lnTo>
                <a:lnTo>
                  <a:pt x="248510" y="5129971"/>
                </a:lnTo>
                <a:lnTo>
                  <a:pt x="218516" y="5096868"/>
                </a:lnTo>
                <a:lnTo>
                  <a:pt x="190170" y="5062304"/>
                </a:lnTo>
                <a:lnTo>
                  <a:pt x="163535" y="5026342"/>
                </a:lnTo>
                <a:lnTo>
                  <a:pt x="138672" y="4989043"/>
                </a:lnTo>
                <a:lnTo>
                  <a:pt x="115644" y="4950471"/>
                </a:lnTo>
                <a:lnTo>
                  <a:pt x="94513" y="4910686"/>
                </a:lnTo>
                <a:lnTo>
                  <a:pt x="75342" y="4869752"/>
                </a:lnTo>
                <a:lnTo>
                  <a:pt x="58192" y="4827731"/>
                </a:lnTo>
                <a:lnTo>
                  <a:pt x="43127" y="4784685"/>
                </a:lnTo>
                <a:lnTo>
                  <a:pt x="30209" y="4740677"/>
                </a:lnTo>
                <a:lnTo>
                  <a:pt x="19500" y="4695769"/>
                </a:lnTo>
                <a:lnTo>
                  <a:pt x="11062" y="4650023"/>
                </a:lnTo>
                <a:lnTo>
                  <a:pt x="4958" y="4603501"/>
                </a:lnTo>
                <a:lnTo>
                  <a:pt x="1249" y="4556266"/>
                </a:lnTo>
                <a:lnTo>
                  <a:pt x="0" y="4508380"/>
                </a:lnTo>
                <a:lnTo>
                  <a:pt x="0" y="90166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21157" y="7734175"/>
            <a:ext cx="7990205" cy="36394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 err="1">
                <a:solidFill>
                  <a:srgbClr val="4F80BC"/>
                </a:solidFill>
                <a:latin typeface="Times New Roman"/>
                <a:cs typeface="Times New Roman"/>
              </a:rPr>
              <a:t>Implementacija</a:t>
            </a:r>
            <a:endParaRPr lang="en-US" sz="3600" spc="-5" dirty="0">
              <a:solidFill>
                <a:srgbClr val="4F80BC"/>
              </a:solidFill>
              <a:latin typeface="Times New Roman"/>
              <a:cs typeface="Times New Roman"/>
            </a:endParaRPr>
          </a:p>
          <a:p>
            <a:pPr marL="12700" marR="5080" indent="286385" algn="just">
              <a:lnSpc>
                <a:spcPct val="100000"/>
              </a:lnSpc>
              <a:spcBef>
                <a:spcPts val="60"/>
              </a:spcBef>
            </a:pPr>
            <a:r>
              <a:rPr lang="sr-Latn-RS" sz="1800" dirty="0">
                <a:latin typeface="Times New Roman"/>
                <a:cs typeface="Times New Roman"/>
              </a:rPr>
              <a:t>Da bih </a:t>
            </a:r>
            <a:r>
              <a:rPr lang="sr-Latn-RS" dirty="0">
                <a:latin typeface="Times New Roman"/>
                <a:cs typeface="Times New Roman"/>
              </a:rPr>
              <a:t>prepoznao linije, moram ih izdvojiti u dva kanala. Plave boje i zelene boje.</a:t>
            </a:r>
          </a:p>
          <a:p>
            <a:pPr marL="12700" marR="5080" indent="286385" algn="just">
              <a:lnSpc>
                <a:spcPct val="100000"/>
              </a:lnSpc>
              <a:spcBef>
                <a:spcPts val="60"/>
              </a:spcBef>
            </a:pPr>
            <a:r>
              <a:rPr lang="sr-Latn-RS" sz="1800" dirty="0">
                <a:latin typeface="Times New Roman"/>
                <a:cs typeface="Times New Roman"/>
              </a:rPr>
              <a:t>Šum je zelene boje tako da je potrebno uklanjati samo kod </a:t>
            </a:r>
            <a:r>
              <a:rPr lang="sr-Latn-RS" dirty="0">
                <a:latin typeface="Times New Roman"/>
                <a:cs typeface="Times New Roman"/>
              </a:rPr>
              <a:t>kanala zelene boje i uklanja sa erozijom i dilatacijom. Sad nastaje problem praćenja broja i provere da li je već prešao liniju ili nije. Broj pratim tako što zapamtim koordinate na frejmu. U narednom frejmu proveravam da li je neki region od interesta u neposrednoj blizini tog broja, ako jeste onda dodajem nove koordinate tom broju. U slučaju da nije u neposrednoj okolini ni jednog od prethodnih brojeva, treba proveriti da li je nov ili se samo izgubio u nekom trenutku iza objekta. Brojevi u frejm dolaze uvek iz neke X ili Y male vrednosti što je nekih 20. Ako broj nije iz te okoline, onda mora da je već postojao. Proveravam vrednost tog regiona od interesta i tražim najbliži broj sa istom vrednosti kao što je taj region od interesta. Tada mu dodajem nove vrednosti.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157076" y="2206575"/>
            <a:ext cx="4653915" cy="5867400"/>
          </a:xfrm>
          <a:custGeom>
            <a:avLst/>
            <a:gdLst/>
            <a:ahLst/>
            <a:cxnLst/>
            <a:rect l="l" t="t" r="r" b="b"/>
            <a:pathLst>
              <a:path w="4653915" h="5867400">
                <a:moveTo>
                  <a:pt x="3877963" y="0"/>
                </a:moveTo>
                <a:lnTo>
                  <a:pt x="775574" y="0"/>
                </a:lnTo>
                <a:lnTo>
                  <a:pt x="728323" y="1415"/>
                </a:lnTo>
                <a:lnTo>
                  <a:pt x="681822" y="5606"/>
                </a:lnTo>
                <a:lnTo>
                  <a:pt x="636151" y="12493"/>
                </a:lnTo>
                <a:lnTo>
                  <a:pt x="591392" y="21995"/>
                </a:lnTo>
                <a:lnTo>
                  <a:pt x="547625" y="34029"/>
                </a:lnTo>
                <a:lnTo>
                  <a:pt x="504932" y="48516"/>
                </a:lnTo>
                <a:lnTo>
                  <a:pt x="463393" y="65374"/>
                </a:lnTo>
                <a:lnTo>
                  <a:pt x="423091" y="84521"/>
                </a:lnTo>
                <a:lnTo>
                  <a:pt x="384106" y="105878"/>
                </a:lnTo>
                <a:lnTo>
                  <a:pt x="346518" y="129362"/>
                </a:lnTo>
                <a:lnTo>
                  <a:pt x="310410" y="154893"/>
                </a:lnTo>
                <a:lnTo>
                  <a:pt x="275862" y="182389"/>
                </a:lnTo>
                <a:lnTo>
                  <a:pt x="242955" y="211770"/>
                </a:lnTo>
                <a:lnTo>
                  <a:pt x="211770" y="242955"/>
                </a:lnTo>
                <a:lnTo>
                  <a:pt x="182389" y="275862"/>
                </a:lnTo>
                <a:lnTo>
                  <a:pt x="154893" y="310410"/>
                </a:lnTo>
                <a:lnTo>
                  <a:pt x="129362" y="346518"/>
                </a:lnTo>
                <a:lnTo>
                  <a:pt x="105878" y="384106"/>
                </a:lnTo>
                <a:lnTo>
                  <a:pt x="84521" y="423091"/>
                </a:lnTo>
                <a:lnTo>
                  <a:pt x="65374" y="463393"/>
                </a:lnTo>
                <a:lnTo>
                  <a:pt x="48516" y="504932"/>
                </a:lnTo>
                <a:lnTo>
                  <a:pt x="34029" y="547625"/>
                </a:lnTo>
                <a:lnTo>
                  <a:pt x="21995" y="591392"/>
                </a:lnTo>
                <a:lnTo>
                  <a:pt x="12493" y="636151"/>
                </a:lnTo>
                <a:lnTo>
                  <a:pt x="5606" y="681822"/>
                </a:lnTo>
                <a:lnTo>
                  <a:pt x="1415" y="728323"/>
                </a:lnTo>
                <a:lnTo>
                  <a:pt x="0" y="775574"/>
                </a:lnTo>
                <a:lnTo>
                  <a:pt x="0" y="5091676"/>
                </a:lnTo>
                <a:lnTo>
                  <a:pt x="1415" y="5138924"/>
                </a:lnTo>
                <a:lnTo>
                  <a:pt x="5606" y="5185423"/>
                </a:lnTo>
                <a:lnTo>
                  <a:pt x="12493" y="5231091"/>
                </a:lnTo>
                <a:lnTo>
                  <a:pt x="21995" y="5275849"/>
                </a:lnTo>
                <a:lnTo>
                  <a:pt x="34029" y="5319614"/>
                </a:lnTo>
                <a:lnTo>
                  <a:pt x="48516" y="5362306"/>
                </a:lnTo>
                <a:lnTo>
                  <a:pt x="65374" y="5403844"/>
                </a:lnTo>
                <a:lnTo>
                  <a:pt x="84521" y="5444146"/>
                </a:lnTo>
                <a:lnTo>
                  <a:pt x="105878" y="5483131"/>
                </a:lnTo>
                <a:lnTo>
                  <a:pt x="129362" y="5520719"/>
                </a:lnTo>
                <a:lnTo>
                  <a:pt x="154893" y="5556828"/>
                </a:lnTo>
                <a:lnTo>
                  <a:pt x="182389" y="5591376"/>
                </a:lnTo>
                <a:lnTo>
                  <a:pt x="211770" y="5624284"/>
                </a:lnTo>
                <a:lnTo>
                  <a:pt x="242955" y="5655469"/>
                </a:lnTo>
                <a:lnTo>
                  <a:pt x="275862" y="5684851"/>
                </a:lnTo>
                <a:lnTo>
                  <a:pt x="310410" y="5712349"/>
                </a:lnTo>
                <a:lnTo>
                  <a:pt x="346518" y="5737881"/>
                </a:lnTo>
                <a:lnTo>
                  <a:pt x="384106" y="5761366"/>
                </a:lnTo>
                <a:lnTo>
                  <a:pt x="423091" y="5782724"/>
                </a:lnTo>
                <a:lnTo>
                  <a:pt x="463393" y="5801872"/>
                </a:lnTo>
                <a:lnTo>
                  <a:pt x="504932" y="5818731"/>
                </a:lnTo>
                <a:lnTo>
                  <a:pt x="547625" y="5833219"/>
                </a:lnTo>
                <a:lnTo>
                  <a:pt x="591392" y="5845254"/>
                </a:lnTo>
                <a:lnTo>
                  <a:pt x="636151" y="5854756"/>
                </a:lnTo>
                <a:lnTo>
                  <a:pt x="681822" y="5861643"/>
                </a:lnTo>
                <a:lnTo>
                  <a:pt x="728323" y="5865836"/>
                </a:lnTo>
                <a:lnTo>
                  <a:pt x="775574" y="5867251"/>
                </a:lnTo>
                <a:lnTo>
                  <a:pt x="3877963" y="5867251"/>
                </a:lnTo>
                <a:lnTo>
                  <a:pt x="3925211" y="5865836"/>
                </a:lnTo>
                <a:lnTo>
                  <a:pt x="3971709" y="5861643"/>
                </a:lnTo>
                <a:lnTo>
                  <a:pt x="4017378" y="5854756"/>
                </a:lnTo>
                <a:lnTo>
                  <a:pt x="4062136" y="5845254"/>
                </a:lnTo>
                <a:lnTo>
                  <a:pt x="4105901" y="5833219"/>
                </a:lnTo>
                <a:lnTo>
                  <a:pt x="4148593" y="5818731"/>
                </a:lnTo>
                <a:lnTo>
                  <a:pt x="4190131" y="5801872"/>
                </a:lnTo>
                <a:lnTo>
                  <a:pt x="4230433" y="5782724"/>
                </a:lnTo>
                <a:lnTo>
                  <a:pt x="4269418" y="5761366"/>
                </a:lnTo>
                <a:lnTo>
                  <a:pt x="4307006" y="5737881"/>
                </a:lnTo>
                <a:lnTo>
                  <a:pt x="4343114" y="5712349"/>
                </a:lnTo>
                <a:lnTo>
                  <a:pt x="4377663" y="5684851"/>
                </a:lnTo>
                <a:lnTo>
                  <a:pt x="4410570" y="5655469"/>
                </a:lnTo>
                <a:lnTo>
                  <a:pt x="4441756" y="5624284"/>
                </a:lnTo>
                <a:lnTo>
                  <a:pt x="4471138" y="5591376"/>
                </a:lnTo>
                <a:lnTo>
                  <a:pt x="4498635" y="5556828"/>
                </a:lnTo>
                <a:lnTo>
                  <a:pt x="4524167" y="5520719"/>
                </a:lnTo>
                <a:lnTo>
                  <a:pt x="4547653" y="5483131"/>
                </a:lnTo>
                <a:lnTo>
                  <a:pt x="4569010" y="5444146"/>
                </a:lnTo>
                <a:lnTo>
                  <a:pt x="4588159" y="5403844"/>
                </a:lnTo>
                <a:lnTo>
                  <a:pt x="4605018" y="5362306"/>
                </a:lnTo>
                <a:lnTo>
                  <a:pt x="4619505" y="5319614"/>
                </a:lnTo>
                <a:lnTo>
                  <a:pt x="4631541" y="5275849"/>
                </a:lnTo>
                <a:lnTo>
                  <a:pt x="4641043" y="5231091"/>
                </a:lnTo>
                <a:lnTo>
                  <a:pt x="4647930" y="5185423"/>
                </a:lnTo>
                <a:lnTo>
                  <a:pt x="4652122" y="5138924"/>
                </a:lnTo>
                <a:lnTo>
                  <a:pt x="4653538" y="5091676"/>
                </a:lnTo>
                <a:lnTo>
                  <a:pt x="4653538" y="775574"/>
                </a:lnTo>
                <a:lnTo>
                  <a:pt x="4652122" y="728323"/>
                </a:lnTo>
                <a:lnTo>
                  <a:pt x="4647930" y="681822"/>
                </a:lnTo>
                <a:lnTo>
                  <a:pt x="4641043" y="636151"/>
                </a:lnTo>
                <a:lnTo>
                  <a:pt x="4631541" y="591392"/>
                </a:lnTo>
                <a:lnTo>
                  <a:pt x="4619505" y="547625"/>
                </a:lnTo>
                <a:lnTo>
                  <a:pt x="4605018" y="504932"/>
                </a:lnTo>
                <a:lnTo>
                  <a:pt x="4588159" y="463393"/>
                </a:lnTo>
                <a:lnTo>
                  <a:pt x="4569010" y="423091"/>
                </a:lnTo>
                <a:lnTo>
                  <a:pt x="4547653" y="384106"/>
                </a:lnTo>
                <a:lnTo>
                  <a:pt x="4524167" y="346518"/>
                </a:lnTo>
                <a:lnTo>
                  <a:pt x="4498635" y="310410"/>
                </a:lnTo>
                <a:lnTo>
                  <a:pt x="4471138" y="275862"/>
                </a:lnTo>
                <a:lnTo>
                  <a:pt x="4441756" y="242955"/>
                </a:lnTo>
                <a:lnTo>
                  <a:pt x="4410570" y="211770"/>
                </a:lnTo>
                <a:lnTo>
                  <a:pt x="4377663" y="182389"/>
                </a:lnTo>
                <a:lnTo>
                  <a:pt x="4343114" y="154893"/>
                </a:lnTo>
                <a:lnTo>
                  <a:pt x="4307006" y="129362"/>
                </a:lnTo>
                <a:lnTo>
                  <a:pt x="4269418" y="105878"/>
                </a:lnTo>
                <a:lnTo>
                  <a:pt x="4230433" y="84521"/>
                </a:lnTo>
                <a:lnTo>
                  <a:pt x="4190131" y="65374"/>
                </a:lnTo>
                <a:lnTo>
                  <a:pt x="4148593" y="48516"/>
                </a:lnTo>
                <a:lnTo>
                  <a:pt x="4105901" y="34029"/>
                </a:lnTo>
                <a:lnTo>
                  <a:pt x="4062136" y="21995"/>
                </a:lnTo>
                <a:lnTo>
                  <a:pt x="4017378" y="12493"/>
                </a:lnTo>
                <a:lnTo>
                  <a:pt x="3971709" y="5606"/>
                </a:lnTo>
                <a:lnTo>
                  <a:pt x="3925211" y="1415"/>
                </a:lnTo>
                <a:lnTo>
                  <a:pt x="38779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157076" y="2206574"/>
            <a:ext cx="4653915" cy="5867400"/>
          </a:xfrm>
          <a:custGeom>
            <a:avLst/>
            <a:gdLst/>
            <a:ahLst/>
            <a:cxnLst/>
            <a:rect l="l" t="t" r="r" b="b"/>
            <a:pathLst>
              <a:path w="4653915" h="5867400">
                <a:moveTo>
                  <a:pt x="0" y="775574"/>
                </a:moveTo>
                <a:lnTo>
                  <a:pt x="1415" y="728323"/>
                </a:lnTo>
                <a:lnTo>
                  <a:pt x="5606" y="681822"/>
                </a:lnTo>
                <a:lnTo>
                  <a:pt x="12493" y="636151"/>
                </a:lnTo>
                <a:lnTo>
                  <a:pt x="21995" y="591392"/>
                </a:lnTo>
                <a:lnTo>
                  <a:pt x="34029" y="547625"/>
                </a:lnTo>
                <a:lnTo>
                  <a:pt x="48516" y="504932"/>
                </a:lnTo>
                <a:lnTo>
                  <a:pt x="65374" y="463393"/>
                </a:lnTo>
                <a:lnTo>
                  <a:pt x="84521" y="423091"/>
                </a:lnTo>
                <a:lnTo>
                  <a:pt x="105878" y="384106"/>
                </a:lnTo>
                <a:lnTo>
                  <a:pt x="129362" y="346518"/>
                </a:lnTo>
                <a:lnTo>
                  <a:pt x="154893" y="310410"/>
                </a:lnTo>
                <a:lnTo>
                  <a:pt x="182389" y="275862"/>
                </a:lnTo>
                <a:lnTo>
                  <a:pt x="211770" y="242955"/>
                </a:lnTo>
                <a:lnTo>
                  <a:pt x="242955" y="211770"/>
                </a:lnTo>
                <a:lnTo>
                  <a:pt x="275862" y="182389"/>
                </a:lnTo>
                <a:lnTo>
                  <a:pt x="310410" y="154893"/>
                </a:lnTo>
                <a:lnTo>
                  <a:pt x="346518" y="129362"/>
                </a:lnTo>
                <a:lnTo>
                  <a:pt x="384106" y="105878"/>
                </a:lnTo>
                <a:lnTo>
                  <a:pt x="423091" y="84521"/>
                </a:lnTo>
                <a:lnTo>
                  <a:pt x="463393" y="65374"/>
                </a:lnTo>
                <a:lnTo>
                  <a:pt x="504932" y="48516"/>
                </a:lnTo>
                <a:lnTo>
                  <a:pt x="547625" y="34029"/>
                </a:lnTo>
                <a:lnTo>
                  <a:pt x="591392" y="21995"/>
                </a:lnTo>
                <a:lnTo>
                  <a:pt x="636151" y="12493"/>
                </a:lnTo>
                <a:lnTo>
                  <a:pt x="681822" y="5606"/>
                </a:lnTo>
                <a:lnTo>
                  <a:pt x="728323" y="1415"/>
                </a:lnTo>
                <a:lnTo>
                  <a:pt x="775574" y="0"/>
                </a:lnTo>
                <a:lnTo>
                  <a:pt x="3877963" y="0"/>
                </a:lnTo>
                <a:lnTo>
                  <a:pt x="3925211" y="1415"/>
                </a:lnTo>
                <a:lnTo>
                  <a:pt x="3971710" y="5606"/>
                </a:lnTo>
                <a:lnTo>
                  <a:pt x="4017378" y="12493"/>
                </a:lnTo>
                <a:lnTo>
                  <a:pt x="4062136" y="21995"/>
                </a:lnTo>
                <a:lnTo>
                  <a:pt x="4105901" y="34029"/>
                </a:lnTo>
                <a:lnTo>
                  <a:pt x="4148593" y="48516"/>
                </a:lnTo>
                <a:lnTo>
                  <a:pt x="4190131" y="65374"/>
                </a:lnTo>
                <a:lnTo>
                  <a:pt x="4230433" y="84521"/>
                </a:lnTo>
                <a:lnTo>
                  <a:pt x="4269418" y="105878"/>
                </a:lnTo>
                <a:lnTo>
                  <a:pt x="4307006" y="129362"/>
                </a:lnTo>
                <a:lnTo>
                  <a:pt x="4343114" y="154893"/>
                </a:lnTo>
                <a:lnTo>
                  <a:pt x="4377663" y="182389"/>
                </a:lnTo>
                <a:lnTo>
                  <a:pt x="4410571" y="211770"/>
                </a:lnTo>
                <a:lnTo>
                  <a:pt x="4441756" y="242955"/>
                </a:lnTo>
                <a:lnTo>
                  <a:pt x="4471138" y="275862"/>
                </a:lnTo>
                <a:lnTo>
                  <a:pt x="4498636" y="310410"/>
                </a:lnTo>
                <a:lnTo>
                  <a:pt x="4524168" y="346518"/>
                </a:lnTo>
                <a:lnTo>
                  <a:pt x="4547653" y="384106"/>
                </a:lnTo>
                <a:lnTo>
                  <a:pt x="4569010" y="423091"/>
                </a:lnTo>
                <a:lnTo>
                  <a:pt x="4588159" y="463393"/>
                </a:lnTo>
                <a:lnTo>
                  <a:pt x="4605018" y="504932"/>
                </a:lnTo>
                <a:lnTo>
                  <a:pt x="4619505" y="547625"/>
                </a:lnTo>
                <a:lnTo>
                  <a:pt x="4631541" y="591392"/>
                </a:lnTo>
                <a:lnTo>
                  <a:pt x="4641043" y="636151"/>
                </a:lnTo>
                <a:lnTo>
                  <a:pt x="4647930" y="681822"/>
                </a:lnTo>
                <a:lnTo>
                  <a:pt x="4652122" y="728323"/>
                </a:lnTo>
                <a:lnTo>
                  <a:pt x="4653538" y="775574"/>
                </a:lnTo>
                <a:lnTo>
                  <a:pt x="4653538" y="5091677"/>
                </a:lnTo>
                <a:lnTo>
                  <a:pt x="4652122" y="5138924"/>
                </a:lnTo>
                <a:lnTo>
                  <a:pt x="4647930" y="5185423"/>
                </a:lnTo>
                <a:lnTo>
                  <a:pt x="4641043" y="5231092"/>
                </a:lnTo>
                <a:lnTo>
                  <a:pt x="4631541" y="5275849"/>
                </a:lnTo>
                <a:lnTo>
                  <a:pt x="4619505" y="5319615"/>
                </a:lnTo>
                <a:lnTo>
                  <a:pt x="4605018" y="5362307"/>
                </a:lnTo>
                <a:lnTo>
                  <a:pt x="4588159" y="5403844"/>
                </a:lnTo>
                <a:lnTo>
                  <a:pt x="4569010" y="5444146"/>
                </a:lnTo>
                <a:lnTo>
                  <a:pt x="4547653" y="5483132"/>
                </a:lnTo>
                <a:lnTo>
                  <a:pt x="4524168" y="5520719"/>
                </a:lnTo>
                <a:lnTo>
                  <a:pt x="4498636" y="5556828"/>
                </a:lnTo>
                <a:lnTo>
                  <a:pt x="4471138" y="5591376"/>
                </a:lnTo>
                <a:lnTo>
                  <a:pt x="4441756" y="5624284"/>
                </a:lnTo>
                <a:lnTo>
                  <a:pt x="4410571" y="5655469"/>
                </a:lnTo>
                <a:lnTo>
                  <a:pt x="4377663" y="5684851"/>
                </a:lnTo>
                <a:lnTo>
                  <a:pt x="4343114" y="5712349"/>
                </a:lnTo>
                <a:lnTo>
                  <a:pt x="4307006" y="5737881"/>
                </a:lnTo>
                <a:lnTo>
                  <a:pt x="4269418" y="5761366"/>
                </a:lnTo>
                <a:lnTo>
                  <a:pt x="4230433" y="5782724"/>
                </a:lnTo>
                <a:lnTo>
                  <a:pt x="4190131" y="5801872"/>
                </a:lnTo>
                <a:lnTo>
                  <a:pt x="4148593" y="5818731"/>
                </a:lnTo>
                <a:lnTo>
                  <a:pt x="4105901" y="5833219"/>
                </a:lnTo>
                <a:lnTo>
                  <a:pt x="4062136" y="5845254"/>
                </a:lnTo>
                <a:lnTo>
                  <a:pt x="4017378" y="5854756"/>
                </a:lnTo>
                <a:lnTo>
                  <a:pt x="3971710" y="5861644"/>
                </a:lnTo>
                <a:lnTo>
                  <a:pt x="3925211" y="5865836"/>
                </a:lnTo>
                <a:lnTo>
                  <a:pt x="3877963" y="5867251"/>
                </a:lnTo>
                <a:lnTo>
                  <a:pt x="775574" y="5867251"/>
                </a:lnTo>
                <a:lnTo>
                  <a:pt x="728323" y="5865836"/>
                </a:lnTo>
                <a:lnTo>
                  <a:pt x="681822" y="5861644"/>
                </a:lnTo>
                <a:lnTo>
                  <a:pt x="636151" y="5854756"/>
                </a:lnTo>
                <a:lnTo>
                  <a:pt x="591392" y="5845254"/>
                </a:lnTo>
                <a:lnTo>
                  <a:pt x="547625" y="5833219"/>
                </a:lnTo>
                <a:lnTo>
                  <a:pt x="504932" y="5818731"/>
                </a:lnTo>
                <a:lnTo>
                  <a:pt x="463393" y="5801872"/>
                </a:lnTo>
                <a:lnTo>
                  <a:pt x="423091" y="5782724"/>
                </a:lnTo>
                <a:lnTo>
                  <a:pt x="384106" y="5761366"/>
                </a:lnTo>
                <a:lnTo>
                  <a:pt x="346518" y="5737881"/>
                </a:lnTo>
                <a:lnTo>
                  <a:pt x="310410" y="5712349"/>
                </a:lnTo>
                <a:lnTo>
                  <a:pt x="275862" y="5684851"/>
                </a:lnTo>
                <a:lnTo>
                  <a:pt x="242955" y="5655469"/>
                </a:lnTo>
                <a:lnTo>
                  <a:pt x="211770" y="5624284"/>
                </a:lnTo>
                <a:lnTo>
                  <a:pt x="182389" y="5591376"/>
                </a:lnTo>
                <a:lnTo>
                  <a:pt x="154893" y="5556828"/>
                </a:lnTo>
                <a:lnTo>
                  <a:pt x="129362" y="5520719"/>
                </a:lnTo>
                <a:lnTo>
                  <a:pt x="105878" y="5483132"/>
                </a:lnTo>
                <a:lnTo>
                  <a:pt x="84521" y="5444146"/>
                </a:lnTo>
                <a:lnTo>
                  <a:pt x="65374" y="5403844"/>
                </a:lnTo>
                <a:lnTo>
                  <a:pt x="48516" y="5362307"/>
                </a:lnTo>
                <a:lnTo>
                  <a:pt x="34029" y="5319615"/>
                </a:lnTo>
                <a:lnTo>
                  <a:pt x="21995" y="5275849"/>
                </a:lnTo>
                <a:lnTo>
                  <a:pt x="12493" y="5231092"/>
                </a:lnTo>
                <a:lnTo>
                  <a:pt x="5606" y="5185423"/>
                </a:lnTo>
                <a:lnTo>
                  <a:pt x="1415" y="5138924"/>
                </a:lnTo>
                <a:lnTo>
                  <a:pt x="0" y="5091677"/>
                </a:lnTo>
                <a:lnTo>
                  <a:pt x="0" y="775574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476221" y="2369192"/>
            <a:ext cx="35299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F80BC"/>
                </a:solidFill>
                <a:latin typeface="Times New Roman"/>
                <a:cs typeface="Times New Roman"/>
              </a:rPr>
              <a:t>Mane i</a:t>
            </a:r>
            <a:r>
              <a:rPr sz="3600" spc="-7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4F80BC"/>
                </a:solidFill>
                <a:latin typeface="Times New Roman"/>
                <a:cs typeface="Times New Roman"/>
              </a:rPr>
              <a:t>poboljšanja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76221" y="2925743"/>
            <a:ext cx="4030979" cy="4167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9870" algn="just">
              <a:lnSpc>
                <a:spcPct val="100000"/>
              </a:lnSpc>
              <a:spcBef>
                <a:spcPts val="100"/>
              </a:spcBef>
            </a:pPr>
            <a:r>
              <a:rPr lang="sr-Latn-RS" sz="1800" dirty="0">
                <a:latin typeface="Times New Roman"/>
                <a:cs typeface="Times New Roman"/>
              </a:rPr>
              <a:t>Mane nastaju uglavnom zbog nedovoljno prezicne neuronske mreže koju smo obučavali. Često prepoznaje sedmicu umesto devetke i slično. Dešava se da je neki broj teško prepoznati ljudskom oku o kojem se tačno radi. Takođe je mana što u nekom trenutku ako je recimo sedmici gornja linija prekrivena, algoritam može da donji deo sedmice prepozna kao jedinicu i tu ga dodaje kao novu vrednost. Poboljšanja bi mogla da nastanu prilikom obučavanja MNIST seta podataka koji ima 60000 primera ručno pisanih brojeva. Za to  je potrebano mnogo više vremena i moćniji računar. 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5315812" y="8378618"/>
            <a:ext cx="4337050" cy="4419600"/>
          </a:xfrm>
          <a:custGeom>
            <a:avLst/>
            <a:gdLst/>
            <a:ahLst/>
            <a:cxnLst/>
            <a:rect l="l" t="t" r="r" b="b"/>
            <a:pathLst>
              <a:path w="4337050" h="4419600">
                <a:moveTo>
                  <a:pt x="3614074" y="0"/>
                </a:moveTo>
                <a:lnTo>
                  <a:pt x="722875" y="0"/>
                </a:lnTo>
                <a:lnTo>
                  <a:pt x="675341" y="1537"/>
                </a:lnTo>
                <a:lnTo>
                  <a:pt x="628629" y="6085"/>
                </a:lnTo>
                <a:lnTo>
                  <a:pt x="582833" y="13549"/>
                </a:lnTo>
                <a:lnTo>
                  <a:pt x="538050" y="23834"/>
                </a:lnTo>
                <a:lnTo>
                  <a:pt x="494374" y="36845"/>
                </a:lnTo>
                <a:lnTo>
                  <a:pt x="451900" y="52486"/>
                </a:lnTo>
                <a:lnTo>
                  <a:pt x="410724" y="70662"/>
                </a:lnTo>
                <a:lnTo>
                  <a:pt x="370941" y="91278"/>
                </a:lnTo>
                <a:lnTo>
                  <a:pt x="332646" y="114239"/>
                </a:lnTo>
                <a:lnTo>
                  <a:pt x="295935" y="139449"/>
                </a:lnTo>
                <a:lnTo>
                  <a:pt x="260902" y="166814"/>
                </a:lnTo>
                <a:lnTo>
                  <a:pt x="227643" y="196238"/>
                </a:lnTo>
                <a:lnTo>
                  <a:pt x="196253" y="227627"/>
                </a:lnTo>
                <a:lnTo>
                  <a:pt x="166827" y="260884"/>
                </a:lnTo>
                <a:lnTo>
                  <a:pt x="139460" y="295915"/>
                </a:lnTo>
                <a:lnTo>
                  <a:pt x="114248" y="332625"/>
                </a:lnTo>
                <a:lnTo>
                  <a:pt x="91285" y="370918"/>
                </a:lnTo>
                <a:lnTo>
                  <a:pt x="70667" y="410699"/>
                </a:lnTo>
                <a:lnTo>
                  <a:pt x="52490" y="451874"/>
                </a:lnTo>
                <a:lnTo>
                  <a:pt x="36848" y="494346"/>
                </a:lnTo>
                <a:lnTo>
                  <a:pt x="23836" y="538021"/>
                </a:lnTo>
                <a:lnTo>
                  <a:pt x="13551" y="582804"/>
                </a:lnTo>
                <a:lnTo>
                  <a:pt x="6086" y="628599"/>
                </a:lnTo>
                <a:lnTo>
                  <a:pt x="1537" y="675311"/>
                </a:lnTo>
                <a:lnTo>
                  <a:pt x="0" y="722845"/>
                </a:lnTo>
                <a:lnTo>
                  <a:pt x="0" y="3696621"/>
                </a:lnTo>
                <a:lnTo>
                  <a:pt x="1537" y="3744150"/>
                </a:lnTo>
                <a:lnTo>
                  <a:pt x="6086" y="3790857"/>
                </a:lnTo>
                <a:lnTo>
                  <a:pt x="13551" y="3836649"/>
                </a:lnTo>
                <a:lnTo>
                  <a:pt x="23836" y="3881429"/>
                </a:lnTo>
                <a:lnTo>
                  <a:pt x="36848" y="3925102"/>
                </a:lnTo>
                <a:lnTo>
                  <a:pt x="52490" y="3967573"/>
                </a:lnTo>
                <a:lnTo>
                  <a:pt x="70667" y="4008747"/>
                </a:lnTo>
                <a:lnTo>
                  <a:pt x="91285" y="4048529"/>
                </a:lnTo>
                <a:lnTo>
                  <a:pt x="114248" y="4086823"/>
                </a:lnTo>
                <a:lnTo>
                  <a:pt x="139460" y="4123534"/>
                </a:lnTo>
                <a:lnTo>
                  <a:pt x="166827" y="4158566"/>
                </a:lnTo>
                <a:lnTo>
                  <a:pt x="196253" y="4191826"/>
                </a:lnTo>
                <a:lnTo>
                  <a:pt x="227643" y="4223216"/>
                </a:lnTo>
                <a:lnTo>
                  <a:pt x="260902" y="4252643"/>
                </a:lnTo>
                <a:lnTo>
                  <a:pt x="295935" y="4280011"/>
                </a:lnTo>
                <a:lnTo>
                  <a:pt x="332646" y="4305224"/>
                </a:lnTo>
                <a:lnTo>
                  <a:pt x="370941" y="4328187"/>
                </a:lnTo>
                <a:lnTo>
                  <a:pt x="410724" y="4348806"/>
                </a:lnTo>
                <a:lnTo>
                  <a:pt x="451900" y="4366984"/>
                </a:lnTo>
                <a:lnTo>
                  <a:pt x="494374" y="4382627"/>
                </a:lnTo>
                <a:lnTo>
                  <a:pt x="538050" y="4395640"/>
                </a:lnTo>
                <a:lnTo>
                  <a:pt x="582833" y="4405926"/>
                </a:lnTo>
                <a:lnTo>
                  <a:pt x="628629" y="4413392"/>
                </a:lnTo>
                <a:lnTo>
                  <a:pt x="675341" y="4417941"/>
                </a:lnTo>
                <a:lnTo>
                  <a:pt x="722875" y="4419478"/>
                </a:lnTo>
                <a:lnTo>
                  <a:pt x="3614074" y="4419478"/>
                </a:lnTo>
                <a:lnTo>
                  <a:pt x="3661608" y="4417941"/>
                </a:lnTo>
                <a:lnTo>
                  <a:pt x="3708321" y="4413392"/>
                </a:lnTo>
                <a:lnTo>
                  <a:pt x="3754116" y="4405926"/>
                </a:lnTo>
                <a:lnTo>
                  <a:pt x="3798900" y="4395640"/>
                </a:lnTo>
                <a:lnTo>
                  <a:pt x="3842576" y="4382627"/>
                </a:lnTo>
                <a:lnTo>
                  <a:pt x="3885049" y="4366984"/>
                </a:lnTo>
                <a:lnTo>
                  <a:pt x="3926225" y="4348806"/>
                </a:lnTo>
                <a:lnTo>
                  <a:pt x="3966008" y="4328187"/>
                </a:lnTo>
                <a:lnTo>
                  <a:pt x="4004303" y="4305224"/>
                </a:lnTo>
                <a:lnTo>
                  <a:pt x="4041014" y="4280011"/>
                </a:lnTo>
                <a:lnTo>
                  <a:pt x="4076047" y="4252643"/>
                </a:lnTo>
                <a:lnTo>
                  <a:pt x="4109306" y="4223216"/>
                </a:lnTo>
                <a:lnTo>
                  <a:pt x="4140697" y="4191826"/>
                </a:lnTo>
                <a:lnTo>
                  <a:pt x="4170123" y="4158566"/>
                </a:lnTo>
                <a:lnTo>
                  <a:pt x="4197490" y="4123534"/>
                </a:lnTo>
                <a:lnTo>
                  <a:pt x="4222702" y="4086823"/>
                </a:lnTo>
                <a:lnTo>
                  <a:pt x="4245664" y="4048529"/>
                </a:lnTo>
                <a:lnTo>
                  <a:pt x="4266282" y="4008747"/>
                </a:lnTo>
                <a:lnTo>
                  <a:pt x="4284459" y="3967573"/>
                </a:lnTo>
                <a:lnTo>
                  <a:pt x="4300101" y="3925102"/>
                </a:lnTo>
                <a:lnTo>
                  <a:pt x="4313113" y="3881429"/>
                </a:lnTo>
                <a:lnTo>
                  <a:pt x="4323399" y="3836649"/>
                </a:lnTo>
                <a:lnTo>
                  <a:pt x="4330864" y="3790857"/>
                </a:lnTo>
                <a:lnTo>
                  <a:pt x="4335412" y="3744150"/>
                </a:lnTo>
                <a:lnTo>
                  <a:pt x="4336950" y="3696621"/>
                </a:lnTo>
                <a:lnTo>
                  <a:pt x="4336950" y="722845"/>
                </a:lnTo>
                <a:lnTo>
                  <a:pt x="4335412" y="675311"/>
                </a:lnTo>
                <a:lnTo>
                  <a:pt x="4330864" y="628599"/>
                </a:lnTo>
                <a:lnTo>
                  <a:pt x="4323399" y="582804"/>
                </a:lnTo>
                <a:lnTo>
                  <a:pt x="4313113" y="538021"/>
                </a:lnTo>
                <a:lnTo>
                  <a:pt x="4300101" y="494346"/>
                </a:lnTo>
                <a:lnTo>
                  <a:pt x="4284459" y="451874"/>
                </a:lnTo>
                <a:lnTo>
                  <a:pt x="4266282" y="410699"/>
                </a:lnTo>
                <a:lnTo>
                  <a:pt x="4245664" y="370918"/>
                </a:lnTo>
                <a:lnTo>
                  <a:pt x="4222702" y="332625"/>
                </a:lnTo>
                <a:lnTo>
                  <a:pt x="4197490" y="295915"/>
                </a:lnTo>
                <a:lnTo>
                  <a:pt x="4170123" y="260884"/>
                </a:lnTo>
                <a:lnTo>
                  <a:pt x="4140697" y="227627"/>
                </a:lnTo>
                <a:lnTo>
                  <a:pt x="4109306" y="196238"/>
                </a:lnTo>
                <a:lnTo>
                  <a:pt x="4076047" y="166814"/>
                </a:lnTo>
                <a:lnTo>
                  <a:pt x="4041014" y="139449"/>
                </a:lnTo>
                <a:lnTo>
                  <a:pt x="4004303" y="114239"/>
                </a:lnTo>
                <a:lnTo>
                  <a:pt x="3966008" y="91278"/>
                </a:lnTo>
                <a:lnTo>
                  <a:pt x="3926225" y="70662"/>
                </a:lnTo>
                <a:lnTo>
                  <a:pt x="3885049" y="52486"/>
                </a:lnTo>
                <a:lnTo>
                  <a:pt x="3842576" y="36845"/>
                </a:lnTo>
                <a:lnTo>
                  <a:pt x="3798900" y="23834"/>
                </a:lnTo>
                <a:lnTo>
                  <a:pt x="3754116" y="13549"/>
                </a:lnTo>
                <a:lnTo>
                  <a:pt x="3708321" y="6085"/>
                </a:lnTo>
                <a:lnTo>
                  <a:pt x="3661608" y="1537"/>
                </a:lnTo>
                <a:lnTo>
                  <a:pt x="36140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15812" y="8378618"/>
            <a:ext cx="4337050" cy="4419600"/>
          </a:xfrm>
          <a:custGeom>
            <a:avLst/>
            <a:gdLst/>
            <a:ahLst/>
            <a:cxnLst/>
            <a:rect l="l" t="t" r="r" b="b"/>
            <a:pathLst>
              <a:path w="4337050" h="4419600">
                <a:moveTo>
                  <a:pt x="0" y="722845"/>
                </a:moveTo>
                <a:lnTo>
                  <a:pt x="1537" y="675311"/>
                </a:lnTo>
                <a:lnTo>
                  <a:pt x="6086" y="628599"/>
                </a:lnTo>
                <a:lnTo>
                  <a:pt x="13551" y="582804"/>
                </a:lnTo>
                <a:lnTo>
                  <a:pt x="23836" y="538021"/>
                </a:lnTo>
                <a:lnTo>
                  <a:pt x="36848" y="494346"/>
                </a:lnTo>
                <a:lnTo>
                  <a:pt x="52490" y="451874"/>
                </a:lnTo>
                <a:lnTo>
                  <a:pt x="70667" y="410700"/>
                </a:lnTo>
                <a:lnTo>
                  <a:pt x="91285" y="370918"/>
                </a:lnTo>
                <a:lnTo>
                  <a:pt x="114248" y="332625"/>
                </a:lnTo>
                <a:lnTo>
                  <a:pt x="139460" y="295915"/>
                </a:lnTo>
                <a:lnTo>
                  <a:pt x="166827" y="260884"/>
                </a:lnTo>
                <a:lnTo>
                  <a:pt x="196253" y="227627"/>
                </a:lnTo>
                <a:lnTo>
                  <a:pt x="227643" y="196238"/>
                </a:lnTo>
                <a:lnTo>
                  <a:pt x="260902" y="166814"/>
                </a:lnTo>
                <a:lnTo>
                  <a:pt x="295935" y="139449"/>
                </a:lnTo>
                <a:lnTo>
                  <a:pt x="332646" y="114239"/>
                </a:lnTo>
                <a:lnTo>
                  <a:pt x="370941" y="91278"/>
                </a:lnTo>
                <a:lnTo>
                  <a:pt x="410724" y="70662"/>
                </a:lnTo>
                <a:lnTo>
                  <a:pt x="451900" y="52486"/>
                </a:lnTo>
                <a:lnTo>
                  <a:pt x="494374" y="36845"/>
                </a:lnTo>
                <a:lnTo>
                  <a:pt x="538050" y="23834"/>
                </a:lnTo>
                <a:lnTo>
                  <a:pt x="582833" y="13549"/>
                </a:lnTo>
                <a:lnTo>
                  <a:pt x="628629" y="6085"/>
                </a:lnTo>
                <a:lnTo>
                  <a:pt x="675341" y="1537"/>
                </a:lnTo>
                <a:lnTo>
                  <a:pt x="722875" y="0"/>
                </a:lnTo>
                <a:lnTo>
                  <a:pt x="3614074" y="0"/>
                </a:lnTo>
                <a:lnTo>
                  <a:pt x="3661608" y="1537"/>
                </a:lnTo>
                <a:lnTo>
                  <a:pt x="3708321" y="6085"/>
                </a:lnTo>
                <a:lnTo>
                  <a:pt x="3754116" y="13549"/>
                </a:lnTo>
                <a:lnTo>
                  <a:pt x="3798900" y="23834"/>
                </a:lnTo>
                <a:lnTo>
                  <a:pt x="3842576" y="36845"/>
                </a:lnTo>
                <a:lnTo>
                  <a:pt x="3885049" y="52486"/>
                </a:lnTo>
                <a:lnTo>
                  <a:pt x="3926225" y="70662"/>
                </a:lnTo>
                <a:lnTo>
                  <a:pt x="3966008" y="91278"/>
                </a:lnTo>
                <a:lnTo>
                  <a:pt x="4004303" y="114239"/>
                </a:lnTo>
                <a:lnTo>
                  <a:pt x="4041014" y="139449"/>
                </a:lnTo>
                <a:lnTo>
                  <a:pt x="4076047" y="166814"/>
                </a:lnTo>
                <a:lnTo>
                  <a:pt x="4109307" y="196238"/>
                </a:lnTo>
                <a:lnTo>
                  <a:pt x="4140697" y="227627"/>
                </a:lnTo>
                <a:lnTo>
                  <a:pt x="4170123" y="260884"/>
                </a:lnTo>
                <a:lnTo>
                  <a:pt x="4197490" y="295915"/>
                </a:lnTo>
                <a:lnTo>
                  <a:pt x="4222702" y="332625"/>
                </a:lnTo>
                <a:lnTo>
                  <a:pt x="4245664" y="370918"/>
                </a:lnTo>
                <a:lnTo>
                  <a:pt x="4266282" y="410700"/>
                </a:lnTo>
                <a:lnTo>
                  <a:pt x="4284459" y="451874"/>
                </a:lnTo>
                <a:lnTo>
                  <a:pt x="4300102" y="494346"/>
                </a:lnTo>
                <a:lnTo>
                  <a:pt x="4313113" y="538021"/>
                </a:lnTo>
                <a:lnTo>
                  <a:pt x="4323399" y="582804"/>
                </a:lnTo>
                <a:lnTo>
                  <a:pt x="4330864" y="628599"/>
                </a:lnTo>
                <a:lnTo>
                  <a:pt x="4335413" y="675311"/>
                </a:lnTo>
                <a:lnTo>
                  <a:pt x="4336950" y="722845"/>
                </a:lnTo>
                <a:lnTo>
                  <a:pt x="4336950" y="3696621"/>
                </a:lnTo>
                <a:lnTo>
                  <a:pt x="4335413" y="3744150"/>
                </a:lnTo>
                <a:lnTo>
                  <a:pt x="4330864" y="3790857"/>
                </a:lnTo>
                <a:lnTo>
                  <a:pt x="4323399" y="3836649"/>
                </a:lnTo>
                <a:lnTo>
                  <a:pt x="4313113" y="3881429"/>
                </a:lnTo>
                <a:lnTo>
                  <a:pt x="4300102" y="3925102"/>
                </a:lnTo>
                <a:lnTo>
                  <a:pt x="4284459" y="3967573"/>
                </a:lnTo>
                <a:lnTo>
                  <a:pt x="4266282" y="4008747"/>
                </a:lnTo>
                <a:lnTo>
                  <a:pt x="4245664" y="4048529"/>
                </a:lnTo>
                <a:lnTo>
                  <a:pt x="4222702" y="4086823"/>
                </a:lnTo>
                <a:lnTo>
                  <a:pt x="4197490" y="4123534"/>
                </a:lnTo>
                <a:lnTo>
                  <a:pt x="4170123" y="4158567"/>
                </a:lnTo>
                <a:lnTo>
                  <a:pt x="4140697" y="4191826"/>
                </a:lnTo>
                <a:lnTo>
                  <a:pt x="4109307" y="4223216"/>
                </a:lnTo>
                <a:lnTo>
                  <a:pt x="4076047" y="4252643"/>
                </a:lnTo>
                <a:lnTo>
                  <a:pt x="4041014" y="4280011"/>
                </a:lnTo>
                <a:lnTo>
                  <a:pt x="4004303" y="4305224"/>
                </a:lnTo>
                <a:lnTo>
                  <a:pt x="3966008" y="4328187"/>
                </a:lnTo>
                <a:lnTo>
                  <a:pt x="3926225" y="4348806"/>
                </a:lnTo>
                <a:lnTo>
                  <a:pt x="3885049" y="4366984"/>
                </a:lnTo>
                <a:lnTo>
                  <a:pt x="3842576" y="4382627"/>
                </a:lnTo>
                <a:lnTo>
                  <a:pt x="3798900" y="4395640"/>
                </a:lnTo>
                <a:lnTo>
                  <a:pt x="3754116" y="4405926"/>
                </a:lnTo>
                <a:lnTo>
                  <a:pt x="3708321" y="4413392"/>
                </a:lnTo>
                <a:lnTo>
                  <a:pt x="3661608" y="4417941"/>
                </a:lnTo>
                <a:lnTo>
                  <a:pt x="3614074" y="4419479"/>
                </a:lnTo>
                <a:lnTo>
                  <a:pt x="722875" y="4419479"/>
                </a:lnTo>
                <a:lnTo>
                  <a:pt x="675341" y="4417941"/>
                </a:lnTo>
                <a:lnTo>
                  <a:pt x="628629" y="4413392"/>
                </a:lnTo>
                <a:lnTo>
                  <a:pt x="582833" y="4405926"/>
                </a:lnTo>
                <a:lnTo>
                  <a:pt x="538050" y="4395640"/>
                </a:lnTo>
                <a:lnTo>
                  <a:pt x="494374" y="4382627"/>
                </a:lnTo>
                <a:lnTo>
                  <a:pt x="451900" y="4366984"/>
                </a:lnTo>
                <a:lnTo>
                  <a:pt x="410724" y="4348806"/>
                </a:lnTo>
                <a:lnTo>
                  <a:pt x="370941" y="4328187"/>
                </a:lnTo>
                <a:lnTo>
                  <a:pt x="332646" y="4305224"/>
                </a:lnTo>
                <a:lnTo>
                  <a:pt x="295935" y="4280011"/>
                </a:lnTo>
                <a:lnTo>
                  <a:pt x="260902" y="4252643"/>
                </a:lnTo>
                <a:lnTo>
                  <a:pt x="227643" y="4223216"/>
                </a:lnTo>
                <a:lnTo>
                  <a:pt x="196253" y="4191826"/>
                </a:lnTo>
                <a:lnTo>
                  <a:pt x="166827" y="4158567"/>
                </a:lnTo>
                <a:lnTo>
                  <a:pt x="139460" y="4123534"/>
                </a:lnTo>
                <a:lnTo>
                  <a:pt x="114248" y="4086823"/>
                </a:lnTo>
                <a:lnTo>
                  <a:pt x="91285" y="4048529"/>
                </a:lnTo>
                <a:lnTo>
                  <a:pt x="70667" y="4008747"/>
                </a:lnTo>
                <a:lnTo>
                  <a:pt x="52490" y="3967573"/>
                </a:lnTo>
                <a:lnTo>
                  <a:pt x="36848" y="3925102"/>
                </a:lnTo>
                <a:lnTo>
                  <a:pt x="23836" y="3881429"/>
                </a:lnTo>
                <a:lnTo>
                  <a:pt x="13551" y="3836649"/>
                </a:lnTo>
                <a:lnTo>
                  <a:pt x="6086" y="3790857"/>
                </a:lnTo>
                <a:lnTo>
                  <a:pt x="1537" y="3744150"/>
                </a:lnTo>
                <a:lnTo>
                  <a:pt x="0" y="3696621"/>
                </a:lnTo>
                <a:lnTo>
                  <a:pt x="0" y="722845"/>
                </a:lnTo>
                <a:close/>
              </a:path>
            </a:pathLst>
          </a:custGeom>
          <a:ln w="2539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5607283" y="8915551"/>
            <a:ext cx="3758565" cy="2241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sr-Latn-RS" sz="3600" dirty="0">
                <a:solidFill>
                  <a:srgbClr val="4F80BC"/>
                </a:solidFill>
                <a:latin typeface="Times New Roman"/>
                <a:cs typeface="Times New Roman"/>
              </a:rPr>
              <a:t>Zaključak</a:t>
            </a:r>
            <a:endParaRPr lang="en-US" sz="36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60"/>
              </a:spcBef>
            </a:pPr>
            <a:r>
              <a:rPr lang="sr-Latn-RS" dirty="0">
                <a:latin typeface="Times New Roman"/>
                <a:cs typeface="Times New Roman"/>
              </a:rPr>
              <a:t>Projekat izgleda dosta jednostavan na prvi pogled, međutim kada dođe do implementacije,  svaki segment projekta ima svoju poteškoću koju je potrebno rešiti. Neurosnka mreža značajno spušta procenat </a:t>
            </a:r>
            <a:r>
              <a:rPr lang="sr-Latn-RS">
                <a:latin typeface="Times New Roman"/>
                <a:cs typeface="Times New Roman"/>
              </a:rPr>
              <a:t>tačnosti. 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" y="0"/>
            <a:ext cx="20104098" cy="1972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9"/>
            <a:ext cx="20103580" cy="1901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9"/>
            <a:ext cx="20104100" cy="1901825"/>
          </a:xfrm>
          <a:custGeom>
            <a:avLst/>
            <a:gdLst/>
            <a:ahLst/>
            <a:cxnLst/>
            <a:rect l="l" t="t" r="r" b="b"/>
            <a:pathLst>
              <a:path w="20104100" h="1901825">
                <a:moveTo>
                  <a:pt x="0" y="1901772"/>
                </a:moveTo>
                <a:lnTo>
                  <a:pt x="20103581" y="1901772"/>
                </a:lnTo>
                <a:lnTo>
                  <a:pt x="20103581" y="0"/>
                </a:lnTo>
                <a:lnTo>
                  <a:pt x="0" y="0"/>
                </a:lnTo>
                <a:lnTo>
                  <a:pt x="0" y="1901772"/>
                </a:lnTo>
                <a:close/>
              </a:path>
            </a:pathLst>
          </a:custGeom>
          <a:ln w="952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7192341" y="250934"/>
            <a:ext cx="605953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85" dirty="0" err="1"/>
              <a:t>Prepoznavanje</a:t>
            </a:r>
            <a:r>
              <a:rPr lang="en-US" spc="-285" dirty="0"/>
              <a:t> </a:t>
            </a:r>
            <a:r>
              <a:rPr lang="en-US" spc="-285" dirty="0" err="1"/>
              <a:t>brojeva</a:t>
            </a:r>
            <a:r>
              <a:rPr lang="en-US" spc="-285" dirty="0"/>
              <a:t> </a:t>
            </a:r>
            <a:r>
              <a:rPr lang="en-US" spc="-285" dirty="0" err="1"/>
              <a:t>na</a:t>
            </a:r>
            <a:r>
              <a:rPr lang="en-US" spc="-285" dirty="0"/>
              <a:t> </a:t>
            </a:r>
            <a:r>
              <a:rPr lang="en-US" spc="-285" dirty="0" err="1"/>
              <a:t>videu</a:t>
            </a:r>
            <a:endParaRPr spc="-50" dirty="0"/>
          </a:p>
        </p:txBody>
      </p:sp>
      <p:sp>
        <p:nvSpPr>
          <p:cNvPr id="39" name="object 39"/>
          <p:cNvSpPr txBox="1"/>
          <p:nvPr/>
        </p:nvSpPr>
        <p:spPr>
          <a:xfrm>
            <a:off x="6812874" y="842232"/>
            <a:ext cx="64776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Dejan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Bešić, </a:t>
            </a:r>
            <a:r>
              <a:rPr sz="2400" spc="-325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225/2014</a:t>
            </a:r>
            <a:endParaRPr sz="2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Projekat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iz </a:t>
            </a:r>
            <a:r>
              <a:rPr sz="2400" spc="-75" dirty="0" err="1">
                <a:solidFill>
                  <a:srgbClr val="FFFFFF"/>
                </a:solidFill>
                <a:latin typeface="Arial"/>
                <a:cs typeface="Arial"/>
              </a:rPr>
              <a:t>predmeta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140" dirty="0">
                <a:solidFill>
                  <a:srgbClr val="FFFFFF"/>
                </a:solidFill>
                <a:latin typeface="Arial"/>
                <a:cs typeface="Arial"/>
              </a:rPr>
              <a:t>Soft </a:t>
            </a:r>
            <a:r>
              <a:rPr lang="en-US" sz="2400" spc="-140" dirty="0" err="1">
                <a:solidFill>
                  <a:srgbClr val="FFFFFF"/>
                </a:solidFill>
                <a:latin typeface="Arial"/>
                <a:cs typeface="Arial"/>
              </a:rPr>
              <a:t>kompjuting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22244" y="87506"/>
            <a:ext cx="1814276" cy="18142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312ED02-B42A-408B-A539-7A0248693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808" y="6230590"/>
            <a:ext cx="4370705" cy="268496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ACD57B4-E0BF-4E8F-A206-813C6D9E1723}"/>
              </a:ext>
            </a:extLst>
          </p:cNvPr>
          <p:cNvSpPr txBox="1"/>
          <p:nvPr/>
        </p:nvSpPr>
        <p:spPr>
          <a:xfrm>
            <a:off x="863570" y="9004038"/>
            <a:ext cx="439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i="1" dirty="0">
                <a:solidFill>
                  <a:schemeClr val="bg1">
                    <a:lumMod val="65000"/>
                  </a:schemeClr>
                </a:solidFill>
              </a:rPr>
              <a:t>Jedinica prelazi preko plave linije – sabiramo.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747CD43-5A2F-4DED-8BB7-EFC094856E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302" y="9461857"/>
            <a:ext cx="4297979" cy="277919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11BA520-0A51-4F94-BB0C-DA9297BF9B3D}"/>
              </a:ext>
            </a:extLst>
          </p:cNvPr>
          <p:cNvSpPr txBox="1"/>
          <p:nvPr/>
        </p:nvSpPr>
        <p:spPr>
          <a:xfrm>
            <a:off x="798522" y="12329534"/>
            <a:ext cx="464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i="1" dirty="0">
                <a:solidFill>
                  <a:schemeClr val="bg1">
                    <a:lumMod val="65000"/>
                  </a:schemeClr>
                </a:solidFill>
              </a:rPr>
              <a:t>Jedinica prelazi preko zelene linije - oduzimamo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CE10418-0665-43C8-A545-9DC3CEA138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2874" y="4287791"/>
            <a:ext cx="3052763" cy="229076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4FCCFCC-8D20-4537-B91C-E57B7E38F4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05269" y="4287791"/>
            <a:ext cx="3380581" cy="22935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473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Prepoznavanje brojeva na videu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Prepoznavanje brojeva na videu</dc:title>
  <dc:creator>deki deki</dc:creator>
  <cp:lastModifiedBy>deki deki</cp:lastModifiedBy>
  <cp:revision>10</cp:revision>
  <dcterms:created xsi:type="dcterms:W3CDTF">2018-02-10T16:30:13Z</dcterms:created>
  <dcterms:modified xsi:type="dcterms:W3CDTF">2018-02-10T17:51:05Z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2017-07-06T00:00:00Z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2018-02-10T00:00:00Z</vt:filetime>
  </property>
</Properties>
</file>