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0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08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9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BD6-7CD9-4F6E-A7AB-21AF4E732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2000" dirty="0"/>
              <a:t>Informacioni sistem cvećare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6A5E4-6DFB-4D82-B58D-0D0226F14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sr-Latn-RS" sz="1000" dirty="0"/>
              <a:t>Nikola Milovanović s62-19</a:t>
            </a:r>
          </a:p>
          <a:p>
            <a:pPr algn="l"/>
            <a:r>
              <a:rPr lang="sr-Latn-RS" sz="1000" dirty="0"/>
              <a:t>Dejan Bojović s51-19</a:t>
            </a:r>
          </a:p>
          <a:p>
            <a:pPr algn="l"/>
            <a:r>
              <a:rPr lang="sr-Latn-RS" sz="1000" dirty="0"/>
              <a:t>David Milosavljević s56-19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716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A179-4707-40ED-AD94-79008F24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Opis sistema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2EC3-1473-4EBD-A4F9-CEE5D550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200" dirty="0"/>
              <a:t>Proces funkionisanja cvećare</a:t>
            </a:r>
          </a:p>
          <a:p>
            <a:pPr marL="274320" lvl="1" indent="0">
              <a:buNone/>
            </a:pPr>
            <a:endParaRPr lang="sr-Latn-RS" sz="1000" dirty="0"/>
          </a:p>
          <a:p>
            <a:r>
              <a:rPr lang="sr-Latn-RS" sz="1200" dirty="0"/>
              <a:t>Učesnici u sistemu </a:t>
            </a:r>
          </a:p>
          <a:p>
            <a:pPr marL="274320" lvl="1" indent="0">
              <a:buNone/>
            </a:pPr>
            <a:r>
              <a:rPr lang="sr-Latn-RS" sz="1000" dirty="0"/>
              <a:t>Cvećar</a:t>
            </a:r>
          </a:p>
          <a:p>
            <a:pPr marL="274320" lvl="1" indent="0">
              <a:buNone/>
            </a:pPr>
            <a:r>
              <a:rPr lang="sr-Latn-RS" sz="1000" dirty="0"/>
              <a:t>Dostavljač</a:t>
            </a:r>
          </a:p>
          <a:p>
            <a:pPr marL="274320" lvl="1" indent="0">
              <a:buNone/>
            </a:pPr>
            <a:r>
              <a:rPr lang="sr-Latn-RS" sz="1000" dirty="0"/>
              <a:t>Prodavac</a:t>
            </a:r>
          </a:p>
          <a:p>
            <a:pPr marL="274320" lvl="1" indent="0">
              <a:buNone/>
            </a:pPr>
            <a:r>
              <a:rPr lang="sr-Latn-RS" sz="1000" dirty="0"/>
              <a:t>Mušterija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034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24F7-B30E-46B7-8D4D-9ABAB8C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Analiza sistema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2137-82E1-499D-8A24-D6D101D0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600" dirty="0"/>
              <a:t>Slučajevi upotrebe</a:t>
            </a:r>
            <a:r>
              <a:rPr lang="en-US" sz="1600" dirty="0"/>
              <a:t>:</a:t>
            </a:r>
          </a:p>
          <a:p>
            <a:pPr marL="274320" lvl="1" indent="0">
              <a:buNone/>
            </a:pPr>
            <a:r>
              <a:rPr lang="sr-Latn-RS" sz="1000" dirty="0"/>
              <a:t>Formiranje narudžbine</a:t>
            </a:r>
          </a:p>
          <a:p>
            <a:pPr marL="274320" lvl="1" indent="0">
              <a:buNone/>
            </a:pPr>
            <a:r>
              <a:rPr lang="sr-Latn-RS" sz="1000" dirty="0"/>
              <a:t>Obrada narudžbine</a:t>
            </a:r>
          </a:p>
          <a:p>
            <a:pPr marL="274320" lvl="1" indent="0">
              <a:buNone/>
            </a:pPr>
            <a:r>
              <a:rPr lang="sr-Latn-RS" sz="1000" dirty="0"/>
              <a:t>Pripremanje narudžbi</a:t>
            </a:r>
            <a:r>
              <a:rPr lang="en-US" sz="1000" dirty="0"/>
              <a:t>n</a:t>
            </a:r>
            <a:r>
              <a:rPr lang="sr-Latn-RS" sz="1000" dirty="0"/>
              <a:t>e</a:t>
            </a:r>
          </a:p>
          <a:p>
            <a:pPr marL="274320" lvl="1" indent="0">
              <a:buNone/>
            </a:pPr>
            <a:r>
              <a:rPr lang="sr-Latn-RS" sz="1000" dirty="0"/>
              <a:t>Dostavljanje narudžbi</a:t>
            </a:r>
            <a:r>
              <a:rPr lang="en-US" sz="1000" dirty="0"/>
              <a:t>n</a:t>
            </a:r>
            <a:r>
              <a:rPr lang="sr-Latn-RS" sz="1000" dirty="0"/>
              <a:t>e</a:t>
            </a:r>
          </a:p>
          <a:p>
            <a:endParaRPr lang="sr-Latn-RS" sz="1200" dirty="0"/>
          </a:p>
          <a:p>
            <a:r>
              <a:rPr lang="sr-Latn-RS" sz="1200" dirty="0"/>
              <a:t>Finkcionisanje cvećare uživo i online je opisano putem alternativnih tokova slučajeva upotrebe</a:t>
            </a:r>
          </a:p>
          <a:p>
            <a:endParaRPr lang="sr-Latn-RS" sz="1200" dirty="0"/>
          </a:p>
        </p:txBody>
      </p:sp>
    </p:spTree>
    <p:extLst>
      <p:ext uri="{BB962C8B-B14F-4D97-AF65-F5344CB8AC3E}">
        <p14:creationId xmlns:p14="http://schemas.microsoft.com/office/powerpoint/2010/main" val="72726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58E6-2FA7-4CEF-A19E-00446A90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Podaci i modeli podataka	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0E92-364D-4DCB-9D91-FE575AB6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92" y="2103120"/>
            <a:ext cx="10058400" cy="3931920"/>
          </a:xfrm>
        </p:spPr>
        <p:txBody>
          <a:bodyPr>
            <a:normAutofit/>
          </a:bodyPr>
          <a:lstStyle/>
          <a:p>
            <a:r>
              <a:rPr lang="sr-Latn-RS" sz="1200" dirty="0"/>
              <a:t>Klasni dijagram</a:t>
            </a:r>
          </a:p>
          <a:p>
            <a:r>
              <a:rPr lang="sr-Latn-RS" sz="1200" dirty="0"/>
              <a:t>Entiteti i atributi 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FAFDC-96B3-41E2-9339-E8359230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43" y="1926223"/>
            <a:ext cx="5342857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79C1-D427-4E6A-B32E-B308433D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Mockup aplikacije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63CE-89AA-48B3-B1A0-42D4BAD8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 err="1"/>
              <a:t>Navigaciona</a:t>
            </a:r>
            <a:r>
              <a:rPr lang="en-US" sz="1200" b="1" dirty="0"/>
              <a:t> </a:t>
            </a:r>
            <a:r>
              <a:rPr lang="en-US" sz="1200" b="1" dirty="0" err="1"/>
              <a:t>šema</a:t>
            </a:r>
            <a:endParaRPr lang="en-US" sz="1200" dirty="0"/>
          </a:p>
          <a:p>
            <a:r>
              <a:rPr lang="en-US" sz="1000" dirty="0"/>
              <a:t>1.Home page</a:t>
            </a:r>
          </a:p>
          <a:p>
            <a:r>
              <a:rPr lang="en-US" sz="1000" dirty="0"/>
              <a:t>2.Shop</a:t>
            </a:r>
          </a:p>
          <a:p>
            <a:r>
              <a:rPr lang="en-US" sz="1000" dirty="0"/>
              <a:t>3.Gallery</a:t>
            </a:r>
          </a:p>
          <a:p>
            <a:r>
              <a:rPr lang="en-US" sz="1000" dirty="0"/>
              <a:t>4.About</a:t>
            </a:r>
          </a:p>
          <a:p>
            <a:r>
              <a:rPr lang="en-US" sz="1000" dirty="0"/>
              <a:t>5.Contact</a:t>
            </a:r>
          </a:p>
          <a:p>
            <a:r>
              <a:rPr lang="en-US" sz="1000" dirty="0"/>
              <a:t>6.Admin panel</a:t>
            </a:r>
            <a:endParaRPr lang="sr-Latn-RS" sz="1000" dirty="0"/>
          </a:p>
          <a:p>
            <a:r>
              <a:rPr lang="en-US" sz="1000" dirty="0"/>
              <a:t>7.Register</a:t>
            </a:r>
          </a:p>
          <a:p>
            <a:r>
              <a:rPr lang="en-US" sz="1000" dirty="0"/>
              <a:t>8.Login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E3D5-6F67-4D35-818A-6CD34F2F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19" y="2103120"/>
            <a:ext cx="5938681" cy="32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B55B-B20E-4ACB-A0CA-D95F3D53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Predlog organizacije sistema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766A-1AF5-4731-AD7E-56497050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200" dirty="0"/>
              <a:t>Potrebni hardverski i softverski elementi</a:t>
            </a:r>
          </a:p>
          <a:p>
            <a:r>
              <a:rPr lang="sr-Latn-RS" sz="1200" dirty="0"/>
              <a:t>Potrebne tehnologije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2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6E88-7045-4057-98DE-530B71E0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Plan implementacije rešenja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976C-2953-4004-892F-98097740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200" dirty="0"/>
              <a:t>Plan implementacije softvera</a:t>
            </a:r>
          </a:p>
          <a:p>
            <a:r>
              <a:rPr lang="sr-Latn-RS" sz="1200" dirty="0"/>
              <a:t>Plan isporuke </a:t>
            </a:r>
          </a:p>
          <a:p>
            <a:r>
              <a:rPr lang="sr-Latn-RS" sz="1200"/>
              <a:t>Plan održavanja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89954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50</TotalTime>
  <Words>113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Savon</vt:lpstr>
      <vt:lpstr>Informacioni sistem cvećare</vt:lpstr>
      <vt:lpstr>Opis sistema</vt:lpstr>
      <vt:lpstr>Analiza sistema</vt:lpstr>
      <vt:lpstr>Podaci i modeli podataka </vt:lpstr>
      <vt:lpstr>Mockup aplikacije</vt:lpstr>
      <vt:lpstr>Predlog organizacije sistema</vt:lpstr>
      <vt:lpstr>Plan implementacije rešenja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 cvećare</dc:title>
  <dc:creator>Windows User</dc:creator>
  <cp:lastModifiedBy>Dejan</cp:lastModifiedBy>
  <cp:revision>8</cp:revision>
  <dcterms:created xsi:type="dcterms:W3CDTF">2022-01-13T18:09:06Z</dcterms:created>
  <dcterms:modified xsi:type="dcterms:W3CDTF">2022-01-16T13:58:01Z</dcterms:modified>
</cp:coreProperties>
</file>