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2" r:id="rId15"/>
    <p:sldId id="271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58A8A-FB53-203C-B4B1-D4A68EDD2FE7}" v="149" dt="2024-02-11T21:55:30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jan  Gjer (DMI)" userId="S::d.gjer@one.pmf.uns.ac.rs::049c4542-4cb6-42de-89a2-56f21ebfd4e7" providerId="AD" clId="Web-{18758A8A-FB53-203C-B4B1-D4A68EDD2FE7}"/>
    <pc:docChg chg="modSld">
      <pc:chgData name="Dejan  Gjer (DMI)" userId="S::d.gjer@one.pmf.uns.ac.rs::049c4542-4cb6-42de-89a2-56f21ebfd4e7" providerId="AD" clId="Web-{18758A8A-FB53-203C-B4B1-D4A68EDD2FE7}" dt="2024-02-11T21:55:30.412" v="148" actId="20577"/>
      <pc:docMkLst>
        <pc:docMk/>
      </pc:docMkLst>
      <pc:sldChg chg="modSp">
        <pc:chgData name="Dejan  Gjer (DMI)" userId="S::d.gjer@one.pmf.uns.ac.rs::049c4542-4cb6-42de-89a2-56f21ebfd4e7" providerId="AD" clId="Web-{18758A8A-FB53-203C-B4B1-D4A68EDD2FE7}" dt="2024-02-11T21:55:30.412" v="148" actId="20577"/>
        <pc:sldMkLst>
          <pc:docMk/>
          <pc:sldMk cId="1616766898" sldId="257"/>
        </pc:sldMkLst>
        <pc:spChg chg="mod">
          <ac:chgData name="Dejan  Gjer (DMI)" userId="S::d.gjer@one.pmf.uns.ac.rs::049c4542-4cb6-42de-89a2-56f21ebfd4e7" providerId="AD" clId="Web-{18758A8A-FB53-203C-B4B1-D4A68EDD2FE7}" dt="2024-02-11T21:55:30.412" v="148" actId="20577"/>
          <ac:spMkLst>
            <pc:docMk/>
            <pc:sldMk cId="1616766898" sldId="257"/>
            <ac:spMk id="11" creationId="{D508AF12-AB90-B447-A6D1-C623E885BC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21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0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9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5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2E07-89BA-19B4-9906-DB424094E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Uvod u obradu slika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F48C-526C-60B7-AAEC-2743A991B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534290"/>
            <a:ext cx="5760000" cy="2765925"/>
          </a:xfrm>
        </p:spPr>
        <p:txBody>
          <a:bodyPr/>
          <a:lstStyle/>
          <a:p>
            <a:r>
              <a:rPr lang="sr-Latn-RS" dirty="0"/>
              <a:t>Projekat – DIY instagram</a:t>
            </a:r>
          </a:p>
          <a:p>
            <a:endParaRPr lang="sr-Latn-RS" dirty="0"/>
          </a:p>
          <a:p>
            <a:r>
              <a:rPr lang="sr-Latn-RS" sz="1800" dirty="0"/>
              <a:t>Natalija Gajić</a:t>
            </a:r>
          </a:p>
          <a:p>
            <a:r>
              <a:rPr lang="sr-Latn-RS" sz="1800" dirty="0"/>
              <a:t>Dejan Gjer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84897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295D-EC19-31B5-75EB-6EDC4761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32" y="118871"/>
            <a:ext cx="10213200" cy="538861"/>
          </a:xfrm>
        </p:spPr>
        <p:txBody>
          <a:bodyPr>
            <a:normAutofit fontScale="90000"/>
          </a:bodyPr>
          <a:lstStyle/>
          <a:p>
            <a:r>
              <a:rPr lang="sr-Latn-RS" dirty="0"/>
              <a:t>Vignette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B03F-975C-EF83-139F-FDF03E47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32" y="637222"/>
            <a:ext cx="10213200" cy="462915"/>
          </a:xfrm>
        </p:spPr>
        <p:txBody>
          <a:bodyPr>
            <a:normAutofit/>
          </a:bodyPr>
          <a:lstStyle/>
          <a:p>
            <a:r>
              <a:rPr lang="sr-Latn-RS" sz="1600" dirty="0"/>
              <a:t>Potamnjuje sliku od centra ka ivicama i uglovima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F084-0D87-8AC2-3C80-2B81FA08C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76" y="1368397"/>
            <a:ext cx="2828355" cy="28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B6FA1-10C5-85C3-BAC5-61181C76E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8" y="4196753"/>
            <a:ext cx="5322494" cy="266124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FBFEADC-A0BE-A63F-0E48-A76FFAC95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71" y="1368398"/>
            <a:ext cx="2828355" cy="2828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25296-A4B1-92CB-2A93-3FFFB7775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5" y="4196753"/>
            <a:ext cx="5322494" cy="2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8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8EBB-2162-87E1-4F8C-978EBFAD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32" y="155447"/>
            <a:ext cx="10213200" cy="548005"/>
          </a:xfrm>
        </p:spPr>
        <p:txBody>
          <a:bodyPr>
            <a:normAutofit fontScale="90000"/>
          </a:bodyPr>
          <a:lstStyle/>
          <a:p>
            <a:r>
              <a:rPr lang="sr-Latn-RS" dirty="0"/>
              <a:t>Radial tilt shift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5864-A6B5-587B-A3DF-BD6BCD3F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16" y="668969"/>
            <a:ext cx="10870368" cy="462915"/>
          </a:xfrm>
        </p:spPr>
        <p:txBody>
          <a:bodyPr/>
          <a:lstStyle/>
          <a:p>
            <a:r>
              <a:rPr lang="sr-Latn-RS" sz="1600" dirty="0"/>
              <a:t>Zamućuje piksele na osnovu njihove udaljenosti od centra – pikseli udaljeniji od centra se više zamućuju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0F927-7C60-AB36-5499-1BC1690A2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39" y="1350110"/>
            <a:ext cx="2828355" cy="28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7B0FA-77DD-9DA6-1F48-9B16840F6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021" y="4178465"/>
            <a:ext cx="5359069" cy="267953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F2C399E-6210-40F5-61EC-BCE54D99A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606" y="1350110"/>
            <a:ext cx="2828355" cy="2828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CA46F-00F2-8358-719D-F5A25B8DE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5" y="4178465"/>
            <a:ext cx="5359070" cy="26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2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27A1-92CD-6437-6CEF-1C5B21C0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0" y="257425"/>
            <a:ext cx="10213200" cy="44602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Linear tilt shift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6F30-D81C-FA68-58DD-2F3F7939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20" y="703452"/>
            <a:ext cx="11493360" cy="773811"/>
          </a:xfrm>
        </p:spPr>
        <p:txBody>
          <a:bodyPr>
            <a:normAutofit lnSpcReduction="10000"/>
          </a:bodyPr>
          <a:lstStyle/>
          <a:p>
            <a:r>
              <a:rPr lang="sr-Latn-RS" sz="1600" dirty="0"/>
              <a:t>Zamućuje piksele na osnovu njihove udaljenosti od centra duž horizontalne ose – pikseli udaljeniji od centra se više zamućuju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43AEB-4BCA-33BF-EE87-D05E30252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161" y="1536511"/>
            <a:ext cx="2828355" cy="28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16DF1-C60E-41E7-9571-E1943E760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54" y="4364866"/>
            <a:ext cx="4986268" cy="249313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3A751-9DB1-FB33-A815-2E7B30651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86" y="1536511"/>
            <a:ext cx="2828355" cy="2828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ED24E-76BC-EABD-F262-EA7486514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6" y="4364865"/>
            <a:ext cx="4986268" cy="2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0E08-023C-6447-AC25-05C5D742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84" y="155447"/>
            <a:ext cx="10213200" cy="51142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Sharpen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F7C6-9EB8-C88F-3AD8-22E01E72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0" y="666876"/>
            <a:ext cx="10213200" cy="398907"/>
          </a:xfrm>
        </p:spPr>
        <p:txBody>
          <a:bodyPr>
            <a:normAutofit lnSpcReduction="10000"/>
          </a:bodyPr>
          <a:lstStyle/>
          <a:p>
            <a:r>
              <a:rPr lang="sr-Latn-RS" sz="1600" dirty="0"/>
              <a:t>Izoštrava sliku primenom 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5E442-C34A-7364-897D-DCB2B02AF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575" y="1346978"/>
            <a:ext cx="2828355" cy="28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AE3CC-E987-A387-86FD-B2EB55B2C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33" y="4175334"/>
            <a:ext cx="5365331" cy="2682666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5135C87-F2D6-5EE6-4D15-7E78ABD85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70" y="1346979"/>
            <a:ext cx="2828355" cy="2828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B7864-3C94-F6E3-18F2-E06097ED8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6" y="4175335"/>
            <a:ext cx="5365330" cy="26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1227-95D6-1F0F-9F69-ECAE27AF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52" y="171767"/>
            <a:ext cx="10213200" cy="55911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Blur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54BBE-F82E-5E53-053C-0943E9BE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69" y="877793"/>
            <a:ext cx="3178683" cy="3178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84E40-A38F-F9E0-29F6-83750A143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00" y="4051392"/>
            <a:ext cx="5613216" cy="280660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5D19BB5-03CE-8AEE-0309-5E5ED041C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50" y="877793"/>
            <a:ext cx="3178683" cy="317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ED65E-412D-E619-DBBF-0DEB23127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4" y="4051392"/>
            <a:ext cx="5613214" cy="2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7424-7D6B-5B9B-C3E7-B869FB29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88" y="146303"/>
            <a:ext cx="10213200" cy="493141"/>
          </a:xfrm>
        </p:spPr>
        <p:txBody>
          <a:bodyPr>
            <a:normAutofit fontScale="90000"/>
          </a:bodyPr>
          <a:lstStyle/>
          <a:p>
            <a:r>
              <a:rPr lang="sr-Latn-RS" dirty="0"/>
              <a:t>Rotation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D5AE8-157B-198B-82A7-2B6B41094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96" y="946402"/>
            <a:ext cx="2828355" cy="28283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29ADB-C19F-F1E7-67B1-E13BEEB21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850" y="946403"/>
            <a:ext cx="2828355" cy="2828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F5E75-3AD4-0C8B-5949-CD01E4FBA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33" y="4306825"/>
            <a:ext cx="4199764" cy="255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D3396-4D3E-AB20-7686-55AAF8964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37" y="4306825"/>
            <a:ext cx="4199763" cy="2551175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98CCEB5-50AE-3672-BD47-1B1EB2A77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3" y="946404"/>
            <a:ext cx="2828355" cy="2828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CA961D-6F0A-AC64-48E9-844CDA1697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6825"/>
            <a:ext cx="3773042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6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CF6F-CDAB-4705-75DD-360E80B1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6" y="110362"/>
            <a:ext cx="10213200" cy="55714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Zoom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C092D-F698-84F9-91F7-307AF7C27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625" y="889252"/>
            <a:ext cx="3178683" cy="3178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CDB5C-13EE-6311-F9B4-F74FC4DEB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10" y="4080510"/>
            <a:ext cx="5554980" cy="27774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588B790-707C-FC31-96F7-98B514C91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94" y="889253"/>
            <a:ext cx="3178683" cy="317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428A7-9F7F-309A-0428-66062F09F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4" y="4082306"/>
            <a:ext cx="5551384" cy="27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6D4CC8-076F-B7E0-5400-FA4C7ADBDB94}"/>
              </a:ext>
            </a:extLst>
          </p:cNvPr>
          <p:cNvSpPr txBox="1"/>
          <p:nvPr/>
        </p:nvSpPr>
        <p:spPr>
          <a:xfrm>
            <a:off x="7040880" y="4983480"/>
            <a:ext cx="4224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000" dirty="0"/>
              <a:t>Hvala na pažnji!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1203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D104-9C8D-1482-ED2D-5170AC3F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Web app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08AF12-AB90-B447-A6D1-C623E885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Program je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napravljen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u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obliku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full-stack web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aplikacije</a:t>
            </a:r>
          </a:p>
          <a:p>
            <a:pPr marL="359410" indent="-359410"/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Za back-end deo se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koristi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Django framework –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tu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 je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implementirana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obrada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slike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 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i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 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histograma</a:t>
            </a:r>
            <a:endParaRPr lang="en-GB" dirty="0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/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Za front-end deo je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koriščen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Angular framework –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prezentacioni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sloj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na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klijentu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,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implementacija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slajdera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 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i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 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kontrola</a:t>
            </a:r>
          </a:p>
          <a:p>
            <a:pPr marL="359410" indent="-359410"/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Za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dizajn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stranice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 je </a:t>
            </a:r>
            <a:r>
              <a:rPr lang="en-GB" dirty="0" err="1">
                <a:solidFill>
                  <a:srgbClr val="000000">
                    <a:alpha val="60000"/>
                  </a:srgbClr>
                </a:solidFill>
              </a:rPr>
              <a:t>korišćen</a:t>
            </a:r>
            <a:r>
              <a:rPr lang="en-GB" dirty="0">
                <a:solidFill>
                  <a:srgbClr val="000000">
                    <a:alpha val="60000"/>
                  </a:srgbClr>
                </a:solidFill>
              </a:rPr>
              <a:t> Bootstrap</a:t>
            </a:r>
          </a:p>
          <a:p>
            <a:pPr marL="0" indent="0">
              <a:buNone/>
            </a:pPr>
            <a:endParaRPr lang="en-GB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6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A37F-BFB1-C23C-5D17-088CC894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173577"/>
            <a:ext cx="10213200" cy="548163"/>
          </a:xfrm>
        </p:spPr>
        <p:txBody>
          <a:bodyPr>
            <a:noAutofit/>
          </a:bodyPr>
          <a:lstStyle/>
          <a:p>
            <a:r>
              <a:rPr lang="sr-Latn-RS" dirty="0"/>
              <a:t>Brightness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ABDA-AFA9-31E6-A558-15E087B9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44" y="685880"/>
            <a:ext cx="10213200" cy="1243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sz="1600" dirty="0"/>
              <a:t>Povećanjem vrednost svih piksela u slici dobija se posvetljena slika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sz="1600" dirty="0"/>
              <a:t>Smanjenjem vrednosti svih piksela u slici dobija se potamnjena slika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E24AC-85A1-48AF-A87B-8525ADD9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56" y="1431081"/>
            <a:ext cx="2973689" cy="2832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15FA7-5584-AE73-0B7F-43AF951B7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773" y="1431081"/>
            <a:ext cx="2828355" cy="2828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78064-325B-1ED5-CF1A-4D33A03B7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50" y="4574701"/>
            <a:ext cx="4032502" cy="2283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889EE-AD81-F521-C590-46621D67E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8" y="4574701"/>
            <a:ext cx="4032502" cy="2283299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519E372-648E-532D-C380-5C88F1A5F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4" y="1435211"/>
            <a:ext cx="2828355" cy="2828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BDA085-3BAD-30CB-E8EA-1397187936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4701"/>
            <a:ext cx="4032504" cy="22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50C2-5D36-E701-668F-EB467E65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" y="133096"/>
            <a:ext cx="10213200" cy="502285"/>
          </a:xfrm>
        </p:spPr>
        <p:txBody>
          <a:bodyPr>
            <a:normAutofit fontScale="90000"/>
          </a:bodyPr>
          <a:lstStyle/>
          <a:p>
            <a:r>
              <a:rPr lang="sr-Latn-RS" dirty="0"/>
              <a:t>Contrast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3F68-884C-1A78-A2CD-A9B6F9CE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8" y="635381"/>
            <a:ext cx="11743945" cy="846963"/>
          </a:xfrm>
        </p:spPr>
        <p:txBody>
          <a:bodyPr>
            <a:normAutofit/>
          </a:bodyPr>
          <a:lstStyle/>
          <a:p>
            <a:r>
              <a:rPr lang="sr-Latn-RS" sz="1600" dirty="0"/>
              <a:t>Povećanje koeficijenta kontrasta pojačava razliku između svetlih i tamnih piksela, dok smanjenje koeficijenta smanjuje razliku između svetlih i tamnih piksela.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8E4E1-F00B-5484-C9D4-A8DCA454D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88" y="1479107"/>
            <a:ext cx="2831592" cy="2831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1D5B5-5A41-EEEB-3FEB-07D61E9EB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29" y="1480726"/>
            <a:ext cx="2831592" cy="2831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C6238-AFB9-FA93-1671-F1A2CD6AA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954" y="4434840"/>
            <a:ext cx="4187952" cy="2423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3703F8-1A3A-2C3B-A7A3-C9CB3FB51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46" y="4434840"/>
            <a:ext cx="4187954" cy="2423161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62A04B4-E95E-19FE-1846-B9742ABC6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1482344"/>
            <a:ext cx="2828355" cy="2828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333BC2-53EA-7C53-1729-607B2BD46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" y="4434841"/>
            <a:ext cx="4191190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813-F009-E978-F939-DAFF7887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" y="139215"/>
            <a:ext cx="10213200" cy="500828"/>
          </a:xfrm>
        </p:spPr>
        <p:txBody>
          <a:bodyPr>
            <a:normAutofit fontScale="90000"/>
          </a:bodyPr>
          <a:lstStyle/>
          <a:p>
            <a:r>
              <a:rPr lang="sr-Latn-RS" dirty="0"/>
              <a:t>Warmth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6009-274F-F966-6D2C-66F8A9B5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06" y="568478"/>
            <a:ext cx="10213200" cy="923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r-Latn-RS" sz="1600" dirty="0"/>
              <a:t>Povećanje koeficijenta – povećava se intenzitet crvene komponente a smanjuje intenzitet plave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sz="1600" dirty="0"/>
              <a:t>Smanjenje koeficijenta - povećava se intenzitet plave komponente a smanjuje intenzitet crvene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30F46-B3AB-BDA7-DDBA-84C25CBF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06" y="1324861"/>
            <a:ext cx="2828355" cy="28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6148E-4E11-19F9-6EB7-2772E1DF7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606" y="1324861"/>
            <a:ext cx="2828354" cy="2828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53F84-6008-148F-5F2E-238A142AD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39" y="4416552"/>
            <a:ext cx="3994722" cy="244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C526F-D6AC-AE1B-336A-D1112F282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78" y="4416553"/>
            <a:ext cx="3994722" cy="2441447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699F357-ADD9-E232-ADD5-10FB85AAD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6" y="1324861"/>
            <a:ext cx="2828355" cy="2828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F36187-AF96-CB07-C947-DDBAA00C46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6553"/>
            <a:ext cx="3994722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5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4D21-380A-A05B-427B-99B2E52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81" y="160153"/>
            <a:ext cx="10213200" cy="558795"/>
          </a:xfrm>
        </p:spPr>
        <p:txBody>
          <a:bodyPr>
            <a:normAutofit fontScale="90000"/>
          </a:bodyPr>
          <a:lstStyle/>
          <a:p>
            <a:r>
              <a:rPr lang="sr-Latn-RS" dirty="0"/>
              <a:t>Saturation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4643-DFD5-5E86-E5C9-DF442ED1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76" y="627379"/>
            <a:ext cx="10213200" cy="490347"/>
          </a:xfrm>
        </p:spPr>
        <p:txBody>
          <a:bodyPr>
            <a:normAutofit/>
          </a:bodyPr>
          <a:lstStyle/>
          <a:p>
            <a:r>
              <a:rPr lang="sr-Latn-RS" sz="1600" dirty="0"/>
              <a:t>Modifikacijom saturation kanala slike, postiže se povećanje ili smanjenje intenziteta boje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0655B-9D1D-A251-42D3-D31C1C279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27" y="1389537"/>
            <a:ext cx="2862707" cy="286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E63E3-3F1C-D23A-C243-BCB60AC19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23" y="1355184"/>
            <a:ext cx="2862707" cy="2862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F313C-962E-2F00-3216-4D0DFBC4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54" y="4489704"/>
            <a:ext cx="4084571" cy="2368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1405C5-A655-B064-F9AB-B2BD86CBC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67" y="4489705"/>
            <a:ext cx="4084570" cy="2368296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972CA62-C5A4-7219-5C6C-B64DD5BFF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4" y="1389537"/>
            <a:ext cx="2828355" cy="2828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293BC-3C82-8096-5867-E41FF8E15E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2" y="4489705"/>
            <a:ext cx="4084569" cy="2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2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5777-69A0-AD3E-56BD-6BA5B3A8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60" y="128015"/>
            <a:ext cx="10213200" cy="55714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Fade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BA9F-AF6F-C00C-210C-E758BC1A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84" y="608579"/>
            <a:ext cx="10213200" cy="557149"/>
          </a:xfrm>
        </p:spPr>
        <p:txBody>
          <a:bodyPr>
            <a:normAutofit/>
          </a:bodyPr>
          <a:lstStyle/>
          <a:p>
            <a:r>
              <a:rPr lang="sr-Latn-RS" sz="1600" dirty="0"/>
              <a:t>Spajanjem slike sa jednobojnom (belom) pozadinom dobija se izbledela slika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3870A-D5AD-2A7D-27C1-B15AF9437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62" y="1292673"/>
            <a:ext cx="2828355" cy="28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84DB3-3DDA-5987-9C52-AEACF0CE0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22" y="4150357"/>
            <a:ext cx="5415286" cy="270764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50D42F-D76C-0DA3-F49C-C7CB33CF5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83" y="1243865"/>
            <a:ext cx="2828355" cy="2828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72AAA-4356-AC7F-43B3-181CBAF0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8" y="4121028"/>
            <a:ext cx="5415286" cy="27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2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2D04-7602-28D7-B76F-8082AC38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2" y="201167"/>
            <a:ext cx="10213200" cy="51142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Highlights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A019-6229-50FD-AF9F-2CD288D5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80" y="712596"/>
            <a:ext cx="11071536" cy="865251"/>
          </a:xfrm>
        </p:spPr>
        <p:txBody>
          <a:bodyPr/>
          <a:lstStyle/>
          <a:p>
            <a:r>
              <a:rPr lang="sr-Latn-RS" sz="1600" dirty="0"/>
              <a:t>Postiže se identifikacijom svetlih piksela, poređenjem sa određenim pragom, i povećanjem osvetljenja tim svetlim pikselima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0F227-C8F2-7CB8-3B5F-650518684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317" y="1577846"/>
            <a:ext cx="2828355" cy="28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8F186-0CF6-137F-8F8A-64091295D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07" y="4417616"/>
            <a:ext cx="4880765" cy="244038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C8728D-88C8-80CA-6AC4-9B7825EB4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29" y="1589261"/>
            <a:ext cx="2828355" cy="2828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7A47D-E077-6E65-44C6-01DC6F721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5" y="4406202"/>
            <a:ext cx="4880765" cy="24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A969-AF57-16F4-75E4-A03BBA0D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48" y="192659"/>
            <a:ext cx="10213200" cy="584581"/>
          </a:xfrm>
        </p:spPr>
        <p:txBody>
          <a:bodyPr/>
          <a:lstStyle/>
          <a:p>
            <a:r>
              <a:rPr lang="sr-Latn-RS" dirty="0"/>
              <a:t>Shadows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2F3F-F6E9-A65D-76A5-1CE9BD21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00" y="777240"/>
            <a:ext cx="11202600" cy="910971"/>
          </a:xfrm>
        </p:spPr>
        <p:txBody>
          <a:bodyPr>
            <a:normAutofit/>
          </a:bodyPr>
          <a:lstStyle/>
          <a:p>
            <a:r>
              <a:rPr lang="sr-Latn-RS" sz="1600" dirty="0"/>
              <a:t>Postiže se identifikacijom tamnih piksela, poređenjem sa određenim pragom, i smanjenjem osvetljenja tim tamnim pikselima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BB6A1-A7E1-F42C-8ECA-6305130A9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77" y="1676795"/>
            <a:ext cx="2828355" cy="28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95B80-7B12-5D6E-DDBA-C63CAAB89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32" y="4516566"/>
            <a:ext cx="4682868" cy="234143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1495830-4D66-0669-CCC9-8C151BE4A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70" y="1688211"/>
            <a:ext cx="2828355" cy="2828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D7B3F-3CAE-C130-D6AE-671D65B70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5" y="4505150"/>
            <a:ext cx="4682869" cy="23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1223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Frosty</Template>
  <TotalTime>378</TotalTime>
  <Words>206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FrostyVTI</vt:lpstr>
      <vt:lpstr>Uvod u obradu slika</vt:lpstr>
      <vt:lpstr>Web app</vt:lpstr>
      <vt:lpstr>Brightness</vt:lpstr>
      <vt:lpstr>Contrast</vt:lpstr>
      <vt:lpstr>Warmth</vt:lpstr>
      <vt:lpstr>Saturation</vt:lpstr>
      <vt:lpstr>Fade</vt:lpstr>
      <vt:lpstr>Highlights</vt:lpstr>
      <vt:lpstr>Shadows</vt:lpstr>
      <vt:lpstr>Vignette</vt:lpstr>
      <vt:lpstr>Radial tilt shift</vt:lpstr>
      <vt:lpstr>Linear tilt shift</vt:lpstr>
      <vt:lpstr>Sharpen</vt:lpstr>
      <vt:lpstr>Blur</vt:lpstr>
      <vt:lpstr>Rotation</vt:lpstr>
      <vt:lpstr>Zoom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obradu slika</dc:title>
  <dc:creator>Natalija Gajić</dc:creator>
  <cp:lastModifiedBy>Natalija Gajić</cp:lastModifiedBy>
  <cp:revision>101</cp:revision>
  <dcterms:created xsi:type="dcterms:W3CDTF">2024-02-11T12:21:21Z</dcterms:created>
  <dcterms:modified xsi:type="dcterms:W3CDTF">2024-02-11T21:55:37Z</dcterms:modified>
</cp:coreProperties>
</file>