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60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07754-7450-475C-A600-60DE40600CD3}" v="460" dt="2020-08-01T11:11:05.502"/>
    <p1510:client id="{E978DFBA-9D42-4498-9A60-CBBEADE23E41}" v="22" dt="2020-07-30T08:54:24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ina Micic" userId="c7a75330-cc01-431a-b8a0-f99e214023a5" providerId="ADAL" clId="{E978DFBA-9D42-4498-9A60-CBBEADE23E41}"/>
    <pc:docChg chg="undo custSel addSld delSld modSld">
      <pc:chgData name="Katarina Micic" userId="c7a75330-cc01-431a-b8a0-f99e214023a5" providerId="ADAL" clId="{E978DFBA-9D42-4498-9A60-CBBEADE23E41}" dt="2020-07-30T09:26:26.523" v="349" actId="20577"/>
      <pc:docMkLst>
        <pc:docMk/>
      </pc:docMkLst>
      <pc:sldChg chg="modNotesTx">
        <pc:chgData name="Katarina Micic" userId="c7a75330-cc01-431a-b8a0-f99e214023a5" providerId="ADAL" clId="{E978DFBA-9D42-4498-9A60-CBBEADE23E41}" dt="2020-07-30T09:26:26.523" v="349" actId="20577"/>
        <pc:sldMkLst>
          <pc:docMk/>
          <pc:sldMk cId="4215739274" sldId="258"/>
        </pc:sldMkLst>
      </pc:sldChg>
      <pc:sldChg chg="modSp mod">
        <pc:chgData name="Katarina Micic" userId="c7a75330-cc01-431a-b8a0-f99e214023a5" providerId="ADAL" clId="{E978DFBA-9D42-4498-9A60-CBBEADE23E41}" dt="2020-07-30T09:18:43.779" v="348" actId="20577"/>
        <pc:sldMkLst>
          <pc:docMk/>
          <pc:sldMk cId="1933579287" sldId="260"/>
        </pc:sldMkLst>
        <pc:spChg chg="mod">
          <ac:chgData name="Katarina Micic" userId="c7a75330-cc01-431a-b8a0-f99e214023a5" providerId="ADAL" clId="{E978DFBA-9D42-4498-9A60-CBBEADE23E41}" dt="2020-07-30T09:18:43.779" v="348" actId="20577"/>
          <ac:spMkLst>
            <pc:docMk/>
            <pc:sldMk cId="1933579287" sldId="260"/>
            <ac:spMk id="2" creationId="{F4A52C4D-D254-458F-9B90-A3D1AEF83157}"/>
          </ac:spMkLst>
        </pc:spChg>
      </pc:sldChg>
      <pc:sldChg chg="modSp mod">
        <pc:chgData name="Katarina Micic" userId="c7a75330-cc01-431a-b8a0-f99e214023a5" providerId="ADAL" clId="{E978DFBA-9D42-4498-9A60-CBBEADE23E41}" dt="2020-07-29T22:36:53.637" v="78"/>
        <pc:sldMkLst>
          <pc:docMk/>
          <pc:sldMk cId="177336245" sldId="261"/>
        </pc:sldMkLst>
        <pc:spChg chg="mod">
          <ac:chgData name="Katarina Micic" userId="c7a75330-cc01-431a-b8a0-f99e214023a5" providerId="ADAL" clId="{E978DFBA-9D42-4498-9A60-CBBEADE23E41}" dt="2020-07-29T22:36:47.518" v="77"/>
          <ac:spMkLst>
            <pc:docMk/>
            <pc:sldMk cId="177336245" sldId="261"/>
            <ac:spMk id="2" creationId="{A109BAAC-25CE-429F-BFAF-A7F3A255BF35}"/>
          </ac:spMkLst>
        </pc:spChg>
        <pc:spChg chg="mod">
          <ac:chgData name="Katarina Micic" userId="c7a75330-cc01-431a-b8a0-f99e214023a5" providerId="ADAL" clId="{E978DFBA-9D42-4498-9A60-CBBEADE23E41}" dt="2020-07-29T22:36:53.637" v="78"/>
          <ac:spMkLst>
            <pc:docMk/>
            <pc:sldMk cId="177336245" sldId="261"/>
            <ac:spMk id="3" creationId="{6A9157BD-A71A-43E4-B9C2-A21DF5D8A6FA}"/>
          </ac:spMkLst>
        </pc:spChg>
      </pc:sldChg>
      <pc:sldChg chg="addSp modSp new mod">
        <pc:chgData name="Katarina Micic" userId="c7a75330-cc01-431a-b8a0-f99e214023a5" providerId="ADAL" clId="{E978DFBA-9D42-4498-9A60-CBBEADE23E41}" dt="2020-07-29T22:40:19.784" v="87" actId="22"/>
        <pc:sldMkLst>
          <pc:docMk/>
          <pc:sldMk cId="2160687298" sldId="262"/>
        </pc:sldMkLst>
        <pc:spChg chg="mod">
          <ac:chgData name="Katarina Micic" userId="c7a75330-cc01-431a-b8a0-f99e214023a5" providerId="ADAL" clId="{E978DFBA-9D42-4498-9A60-CBBEADE23E41}" dt="2020-07-29T22:37:08.550" v="80"/>
          <ac:spMkLst>
            <pc:docMk/>
            <pc:sldMk cId="2160687298" sldId="262"/>
            <ac:spMk id="2" creationId="{931625BC-8F08-4912-B1A2-9CE36D3C7810}"/>
          </ac:spMkLst>
        </pc:spChg>
        <pc:spChg chg="mod">
          <ac:chgData name="Katarina Micic" userId="c7a75330-cc01-431a-b8a0-f99e214023a5" providerId="ADAL" clId="{E978DFBA-9D42-4498-9A60-CBBEADE23E41}" dt="2020-07-29T22:37:13.129" v="82" actId="27636"/>
          <ac:spMkLst>
            <pc:docMk/>
            <pc:sldMk cId="2160687298" sldId="262"/>
            <ac:spMk id="3" creationId="{CD4F1DCF-EA0D-492C-B914-123F39E12330}"/>
          </ac:spMkLst>
        </pc:spChg>
        <pc:picChg chg="add">
          <ac:chgData name="Katarina Micic" userId="c7a75330-cc01-431a-b8a0-f99e214023a5" providerId="ADAL" clId="{E978DFBA-9D42-4498-9A60-CBBEADE23E41}" dt="2020-07-29T22:40:19.784" v="87" actId="22"/>
          <ac:picMkLst>
            <pc:docMk/>
            <pc:sldMk cId="2160687298" sldId="262"/>
            <ac:picMk id="5" creationId="{3F0B58C0-4850-4437-8E26-DEA15A30F6E1}"/>
          </ac:picMkLst>
        </pc:picChg>
      </pc:sldChg>
      <pc:sldChg chg="addSp modSp new mod">
        <pc:chgData name="Katarina Micic" userId="c7a75330-cc01-431a-b8a0-f99e214023a5" providerId="ADAL" clId="{E978DFBA-9D42-4498-9A60-CBBEADE23E41}" dt="2020-07-29T22:40:13.277" v="86" actId="22"/>
        <pc:sldMkLst>
          <pc:docMk/>
          <pc:sldMk cId="3190082441" sldId="263"/>
        </pc:sldMkLst>
        <pc:spChg chg="mod">
          <ac:chgData name="Katarina Micic" userId="c7a75330-cc01-431a-b8a0-f99e214023a5" providerId="ADAL" clId="{E978DFBA-9D42-4498-9A60-CBBEADE23E41}" dt="2020-07-29T22:40:03.596" v="84"/>
          <ac:spMkLst>
            <pc:docMk/>
            <pc:sldMk cId="3190082441" sldId="263"/>
            <ac:spMk id="2" creationId="{CA90B7DC-9C98-4BFC-ACBD-FF20C32D758B}"/>
          </ac:spMkLst>
        </pc:spChg>
        <pc:spChg chg="mod">
          <ac:chgData name="Katarina Micic" userId="c7a75330-cc01-431a-b8a0-f99e214023a5" providerId="ADAL" clId="{E978DFBA-9D42-4498-9A60-CBBEADE23E41}" dt="2020-07-29T22:40:09.824" v="85"/>
          <ac:spMkLst>
            <pc:docMk/>
            <pc:sldMk cId="3190082441" sldId="263"/>
            <ac:spMk id="3" creationId="{0E8DB2D3-CF43-4B5E-8287-EA7E4B7F53DD}"/>
          </ac:spMkLst>
        </pc:spChg>
        <pc:picChg chg="add">
          <ac:chgData name="Katarina Micic" userId="c7a75330-cc01-431a-b8a0-f99e214023a5" providerId="ADAL" clId="{E978DFBA-9D42-4498-9A60-CBBEADE23E41}" dt="2020-07-29T22:40:13.277" v="86" actId="22"/>
          <ac:picMkLst>
            <pc:docMk/>
            <pc:sldMk cId="3190082441" sldId="263"/>
            <ac:picMk id="5" creationId="{71B8E4B8-B539-4DE7-8A74-7EB0D2A6334C}"/>
          </ac:picMkLst>
        </pc:picChg>
      </pc:sldChg>
      <pc:sldChg chg="addSp modSp new mod">
        <pc:chgData name="Katarina Micic" userId="c7a75330-cc01-431a-b8a0-f99e214023a5" providerId="ADAL" clId="{E978DFBA-9D42-4498-9A60-CBBEADE23E41}" dt="2020-07-29T22:51:10.917" v="92" actId="22"/>
        <pc:sldMkLst>
          <pc:docMk/>
          <pc:sldMk cId="3927760398" sldId="264"/>
        </pc:sldMkLst>
        <pc:spChg chg="mod">
          <ac:chgData name="Katarina Micic" userId="c7a75330-cc01-431a-b8a0-f99e214023a5" providerId="ADAL" clId="{E978DFBA-9D42-4498-9A60-CBBEADE23E41}" dt="2020-07-29T22:51:01.822" v="89"/>
          <ac:spMkLst>
            <pc:docMk/>
            <pc:sldMk cId="3927760398" sldId="264"/>
            <ac:spMk id="2" creationId="{CD242141-64DE-4719-8C4E-CE50CA65C349}"/>
          </ac:spMkLst>
        </pc:spChg>
        <pc:spChg chg="mod">
          <ac:chgData name="Katarina Micic" userId="c7a75330-cc01-431a-b8a0-f99e214023a5" providerId="ADAL" clId="{E978DFBA-9D42-4498-9A60-CBBEADE23E41}" dt="2020-07-29T22:51:06.564" v="91" actId="27636"/>
          <ac:spMkLst>
            <pc:docMk/>
            <pc:sldMk cId="3927760398" sldId="264"/>
            <ac:spMk id="3" creationId="{DA901155-80A9-41C4-BD80-5035831F885B}"/>
          </ac:spMkLst>
        </pc:spChg>
        <pc:picChg chg="add">
          <ac:chgData name="Katarina Micic" userId="c7a75330-cc01-431a-b8a0-f99e214023a5" providerId="ADAL" clId="{E978DFBA-9D42-4498-9A60-CBBEADE23E41}" dt="2020-07-29T22:51:10.917" v="92" actId="22"/>
          <ac:picMkLst>
            <pc:docMk/>
            <pc:sldMk cId="3927760398" sldId="264"/>
            <ac:picMk id="5" creationId="{388AACE5-B8B6-444F-A38A-A6E846FA2752}"/>
          </ac:picMkLst>
        </pc:picChg>
      </pc:sldChg>
      <pc:sldChg chg="modSp new mod">
        <pc:chgData name="Katarina Micic" userId="c7a75330-cc01-431a-b8a0-f99e214023a5" providerId="ADAL" clId="{E978DFBA-9D42-4498-9A60-CBBEADE23E41}" dt="2020-07-29T22:51:32.066" v="95"/>
        <pc:sldMkLst>
          <pc:docMk/>
          <pc:sldMk cId="2751415874" sldId="265"/>
        </pc:sldMkLst>
        <pc:spChg chg="mod">
          <ac:chgData name="Katarina Micic" userId="c7a75330-cc01-431a-b8a0-f99e214023a5" providerId="ADAL" clId="{E978DFBA-9D42-4498-9A60-CBBEADE23E41}" dt="2020-07-29T22:51:27.926" v="94"/>
          <ac:spMkLst>
            <pc:docMk/>
            <pc:sldMk cId="2751415874" sldId="265"/>
            <ac:spMk id="2" creationId="{65D6D91A-650B-4C09-AE1F-0EC40E0E6F7F}"/>
          </ac:spMkLst>
        </pc:spChg>
        <pc:spChg chg="mod">
          <ac:chgData name="Katarina Micic" userId="c7a75330-cc01-431a-b8a0-f99e214023a5" providerId="ADAL" clId="{E978DFBA-9D42-4498-9A60-CBBEADE23E41}" dt="2020-07-29T22:51:32.066" v="95"/>
          <ac:spMkLst>
            <pc:docMk/>
            <pc:sldMk cId="2751415874" sldId="265"/>
            <ac:spMk id="3" creationId="{25161FC6-61EF-4907-932C-8874416A643E}"/>
          </ac:spMkLst>
        </pc:spChg>
      </pc:sldChg>
      <pc:sldChg chg="addSp delSp modSp new mod">
        <pc:chgData name="Katarina Micic" userId="c7a75330-cc01-431a-b8a0-f99e214023a5" providerId="ADAL" clId="{E978DFBA-9D42-4498-9A60-CBBEADE23E41}" dt="2020-07-30T08:43:43.589" v="100" actId="22"/>
        <pc:sldMkLst>
          <pc:docMk/>
          <pc:sldMk cId="100864674" sldId="266"/>
        </pc:sldMkLst>
        <pc:spChg chg="mod">
          <ac:chgData name="Katarina Micic" userId="c7a75330-cc01-431a-b8a0-f99e214023a5" providerId="ADAL" clId="{E978DFBA-9D42-4498-9A60-CBBEADE23E41}" dt="2020-07-30T08:43:12.295" v="97"/>
          <ac:spMkLst>
            <pc:docMk/>
            <pc:sldMk cId="100864674" sldId="266"/>
            <ac:spMk id="2" creationId="{85EFFE7A-79D7-455D-A496-BC4AEE75BD37}"/>
          </ac:spMkLst>
        </pc:spChg>
        <pc:spChg chg="del">
          <ac:chgData name="Katarina Micic" userId="c7a75330-cc01-431a-b8a0-f99e214023a5" providerId="ADAL" clId="{E978DFBA-9D42-4498-9A60-CBBEADE23E41}" dt="2020-07-30T08:43:37.941" v="99" actId="478"/>
          <ac:spMkLst>
            <pc:docMk/>
            <pc:sldMk cId="100864674" sldId="266"/>
            <ac:spMk id="3" creationId="{B8F0B5B0-7418-4723-B3A5-D75D5944C0F6}"/>
          </ac:spMkLst>
        </pc:spChg>
        <pc:spChg chg="add">
          <ac:chgData name="Katarina Micic" userId="c7a75330-cc01-431a-b8a0-f99e214023a5" providerId="ADAL" clId="{E978DFBA-9D42-4498-9A60-CBBEADE23E41}" dt="2020-07-30T08:43:23.190" v="98" actId="22"/>
          <ac:spMkLst>
            <pc:docMk/>
            <pc:sldMk cId="100864674" sldId="266"/>
            <ac:spMk id="5" creationId="{B08FE85B-DD44-4F1D-BE76-755EE35654F7}"/>
          </ac:spMkLst>
        </pc:spChg>
        <pc:spChg chg="add">
          <ac:chgData name="Katarina Micic" userId="c7a75330-cc01-431a-b8a0-f99e214023a5" providerId="ADAL" clId="{E978DFBA-9D42-4498-9A60-CBBEADE23E41}" dt="2020-07-30T08:43:23.190" v="98" actId="22"/>
          <ac:spMkLst>
            <pc:docMk/>
            <pc:sldMk cId="100864674" sldId="266"/>
            <ac:spMk id="7" creationId="{BB05FEC5-3028-4009-B34D-318F10CE2CFA}"/>
          </ac:spMkLst>
        </pc:spChg>
        <pc:picChg chg="add">
          <ac:chgData name="Katarina Micic" userId="c7a75330-cc01-431a-b8a0-f99e214023a5" providerId="ADAL" clId="{E978DFBA-9D42-4498-9A60-CBBEADE23E41}" dt="2020-07-30T08:43:43.589" v="100" actId="22"/>
          <ac:picMkLst>
            <pc:docMk/>
            <pc:sldMk cId="100864674" sldId="266"/>
            <ac:picMk id="9" creationId="{AB6C45D6-B8EB-4D3C-8CF3-CC6CCCD40445}"/>
          </ac:picMkLst>
        </pc:picChg>
        <pc:picChg chg="add">
          <ac:chgData name="Katarina Micic" userId="c7a75330-cc01-431a-b8a0-f99e214023a5" providerId="ADAL" clId="{E978DFBA-9D42-4498-9A60-CBBEADE23E41}" dt="2020-07-30T08:43:43.589" v="100" actId="22"/>
          <ac:picMkLst>
            <pc:docMk/>
            <pc:sldMk cId="100864674" sldId="266"/>
            <ac:picMk id="11" creationId="{E5C5BABD-CA03-4D89-825C-B961ACD7E3F6}"/>
          </ac:picMkLst>
        </pc:picChg>
        <pc:picChg chg="add">
          <ac:chgData name="Katarina Micic" userId="c7a75330-cc01-431a-b8a0-f99e214023a5" providerId="ADAL" clId="{E978DFBA-9D42-4498-9A60-CBBEADE23E41}" dt="2020-07-30T08:43:43.589" v="100" actId="22"/>
          <ac:picMkLst>
            <pc:docMk/>
            <pc:sldMk cId="100864674" sldId="266"/>
            <ac:picMk id="13" creationId="{453C8C31-C807-4C87-A86C-9BC2ECC7DC87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4:11.199" v="105" actId="22"/>
        <pc:sldMkLst>
          <pc:docMk/>
          <pc:sldMk cId="288918344" sldId="267"/>
        </pc:sldMkLst>
        <pc:spChg chg="mod">
          <ac:chgData name="Katarina Micic" userId="c7a75330-cc01-431a-b8a0-f99e214023a5" providerId="ADAL" clId="{E978DFBA-9D42-4498-9A60-CBBEADE23E41}" dt="2020-07-30T08:43:59.205" v="102"/>
          <ac:spMkLst>
            <pc:docMk/>
            <pc:sldMk cId="288918344" sldId="267"/>
            <ac:spMk id="2" creationId="{D7FE0B98-1597-4C46-B63B-9DFE408F641F}"/>
          </ac:spMkLst>
        </pc:spChg>
        <pc:spChg chg="mod">
          <ac:chgData name="Katarina Micic" userId="c7a75330-cc01-431a-b8a0-f99e214023a5" providerId="ADAL" clId="{E978DFBA-9D42-4498-9A60-CBBEADE23E41}" dt="2020-07-30T08:44:04.503" v="104" actId="27636"/>
          <ac:spMkLst>
            <pc:docMk/>
            <pc:sldMk cId="288918344" sldId="267"/>
            <ac:spMk id="3" creationId="{50B7CD93-52ED-48DA-A1AB-922DAAA866AB}"/>
          </ac:spMkLst>
        </pc:spChg>
        <pc:picChg chg="add">
          <ac:chgData name="Katarina Micic" userId="c7a75330-cc01-431a-b8a0-f99e214023a5" providerId="ADAL" clId="{E978DFBA-9D42-4498-9A60-CBBEADE23E41}" dt="2020-07-30T08:44:11.199" v="105" actId="22"/>
          <ac:picMkLst>
            <pc:docMk/>
            <pc:sldMk cId="288918344" sldId="267"/>
            <ac:picMk id="5" creationId="{4820059D-0B02-4FAB-BFF9-2327C0AE664D}"/>
          </ac:picMkLst>
        </pc:picChg>
      </pc:sldChg>
      <pc:sldChg chg="addSp delSp modSp new mod">
        <pc:chgData name="Katarina Micic" userId="c7a75330-cc01-431a-b8a0-f99e214023a5" providerId="ADAL" clId="{E978DFBA-9D42-4498-9A60-CBBEADE23E41}" dt="2020-07-30T08:44:49.889" v="112" actId="1076"/>
        <pc:sldMkLst>
          <pc:docMk/>
          <pc:sldMk cId="443174068" sldId="268"/>
        </pc:sldMkLst>
        <pc:spChg chg="mod">
          <ac:chgData name="Katarina Micic" userId="c7a75330-cc01-431a-b8a0-f99e214023a5" providerId="ADAL" clId="{E978DFBA-9D42-4498-9A60-CBBEADE23E41}" dt="2020-07-30T08:44:28.427" v="107"/>
          <ac:spMkLst>
            <pc:docMk/>
            <pc:sldMk cId="443174068" sldId="268"/>
            <ac:spMk id="2" creationId="{833D8943-3DA7-4373-8301-07AA4E0892E6}"/>
          </ac:spMkLst>
        </pc:spChg>
        <pc:spChg chg="mod">
          <ac:chgData name="Katarina Micic" userId="c7a75330-cc01-431a-b8a0-f99e214023a5" providerId="ADAL" clId="{E978DFBA-9D42-4498-9A60-CBBEADE23E41}" dt="2020-07-30T08:44:49.889" v="112" actId="1076"/>
          <ac:spMkLst>
            <pc:docMk/>
            <pc:sldMk cId="443174068" sldId="268"/>
            <ac:spMk id="3" creationId="{04DC8973-CECA-4142-8B61-FD78572332B1}"/>
          </ac:spMkLst>
        </pc:spChg>
        <pc:picChg chg="add del">
          <ac:chgData name="Katarina Micic" userId="c7a75330-cc01-431a-b8a0-f99e214023a5" providerId="ADAL" clId="{E978DFBA-9D42-4498-9A60-CBBEADE23E41}" dt="2020-07-30T08:44:39.525" v="110" actId="22"/>
          <ac:picMkLst>
            <pc:docMk/>
            <pc:sldMk cId="443174068" sldId="268"/>
            <ac:picMk id="5" creationId="{722410D9-207E-4B95-9E58-47BE6A02435D}"/>
          </ac:picMkLst>
        </pc:picChg>
        <pc:picChg chg="add del">
          <ac:chgData name="Katarina Micic" userId="c7a75330-cc01-431a-b8a0-f99e214023a5" providerId="ADAL" clId="{E978DFBA-9D42-4498-9A60-CBBEADE23E41}" dt="2020-07-30T08:44:39.525" v="110" actId="22"/>
          <ac:picMkLst>
            <pc:docMk/>
            <pc:sldMk cId="443174068" sldId="268"/>
            <ac:picMk id="7" creationId="{D806283D-8E8C-4923-ABCA-7AF07E8CE13C}"/>
          </ac:picMkLst>
        </pc:picChg>
        <pc:picChg chg="add del">
          <ac:chgData name="Katarina Micic" userId="c7a75330-cc01-431a-b8a0-f99e214023a5" providerId="ADAL" clId="{E978DFBA-9D42-4498-9A60-CBBEADE23E41}" dt="2020-07-30T08:44:39.525" v="110" actId="22"/>
          <ac:picMkLst>
            <pc:docMk/>
            <pc:sldMk cId="443174068" sldId="268"/>
            <ac:picMk id="9" creationId="{A4F80FDA-5733-4FF1-9CF8-AC914E9ED260}"/>
          </ac:picMkLst>
        </pc:picChg>
        <pc:picChg chg="add">
          <ac:chgData name="Katarina Micic" userId="c7a75330-cc01-431a-b8a0-f99e214023a5" providerId="ADAL" clId="{E978DFBA-9D42-4498-9A60-CBBEADE23E41}" dt="2020-07-30T08:44:43.329" v="111" actId="22"/>
          <ac:picMkLst>
            <pc:docMk/>
            <pc:sldMk cId="443174068" sldId="268"/>
            <ac:picMk id="11" creationId="{EC127B0B-4481-415B-9C97-79ECEA2B9E7A}"/>
          </ac:picMkLst>
        </pc:picChg>
        <pc:picChg chg="add">
          <ac:chgData name="Katarina Micic" userId="c7a75330-cc01-431a-b8a0-f99e214023a5" providerId="ADAL" clId="{E978DFBA-9D42-4498-9A60-CBBEADE23E41}" dt="2020-07-30T08:44:43.329" v="111" actId="22"/>
          <ac:picMkLst>
            <pc:docMk/>
            <pc:sldMk cId="443174068" sldId="268"/>
            <ac:picMk id="13" creationId="{28B5B111-DEE2-43A7-BDD7-11FD8C59B2F1}"/>
          </ac:picMkLst>
        </pc:picChg>
        <pc:picChg chg="add">
          <ac:chgData name="Katarina Micic" userId="c7a75330-cc01-431a-b8a0-f99e214023a5" providerId="ADAL" clId="{E978DFBA-9D42-4498-9A60-CBBEADE23E41}" dt="2020-07-30T08:44:43.329" v="111" actId="22"/>
          <ac:picMkLst>
            <pc:docMk/>
            <pc:sldMk cId="443174068" sldId="268"/>
            <ac:picMk id="15" creationId="{0B74E50B-874D-4FB2-84D3-A5AF6D26C7CA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5:21.294" v="117" actId="1076"/>
        <pc:sldMkLst>
          <pc:docMk/>
          <pc:sldMk cId="1162600169" sldId="269"/>
        </pc:sldMkLst>
        <pc:spChg chg="mod">
          <ac:chgData name="Katarina Micic" userId="c7a75330-cc01-431a-b8a0-f99e214023a5" providerId="ADAL" clId="{E978DFBA-9D42-4498-9A60-CBBEADE23E41}" dt="2020-07-30T08:45:01.331" v="114"/>
          <ac:spMkLst>
            <pc:docMk/>
            <pc:sldMk cId="1162600169" sldId="269"/>
            <ac:spMk id="2" creationId="{75C9DB45-F5A8-4322-829C-7FEE1B8DEF86}"/>
          </ac:spMkLst>
        </pc:spChg>
        <pc:spChg chg="mod">
          <ac:chgData name="Katarina Micic" userId="c7a75330-cc01-431a-b8a0-f99e214023a5" providerId="ADAL" clId="{E978DFBA-9D42-4498-9A60-CBBEADE23E41}" dt="2020-07-30T08:45:21.294" v="117" actId="1076"/>
          <ac:spMkLst>
            <pc:docMk/>
            <pc:sldMk cId="1162600169" sldId="269"/>
            <ac:spMk id="3" creationId="{57DE7510-9F88-46A4-B1F2-7F53DC6579F5}"/>
          </ac:spMkLst>
        </pc:spChg>
        <pc:picChg chg="add">
          <ac:chgData name="Katarina Micic" userId="c7a75330-cc01-431a-b8a0-f99e214023a5" providerId="ADAL" clId="{E978DFBA-9D42-4498-9A60-CBBEADE23E41}" dt="2020-07-30T08:45:14.637" v="116" actId="22"/>
          <ac:picMkLst>
            <pc:docMk/>
            <pc:sldMk cId="1162600169" sldId="269"/>
            <ac:picMk id="5" creationId="{75F6919D-D397-4961-8FFC-F2102E7C93AA}"/>
          </ac:picMkLst>
        </pc:picChg>
        <pc:picChg chg="add">
          <ac:chgData name="Katarina Micic" userId="c7a75330-cc01-431a-b8a0-f99e214023a5" providerId="ADAL" clId="{E978DFBA-9D42-4498-9A60-CBBEADE23E41}" dt="2020-07-30T08:45:14.637" v="116" actId="22"/>
          <ac:picMkLst>
            <pc:docMk/>
            <pc:sldMk cId="1162600169" sldId="269"/>
            <ac:picMk id="7" creationId="{826E6577-180C-48D3-8D67-449A2153F91D}"/>
          </ac:picMkLst>
        </pc:picChg>
        <pc:picChg chg="add">
          <ac:chgData name="Katarina Micic" userId="c7a75330-cc01-431a-b8a0-f99e214023a5" providerId="ADAL" clId="{E978DFBA-9D42-4498-9A60-CBBEADE23E41}" dt="2020-07-30T08:45:14.637" v="116" actId="22"/>
          <ac:picMkLst>
            <pc:docMk/>
            <pc:sldMk cId="1162600169" sldId="269"/>
            <ac:picMk id="9" creationId="{E5F27E42-156A-4AD2-B107-D20D3795A4A8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6:03.151" v="139" actId="1035"/>
        <pc:sldMkLst>
          <pc:docMk/>
          <pc:sldMk cId="791075597" sldId="270"/>
        </pc:sldMkLst>
        <pc:spChg chg="mod">
          <ac:chgData name="Katarina Micic" userId="c7a75330-cc01-431a-b8a0-f99e214023a5" providerId="ADAL" clId="{E978DFBA-9D42-4498-9A60-CBBEADE23E41}" dt="2020-07-30T08:45:41.705" v="119"/>
          <ac:spMkLst>
            <pc:docMk/>
            <pc:sldMk cId="791075597" sldId="270"/>
            <ac:spMk id="2" creationId="{E885F538-F721-4C48-A29E-E2605517E2D4}"/>
          </ac:spMkLst>
        </pc:spChg>
        <pc:spChg chg="mod">
          <ac:chgData name="Katarina Micic" userId="c7a75330-cc01-431a-b8a0-f99e214023a5" providerId="ADAL" clId="{E978DFBA-9D42-4498-9A60-CBBEADE23E41}" dt="2020-07-30T08:45:46.839" v="121" actId="27636"/>
          <ac:spMkLst>
            <pc:docMk/>
            <pc:sldMk cId="791075597" sldId="270"/>
            <ac:spMk id="3" creationId="{521B5E90-CC1F-48C6-B46C-97536795D414}"/>
          </ac:spMkLst>
        </pc:spChg>
        <pc:picChg chg="add mod">
          <ac:chgData name="Katarina Micic" userId="c7a75330-cc01-431a-b8a0-f99e214023a5" providerId="ADAL" clId="{E978DFBA-9D42-4498-9A60-CBBEADE23E41}" dt="2020-07-30T08:46:03.151" v="139" actId="1035"/>
          <ac:picMkLst>
            <pc:docMk/>
            <pc:sldMk cId="791075597" sldId="270"/>
            <ac:picMk id="5" creationId="{C84C3776-39AE-4DE1-BFB6-8B9EAC84CCBE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6:30.172" v="143" actId="22"/>
        <pc:sldMkLst>
          <pc:docMk/>
          <pc:sldMk cId="2651474342" sldId="271"/>
        </pc:sldMkLst>
        <pc:spChg chg="mod">
          <ac:chgData name="Katarina Micic" userId="c7a75330-cc01-431a-b8a0-f99e214023a5" providerId="ADAL" clId="{E978DFBA-9D42-4498-9A60-CBBEADE23E41}" dt="2020-07-30T08:46:20.490" v="141"/>
          <ac:spMkLst>
            <pc:docMk/>
            <pc:sldMk cId="2651474342" sldId="271"/>
            <ac:spMk id="2" creationId="{BEA3C2CD-3DE7-49FD-BD77-A3B20377EE39}"/>
          </ac:spMkLst>
        </pc:spChg>
        <pc:spChg chg="mod">
          <ac:chgData name="Katarina Micic" userId="c7a75330-cc01-431a-b8a0-f99e214023a5" providerId="ADAL" clId="{E978DFBA-9D42-4498-9A60-CBBEADE23E41}" dt="2020-07-30T08:46:25.055" v="142"/>
          <ac:spMkLst>
            <pc:docMk/>
            <pc:sldMk cId="2651474342" sldId="271"/>
            <ac:spMk id="3" creationId="{9B710640-B931-47CC-ADCF-B980907FADC9}"/>
          </ac:spMkLst>
        </pc:spChg>
        <pc:picChg chg="add">
          <ac:chgData name="Katarina Micic" userId="c7a75330-cc01-431a-b8a0-f99e214023a5" providerId="ADAL" clId="{E978DFBA-9D42-4498-9A60-CBBEADE23E41}" dt="2020-07-30T08:46:30.172" v="143" actId="22"/>
          <ac:picMkLst>
            <pc:docMk/>
            <pc:sldMk cId="2651474342" sldId="271"/>
            <ac:picMk id="5" creationId="{83846432-7902-450C-8A28-2E0AE05395A3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6:52.591" v="147" actId="22"/>
        <pc:sldMkLst>
          <pc:docMk/>
          <pc:sldMk cId="293114212" sldId="272"/>
        </pc:sldMkLst>
        <pc:spChg chg="mod">
          <ac:chgData name="Katarina Micic" userId="c7a75330-cc01-431a-b8a0-f99e214023a5" providerId="ADAL" clId="{E978DFBA-9D42-4498-9A60-CBBEADE23E41}" dt="2020-07-30T08:46:44.834" v="145"/>
          <ac:spMkLst>
            <pc:docMk/>
            <pc:sldMk cId="293114212" sldId="272"/>
            <ac:spMk id="2" creationId="{B470E11D-BADF-41EE-A6E6-FF3DF00A07E5}"/>
          </ac:spMkLst>
        </pc:spChg>
        <pc:spChg chg="mod">
          <ac:chgData name="Katarina Micic" userId="c7a75330-cc01-431a-b8a0-f99e214023a5" providerId="ADAL" clId="{E978DFBA-9D42-4498-9A60-CBBEADE23E41}" dt="2020-07-30T08:46:49.554" v="146"/>
          <ac:spMkLst>
            <pc:docMk/>
            <pc:sldMk cId="293114212" sldId="272"/>
            <ac:spMk id="3" creationId="{F7CA91B3-99A8-4863-A1EB-7C59D4D8549B}"/>
          </ac:spMkLst>
        </pc:spChg>
        <pc:picChg chg="add">
          <ac:chgData name="Katarina Micic" userId="c7a75330-cc01-431a-b8a0-f99e214023a5" providerId="ADAL" clId="{E978DFBA-9D42-4498-9A60-CBBEADE23E41}" dt="2020-07-30T08:46:52.591" v="147" actId="22"/>
          <ac:picMkLst>
            <pc:docMk/>
            <pc:sldMk cId="293114212" sldId="272"/>
            <ac:picMk id="5" creationId="{A44A9B2A-CD12-4978-9C86-0890C0B22AA3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47:12.282" v="151" actId="22"/>
        <pc:sldMkLst>
          <pc:docMk/>
          <pc:sldMk cId="1381362282" sldId="273"/>
        </pc:sldMkLst>
        <pc:spChg chg="mod">
          <ac:chgData name="Katarina Micic" userId="c7a75330-cc01-431a-b8a0-f99e214023a5" providerId="ADAL" clId="{E978DFBA-9D42-4498-9A60-CBBEADE23E41}" dt="2020-07-30T08:47:03.445" v="149"/>
          <ac:spMkLst>
            <pc:docMk/>
            <pc:sldMk cId="1381362282" sldId="273"/>
            <ac:spMk id="2" creationId="{A6DEEB28-4BC9-4120-B695-1630CEDB54B7}"/>
          </ac:spMkLst>
        </pc:spChg>
        <pc:spChg chg="mod">
          <ac:chgData name="Katarina Micic" userId="c7a75330-cc01-431a-b8a0-f99e214023a5" providerId="ADAL" clId="{E978DFBA-9D42-4498-9A60-CBBEADE23E41}" dt="2020-07-30T08:47:08.253" v="150"/>
          <ac:spMkLst>
            <pc:docMk/>
            <pc:sldMk cId="1381362282" sldId="273"/>
            <ac:spMk id="3" creationId="{D24D3756-5A8C-430E-9035-C8EB6F6D3532}"/>
          </ac:spMkLst>
        </pc:spChg>
        <pc:picChg chg="add">
          <ac:chgData name="Katarina Micic" userId="c7a75330-cc01-431a-b8a0-f99e214023a5" providerId="ADAL" clId="{E978DFBA-9D42-4498-9A60-CBBEADE23E41}" dt="2020-07-30T08:47:12.282" v="151" actId="22"/>
          <ac:picMkLst>
            <pc:docMk/>
            <pc:sldMk cId="1381362282" sldId="273"/>
            <ac:picMk id="5" creationId="{1BCBAA37-E5E8-4AB2-ADA6-0C2A512BD895}"/>
          </ac:picMkLst>
        </pc:picChg>
      </pc:sldChg>
      <pc:sldChg chg="modSp new mod">
        <pc:chgData name="Katarina Micic" userId="c7a75330-cc01-431a-b8a0-f99e214023a5" providerId="ADAL" clId="{E978DFBA-9D42-4498-9A60-CBBEADE23E41}" dt="2020-07-30T08:47:29.723" v="155" actId="27636"/>
        <pc:sldMkLst>
          <pc:docMk/>
          <pc:sldMk cId="3188233259" sldId="274"/>
        </pc:sldMkLst>
        <pc:spChg chg="mod">
          <ac:chgData name="Katarina Micic" userId="c7a75330-cc01-431a-b8a0-f99e214023a5" providerId="ADAL" clId="{E978DFBA-9D42-4498-9A60-CBBEADE23E41}" dt="2020-07-30T08:47:25.570" v="153"/>
          <ac:spMkLst>
            <pc:docMk/>
            <pc:sldMk cId="3188233259" sldId="274"/>
            <ac:spMk id="2" creationId="{08C575F7-599F-42B1-B598-34B78A5BBDA4}"/>
          </ac:spMkLst>
        </pc:spChg>
        <pc:spChg chg="mod">
          <ac:chgData name="Katarina Micic" userId="c7a75330-cc01-431a-b8a0-f99e214023a5" providerId="ADAL" clId="{E978DFBA-9D42-4498-9A60-CBBEADE23E41}" dt="2020-07-30T08:47:29.723" v="155" actId="27636"/>
          <ac:spMkLst>
            <pc:docMk/>
            <pc:sldMk cId="3188233259" sldId="274"/>
            <ac:spMk id="3" creationId="{4C57722A-E289-4388-AB76-887A86B33212}"/>
          </ac:spMkLst>
        </pc:spChg>
      </pc:sldChg>
      <pc:sldChg chg="modSp new mod">
        <pc:chgData name="Katarina Micic" userId="c7a75330-cc01-431a-b8a0-f99e214023a5" providerId="ADAL" clId="{E978DFBA-9D42-4498-9A60-CBBEADE23E41}" dt="2020-07-30T08:51:11.641" v="159" actId="27636"/>
        <pc:sldMkLst>
          <pc:docMk/>
          <pc:sldMk cId="3008743620" sldId="275"/>
        </pc:sldMkLst>
        <pc:spChg chg="mod">
          <ac:chgData name="Katarina Micic" userId="c7a75330-cc01-431a-b8a0-f99e214023a5" providerId="ADAL" clId="{E978DFBA-9D42-4498-9A60-CBBEADE23E41}" dt="2020-07-30T08:51:07.817" v="157"/>
          <ac:spMkLst>
            <pc:docMk/>
            <pc:sldMk cId="3008743620" sldId="275"/>
            <ac:spMk id="2" creationId="{45098A72-F7A2-43A2-92CA-2F9A57974B0B}"/>
          </ac:spMkLst>
        </pc:spChg>
        <pc:spChg chg="mod">
          <ac:chgData name="Katarina Micic" userId="c7a75330-cc01-431a-b8a0-f99e214023a5" providerId="ADAL" clId="{E978DFBA-9D42-4498-9A60-CBBEADE23E41}" dt="2020-07-30T08:51:11.641" v="159" actId="27636"/>
          <ac:spMkLst>
            <pc:docMk/>
            <pc:sldMk cId="3008743620" sldId="275"/>
            <ac:spMk id="3" creationId="{CB103735-9F4C-48CA-B4D9-4FFEAD84DF57}"/>
          </ac:spMkLst>
        </pc:spChg>
      </pc:sldChg>
      <pc:sldChg chg="modSp new mod">
        <pc:chgData name="Katarina Micic" userId="c7a75330-cc01-431a-b8a0-f99e214023a5" providerId="ADAL" clId="{E978DFBA-9D42-4498-9A60-CBBEADE23E41}" dt="2020-07-30T08:51:33.459" v="170" actId="20577"/>
        <pc:sldMkLst>
          <pc:docMk/>
          <pc:sldMk cId="2854310189" sldId="276"/>
        </pc:sldMkLst>
        <pc:spChg chg="mod">
          <ac:chgData name="Katarina Micic" userId="c7a75330-cc01-431a-b8a0-f99e214023a5" providerId="ADAL" clId="{E978DFBA-9D42-4498-9A60-CBBEADE23E41}" dt="2020-07-30T08:51:23.480" v="161"/>
          <ac:spMkLst>
            <pc:docMk/>
            <pc:sldMk cId="2854310189" sldId="276"/>
            <ac:spMk id="2" creationId="{44369574-A4CA-4379-A30D-2F60F7D4DECA}"/>
          </ac:spMkLst>
        </pc:spChg>
        <pc:spChg chg="mod">
          <ac:chgData name="Katarina Micic" userId="c7a75330-cc01-431a-b8a0-f99e214023a5" providerId="ADAL" clId="{E978DFBA-9D42-4498-9A60-CBBEADE23E41}" dt="2020-07-30T08:51:33.459" v="170" actId="20577"/>
          <ac:spMkLst>
            <pc:docMk/>
            <pc:sldMk cId="2854310189" sldId="276"/>
            <ac:spMk id="3" creationId="{BC6305C1-D39D-4A9B-89DE-FB14C21AC61F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8:51:53.931" v="174" actId="22"/>
        <pc:sldMkLst>
          <pc:docMk/>
          <pc:sldMk cId="2025183363" sldId="277"/>
        </pc:sldMkLst>
        <pc:spChg chg="mod">
          <ac:chgData name="Katarina Micic" userId="c7a75330-cc01-431a-b8a0-f99e214023a5" providerId="ADAL" clId="{E978DFBA-9D42-4498-9A60-CBBEADE23E41}" dt="2020-07-30T08:51:46.212" v="172"/>
          <ac:spMkLst>
            <pc:docMk/>
            <pc:sldMk cId="2025183363" sldId="277"/>
            <ac:spMk id="2" creationId="{CA04D613-4395-4601-94E0-E9CE9699BC7A}"/>
          </ac:spMkLst>
        </pc:spChg>
        <pc:spChg chg="mod">
          <ac:chgData name="Katarina Micic" userId="c7a75330-cc01-431a-b8a0-f99e214023a5" providerId="ADAL" clId="{E978DFBA-9D42-4498-9A60-CBBEADE23E41}" dt="2020-07-30T08:51:50.377" v="173"/>
          <ac:spMkLst>
            <pc:docMk/>
            <pc:sldMk cId="2025183363" sldId="277"/>
            <ac:spMk id="3" creationId="{1E02A443-BCCF-49BC-B81D-A7D7752D5015}"/>
          </ac:spMkLst>
        </pc:spChg>
        <pc:picChg chg="add">
          <ac:chgData name="Katarina Micic" userId="c7a75330-cc01-431a-b8a0-f99e214023a5" providerId="ADAL" clId="{E978DFBA-9D42-4498-9A60-CBBEADE23E41}" dt="2020-07-30T08:51:53.931" v="174" actId="22"/>
          <ac:picMkLst>
            <pc:docMk/>
            <pc:sldMk cId="2025183363" sldId="277"/>
            <ac:picMk id="5" creationId="{DEB3D67E-9B73-453F-8CC3-8E9504373726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52:27.508" v="178" actId="22"/>
        <pc:sldMkLst>
          <pc:docMk/>
          <pc:sldMk cId="2430989230" sldId="278"/>
        </pc:sldMkLst>
        <pc:spChg chg="mod">
          <ac:chgData name="Katarina Micic" userId="c7a75330-cc01-431a-b8a0-f99e214023a5" providerId="ADAL" clId="{E978DFBA-9D42-4498-9A60-CBBEADE23E41}" dt="2020-07-30T08:52:05.746" v="176"/>
          <ac:spMkLst>
            <pc:docMk/>
            <pc:sldMk cId="2430989230" sldId="278"/>
            <ac:spMk id="2" creationId="{79DF572F-09B4-466D-BA99-ACA67B52D24A}"/>
          </ac:spMkLst>
        </pc:spChg>
        <pc:spChg chg="mod">
          <ac:chgData name="Katarina Micic" userId="c7a75330-cc01-431a-b8a0-f99e214023a5" providerId="ADAL" clId="{E978DFBA-9D42-4498-9A60-CBBEADE23E41}" dt="2020-07-30T08:52:09.979" v="177"/>
          <ac:spMkLst>
            <pc:docMk/>
            <pc:sldMk cId="2430989230" sldId="278"/>
            <ac:spMk id="3" creationId="{014C3AEE-7F75-43AD-B368-2EB35F62B218}"/>
          </ac:spMkLst>
        </pc:spChg>
        <pc:picChg chg="add">
          <ac:chgData name="Katarina Micic" userId="c7a75330-cc01-431a-b8a0-f99e214023a5" providerId="ADAL" clId="{E978DFBA-9D42-4498-9A60-CBBEADE23E41}" dt="2020-07-30T08:52:27.508" v="178" actId="22"/>
          <ac:picMkLst>
            <pc:docMk/>
            <pc:sldMk cId="2430989230" sldId="278"/>
            <ac:picMk id="5" creationId="{33564361-EE10-4A53-8E45-FD244CB1F7A5}"/>
          </ac:picMkLst>
        </pc:picChg>
      </pc:sldChg>
      <pc:sldChg chg="addSp modSp new mod">
        <pc:chgData name="Katarina Micic" userId="c7a75330-cc01-431a-b8a0-f99e214023a5" providerId="ADAL" clId="{E978DFBA-9D42-4498-9A60-CBBEADE23E41}" dt="2020-07-30T08:55:19.482" v="196" actId="27636"/>
        <pc:sldMkLst>
          <pc:docMk/>
          <pc:sldMk cId="2667845147" sldId="279"/>
        </pc:sldMkLst>
        <pc:spChg chg="mod">
          <ac:chgData name="Katarina Micic" userId="c7a75330-cc01-431a-b8a0-f99e214023a5" providerId="ADAL" clId="{E978DFBA-9D42-4498-9A60-CBBEADE23E41}" dt="2020-07-30T08:52:39.761" v="180"/>
          <ac:spMkLst>
            <pc:docMk/>
            <pc:sldMk cId="2667845147" sldId="279"/>
            <ac:spMk id="2" creationId="{34CC908E-4587-4014-A0FC-632F992E715D}"/>
          </ac:spMkLst>
        </pc:spChg>
        <pc:spChg chg="mod">
          <ac:chgData name="Katarina Micic" userId="c7a75330-cc01-431a-b8a0-f99e214023a5" providerId="ADAL" clId="{E978DFBA-9D42-4498-9A60-CBBEADE23E41}" dt="2020-07-30T08:55:19.482" v="196" actId="27636"/>
          <ac:spMkLst>
            <pc:docMk/>
            <pc:sldMk cId="2667845147" sldId="279"/>
            <ac:spMk id="3" creationId="{196505F0-D66B-4603-AC6E-B5DFE5682B2B}"/>
          </ac:spMkLst>
        </pc:spChg>
        <pc:picChg chg="add">
          <ac:chgData name="Katarina Micic" userId="c7a75330-cc01-431a-b8a0-f99e214023a5" providerId="ADAL" clId="{E978DFBA-9D42-4498-9A60-CBBEADE23E41}" dt="2020-07-30T08:53:04.452" v="185" actId="22"/>
          <ac:picMkLst>
            <pc:docMk/>
            <pc:sldMk cId="2667845147" sldId="279"/>
            <ac:picMk id="5" creationId="{C00DAA67-2944-4A34-841E-B597F005DA29}"/>
          </ac:picMkLst>
        </pc:picChg>
      </pc:sldChg>
      <pc:sldChg chg="modSp new mod">
        <pc:chgData name="Katarina Micic" userId="c7a75330-cc01-431a-b8a0-f99e214023a5" providerId="ADAL" clId="{E978DFBA-9D42-4498-9A60-CBBEADE23E41}" dt="2020-07-30T08:55:35.223" v="199"/>
        <pc:sldMkLst>
          <pc:docMk/>
          <pc:sldMk cId="3786192531" sldId="280"/>
        </pc:sldMkLst>
        <pc:spChg chg="mod">
          <ac:chgData name="Katarina Micic" userId="c7a75330-cc01-431a-b8a0-f99e214023a5" providerId="ADAL" clId="{E978DFBA-9D42-4498-9A60-CBBEADE23E41}" dt="2020-07-30T08:55:31.216" v="198"/>
          <ac:spMkLst>
            <pc:docMk/>
            <pc:sldMk cId="3786192531" sldId="280"/>
            <ac:spMk id="2" creationId="{B56D05C7-F8A5-49CC-B237-853F5FEF795C}"/>
          </ac:spMkLst>
        </pc:spChg>
        <pc:spChg chg="mod">
          <ac:chgData name="Katarina Micic" userId="c7a75330-cc01-431a-b8a0-f99e214023a5" providerId="ADAL" clId="{E978DFBA-9D42-4498-9A60-CBBEADE23E41}" dt="2020-07-30T08:55:35.223" v="199"/>
          <ac:spMkLst>
            <pc:docMk/>
            <pc:sldMk cId="3786192531" sldId="280"/>
            <ac:spMk id="3" creationId="{FDCF8F36-5D5E-4F7E-AA6E-ED0BB1200B3B}"/>
          </ac:spMkLst>
        </pc:spChg>
      </pc:sldChg>
      <pc:sldChg chg="modSp new mod">
        <pc:chgData name="Katarina Micic" userId="c7a75330-cc01-431a-b8a0-f99e214023a5" providerId="ADAL" clId="{E978DFBA-9D42-4498-9A60-CBBEADE23E41}" dt="2020-07-30T08:55:49.010" v="202"/>
        <pc:sldMkLst>
          <pc:docMk/>
          <pc:sldMk cId="1108236290" sldId="281"/>
        </pc:sldMkLst>
        <pc:spChg chg="mod">
          <ac:chgData name="Katarina Micic" userId="c7a75330-cc01-431a-b8a0-f99e214023a5" providerId="ADAL" clId="{E978DFBA-9D42-4498-9A60-CBBEADE23E41}" dt="2020-07-30T08:55:44.921" v="201"/>
          <ac:spMkLst>
            <pc:docMk/>
            <pc:sldMk cId="1108236290" sldId="281"/>
            <ac:spMk id="2" creationId="{64B99BE1-7A01-48C7-8658-02FA902C6E36}"/>
          </ac:spMkLst>
        </pc:spChg>
        <pc:spChg chg="mod">
          <ac:chgData name="Katarina Micic" userId="c7a75330-cc01-431a-b8a0-f99e214023a5" providerId="ADAL" clId="{E978DFBA-9D42-4498-9A60-CBBEADE23E41}" dt="2020-07-30T08:55:49.010" v="202"/>
          <ac:spMkLst>
            <pc:docMk/>
            <pc:sldMk cId="1108236290" sldId="281"/>
            <ac:spMk id="3" creationId="{16658F7D-D779-469B-95FF-B8E30D1EFC04}"/>
          </ac:spMkLst>
        </pc:spChg>
      </pc:sldChg>
      <pc:sldChg chg="modSp new mod">
        <pc:chgData name="Katarina Micic" userId="c7a75330-cc01-431a-b8a0-f99e214023a5" providerId="ADAL" clId="{E978DFBA-9D42-4498-9A60-CBBEADE23E41}" dt="2020-07-30T08:56:10.543" v="209" actId="20577"/>
        <pc:sldMkLst>
          <pc:docMk/>
          <pc:sldMk cId="3466631778" sldId="282"/>
        </pc:sldMkLst>
        <pc:spChg chg="mod">
          <ac:chgData name="Katarina Micic" userId="c7a75330-cc01-431a-b8a0-f99e214023a5" providerId="ADAL" clId="{E978DFBA-9D42-4498-9A60-CBBEADE23E41}" dt="2020-07-30T08:55:57.868" v="204"/>
          <ac:spMkLst>
            <pc:docMk/>
            <pc:sldMk cId="3466631778" sldId="282"/>
            <ac:spMk id="2" creationId="{E257C160-3CB4-48E4-99B6-0EEDFF5016E4}"/>
          </ac:spMkLst>
        </pc:spChg>
        <pc:spChg chg="mod">
          <ac:chgData name="Katarina Micic" userId="c7a75330-cc01-431a-b8a0-f99e214023a5" providerId="ADAL" clId="{E978DFBA-9D42-4498-9A60-CBBEADE23E41}" dt="2020-07-30T08:56:10.543" v="209" actId="20577"/>
          <ac:spMkLst>
            <pc:docMk/>
            <pc:sldMk cId="3466631778" sldId="282"/>
            <ac:spMk id="3" creationId="{5F639351-2898-4717-9717-D508E40F1EAC}"/>
          </ac:spMkLst>
        </pc:spChg>
      </pc:sldChg>
      <pc:sldChg chg="modSp new mod">
        <pc:chgData name="Katarina Micic" userId="c7a75330-cc01-431a-b8a0-f99e214023a5" providerId="ADAL" clId="{E978DFBA-9D42-4498-9A60-CBBEADE23E41}" dt="2020-07-30T08:56:24.320" v="213" actId="27636"/>
        <pc:sldMkLst>
          <pc:docMk/>
          <pc:sldMk cId="2482302645" sldId="283"/>
        </pc:sldMkLst>
        <pc:spChg chg="mod">
          <ac:chgData name="Katarina Micic" userId="c7a75330-cc01-431a-b8a0-f99e214023a5" providerId="ADAL" clId="{E978DFBA-9D42-4498-9A60-CBBEADE23E41}" dt="2020-07-30T08:56:20.570" v="211"/>
          <ac:spMkLst>
            <pc:docMk/>
            <pc:sldMk cId="2482302645" sldId="283"/>
            <ac:spMk id="2" creationId="{3198A609-EEE3-4544-8A06-185860E5DFD4}"/>
          </ac:spMkLst>
        </pc:spChg>
        <pc:spChg chg="mod">
          <ac:chgData name="Katarina Micic" userId="c7a75330-cc01-431a-b8a0-f99e214023a5" providerId="ADAL" clId="{E978DFBA-9D42-4498-9A60-CBBEADE23E41}" dt="2020-07-30T08:56:24.320" v="213" actId="27636"/>
          <ac:spMkLst>
            <pc:docMk/>
            <pc:sldMk cId="2482302645" sldId="283"/>
            <ac:spMk id="3" creationId="{F25673C1-B3B9-41A5-857A-070F4DAF849B}"/>
          </ac:spMkLst>
        </pc:spChg>
      </pc:sldChg>
      <pc:sldChg chg="modSp new del mod">
        <pc:chgData name="Katarina Micic" userId="c7a75330-cc01-431a-b8a0-f99e214023a5" providerId="ADAL" clId="{E978DFBA-9D42-4498-9A60-CBBEADE23E41}" dt="2020-07-30T08:56:46.656" v="221" actId="680"/>
        <pc:sldMkLst>
          <pc:docMk/>
          <pc:sldMk cId="2213706669" sldId="284"/>
        </pc:sldMkLst>
        <pc:spChg chg="mod">
          <ac:chgData name="Katarina Micic" userId="c7a75330-cc01-431a-b8a0-f99e214023a5" providerId="ADAL" clId="{E978DFBA-9D42-4498-9A60-CBBEADE23E41}" dt="2020-07-30T08:56:45.658" v="220"/>
          <ac:spMkLst>
            <pc:docMk/>
            <pc:sldMk cId="2213706669" sldId="284"/>
            <ac:spMk id="2" creationId="{0DDD17EE-6102-4E2A-9F80-832E233C655D}"/>
          </ac:spMkLst>
        </pc:spChg>
      </pc:sldChg>
      <pc:sldChg chg="modSp new mod">
        <pc:chgData name="Katarina Micic" userId="c7a75330-cc01-431a-b8a0-f99e214023a5" providerId="ADAL" clId="{E978DFBA-9D42-4498-9A60-CBBEADE23E41}" dt="2020-07-30T09:04:32.781" v="269" actId="255"/>
        <pc:sldMkLst>
          <pc:docMk/>
          <pc:sldMk cId="2882859271" sldId="284"/>
        </pc:sldMkLst>
        <pc:spChg chg="mod">
          <ac:chgData name="Katarina Micic" userId="c7a75330-cc01-431a-b8a0-f99e214023a5" providerId="ADAL" clId="{E978DFBA-9D42-4498-9A60-CBBEADE23E41}" dt="2020-07-30T09:04:32.781" v="269" actId="255"/>
          <ac:spMkLst>
            <pc:docMk/>
            <pc:sldMk cId="2882859271" sldId="284"/>
            <ac:spMk id="2" creationId="{27D66E6E-04D6-4683-BC90-B8BEFDD635AF}"/>
          </ac:spMkLst>
        </pc:spChg>
        <pc:spChg chg="mod">
          <ac:chgData name="Katarina Micic" userId="c7a75330-cc01-431a-b8a0-f99e214023a5" providerId="ADAL" clId="{E978DFBA-9D42-4498-9A60-CBBEADE23E41}" dt="2020-07-30T08:57:18.889" v="266"/>
          <ac:spMkLst>
            <pc:docMk/>
            <pc:sldMk cId="2882859271" sldId="284"/>
            <ac:spMk id="3" creationId="{75C61739-678A-4213-B7A6-4C46A1D625FD}"/>
          </ac:spMkLst>
        </pc:spChg>
      </pc:sldChg>
      <pc:sldChg chg="modSp new mod">
        <pc:chgData name="Katarina Micic" userId="c7a75330-cc01-431a-b8a0-f99e214023a5" providerId="ADAL" clId="{E978DFBA-9D42-4498-9A60-CBBEADE23E41}" dt="2020-07-30T09:04:39.234" v="270"/>
        <pc:sldMkLst>
          <pc:docMk/>
          <pc:sldMk cId="3184220261" sldId="285"/>
        </pc:sldMkLst>
        <pc:spChg chg="mod">
          <ac:chgData name="Katarina Micic" userId="c7a75330-cc01-431a-b8a0-f99e214023a5" providerId="ADAL" clId="{E978DFBA-9D42-4498-9A60-CBBEADE23E41}" dt="2020-07-30T09:04:19.141" v="268"/>
          <ac:spMkLst>
            <pc:docMk/>
            <pc:sldMk cId="3184220261" sldId="285"/>
            <ac:spMk id="2" creationId="{42307994-198A-4E15-923A-C4285E928581}"/>
          </ac:spMkLst>
        </pc:spChg>
        <pc:spChg chg="mod">
          <ac:chgData name="Katarina Micic" userId="c7a75330-cc01-431a-b8a0-f99e214023a5" providerId="ADAL" clId="{E978DFBA-9D42-4498-9A60-CBBEADE23E41}" dt="2020-07-30T09:04:39.234" v="270"/>
          <ac:spMkLst>
            <pc:docMk/>
            <pc:sldMk cId="3184220261" sldId="285"/>
            <ac:spMk id="3" creationId="{EC2C0BCD-00E8-4369-826C-CAEBC9386662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9:05:03.167" v="274" actId="22"/>
        <pc:sldMkLst>
          <pc:docMk/>
          <pc:sldMk cId="2828688142" sldId="286"/>
        </pc:sldMkLst>
        <pc:spChg chg="mod">
          <ac:chgData name="Katarina Micic" userId="c7a75330-cc01-431a-b8a0-f99e214023a5" providerId="ADAL" clId="{E978DFBA-9D42-4498-9A60-CBBEADE23E41}" dt="2020-07-30T09:04:52.464" v="272"/>
          <ac:spMkLst>
            <pc:docMk/>
            <pc:sldMk cId="2828688142" sldId="286"/>
            <ac:spMk id="2" creationId="{73A9E225-841A-4242-AB0D-029DE1EC8021}"/>
          </ac:spMkLst>
        </pc:spChg>
        <pc:spChg chg="mod">
          <ac:chgData name="Katarina Micic" userId="c7a75330-cc01-431a-b8a0-f99e214023a5" providerId="ADAL" clId="{E978DFBA-9D42-4498-9A60-CBBEADE23E41}" dt="2020-07-30T09:04:56.783" v="273"/>
          <ac:spMkLst>
            <pc:docMk/>
            <pc:sldMk cId="2828688142" sldId="286"/>
            <ac:spMk id="3" creationId="{CD57272D-C188-484D-9858-C72C051C9515}"/>
          </ac:spMkLst>
        </pc:spChg>
        <pc:picChg chg="add">
          <ac:chgData name="Katarina Micic" userId="c7a75330-cc01-431a-b8a0-f99e214023a5" providerId="ADAL" clId="{E978DFBA-9D42-4498-9A60-CBBEADE23E41}" dt="2020-07-30T09:05:03.167" v="274" actId="22"/>
          <ac:picMkLst>
            <pc:docMk/>
            <pc:sldMk cId="2828688142" sldId="286"/>
            <ac:picMk id="5" creationId="{BF04288A-9BE6-4AFF-B71C-90363D3990EF}"/>
          </ac:picMkLst>
        </pc:picChg>
        <pc:picChg chg="add">
          <ac:chgData name="Katarina Micic" userId="c7a75330-cc01-431a-b8a0-f99e214023a5" providerId="ADAL" clId="{E978DFBA-9D42-4498-9A60-CBBEADE23E41}" dt="2020-07-30T09:05:03.167" v="274" actId="22"/>
          <ac:picMkLst>
            <pc:docMk/>
            <pc:sldMk cId="2828688142" sldId="286"/>
            <ac:picMk id="7" creationId="{59EE0328-70C9-4715-831D-C00B6A2E0556}"/>
          </ac:picMkLst>
        </pc:picChg>
      </pc:sldChg>
      <pc:sldChg chg="modSp new mod">
        <pc:chgData name="Katarina Micic" userId="c7a75330-cc01-431a-b8a0-f99e214023a5" providerId="ADAL" clId="{E978DFBA-9D42-4498-9A60-CBBEADE23E41}" dt="2020-07-30T09:05:19.901" v="277"/>
        <pc:sldMkLst>
          <pc:docMk/>
          <pc:sldMk cId="1133661557" sldId="287"/>
        </pc:sldMkLst>
        <pc:spChg chg="mod">
          <ac:chgData name="Katarina Micic" userId="c7a75330-cc01-431a-b8a0-f99e214023a5" providerId="ADAL" clId="{E978DFBA-9D42-4498-9A60-CBBEADE23E41}" dt="2020-07-30T09:05:15.244" v="276"/>
          <ac:spMkLst>
            <pc:docMk/>
            <pc:sldMk cId="1133661557" sldId="287"/>
            <ac:spMk id="2" creationId="{67BB9D3B-0575-41C7-B85E-184C95120374}"/>
          </ac:spMkLst>
        </pc:spChg>
        <pc:spChg chg="mod">
          <ac:chgData name="Katarina Micic" userId="c7a75330-cc01-431a-b8a0-f99e214023a5" providerId="ADAL" clId="{E978DFBA-9D42-4498-9A60-CBBEADE23E41}" dt="2020-07-30T09:05:19.901" v="277"/>
          <ac:spMkLst>
            <pc:docMk/>
            <pc:sldMk cId="1133661557" sldId="287"/>
            <ac:spMk id="3" creationId="{AD8C57DD-8009-4A74-AD96-3673291B262E}"/>
          </ac:spMkLst>
        </pc:spChg>
      </pc:sldChg>
      <pc:sldChg chg="modSp new mod">
        <pc:chgData name="Katarina Micic" userId="c7a75330-cc01-431a-b8a0-f99e214023a5" providerId="ADAL" clId="{E978DFBA-9D42-4498-9A60-CBBEADE23E41}" dt="2020-07-30T09:05:36.960" v="280"/>
        <pc:sldMkLst>
          <pc:docMk/>
          <pc:sldMk cId="3042619812" sldId="288"/>
        </pc:sldMkLst>
        <pc:spChg chg="mod">
          <ac:chgData name="Katarina Micic" userId="c7a75330-cc01-431a-b8a0-f99e214023a5" providerId="ADAL" clId="{E978DFBA-9D42-4498-9A60-CBBEADE23E41}" dt="2020-07-30T09:05:32.352" v="279"/>
          <ac:spMkLst>
            <pc:docMk/>
            <pc:sldMk cId="3042619812" sldId="288"/>
            <ac:spMk id="2" creationId="{5CA783D1-539F-4CAB-ACB0-E4FE4D966172}"/>
          </ac:spMkLst>
        </pc:spChg>
        <pc:spChg chg="mod">
          <ac:chgData name="Katarina Micic" userId="c7a75330-cc01-431a-b8a0-f99e214023a5" providerId="ADAL" clId="{E978DFBA-9D42-4498-9A60-CBBEADE23E41}" dt="2020-07-30T09:05:36.960" v="280"/>
          <ac:spMkLst>
            <pc:docMk/>
            <pc:sldMk cId="3042619812" sldId="288"/>
            <ac:spMk id="3" creationId="{EEE68349-3EFB-406A-A3EE-B41775871554}"/>
          </ac:spMkLst>
        </pc:spChg>
      </pc:sldChg>
      <pc:sldChg chg="modSp new mod">
        <pc:chgData name="Katarina Micic" userId="c7a75330-cc01-431a-b8a0-f99e214023a5" providerId="ADAL" clId="{E978DFBA-9D42-4498-9A60-CBBEADE23E41}" dt="2020-07-30T09:06:08.604" v="285" actId="14100"/>
        <pc:sldMkLst>
          <pc:docMk/>
          <pc:sldMk cId="3261612689" sldId="289"/>
        </pc:sldMkLst>
        <pc:spChg chg="mod">
          <ac:chgData name="Katarina Micic" userId="c7a75330-cc01-431a-b8a0-f99e214023a5" providerId="ADAL" clId="{E978DFBA-9D42-4498-9A60-CBBEADE23E41}" dt="2020-07-30T09:05:45.865" v="282"/>
          <ac:spMkLst>
            <pc:docMk/>
            <pc:sldMk cId="3261612689" sldId="289"/>
            <ac:spMk id="2" creationId="{D932A40E-7EC9-4227-A49E-E7E9769A4DF0}"/>
          </ac:spMkLst>
        </pc:spChg>
        <pc:spChg chg="mod">
          <ac:chgData name="Katarina Micic" userId="c7a75330-cc01-431a-b8a0-f99e214023a5" providerId="ADAL" clId="{E978DFBA-9D42-4498-9A60-CBBEADE23E41}" dt="2020-07-30T09:06:08.604" v="285" actId="14100"/>
          <ac:spMkLst>
            <pc:docMk/>
            <pc:sldMk cId="3261612689" sldId="289"/>
            <ac:spMk id="3" creationId="{E293C5E4-AB21-48A7-A696-95010881FBE7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9:17:25.780" v="322" actId="20577"/>
        <pc:sldMkLst>
          <pc:docMk/>
          <pc:sldMk cId="3278287699" sldId="290"/>
        </pc:sldMkLst>
        <pc:spChg chg="mod">
          <ac:chgData name="Katarina Micic" userId="c7a75330-cc01-431a-b8a0-f99e214023a5" providerId="ADAL" clId="{E978DFBA-9D42-4498-9A60-CBBEADE23E41}" dt="2020-07-30T09:06:21.155" v="287"/>
          <ac:spMkLst>
            <pc:docMk/>
            <pc:sldMk cId="3278287699" sldId="290"/>
            <ac:spMk id="2" creationId="{0E35C518-BE13-4FA8-AC45-ADF5E63BDFCE}"/>
          </ac:spMkLst>
        </pc:spChg>
        <pc:spChg chg="mod">
          <ac:chgData name="Katarina Micic" userId="c7a75330-cc01-431a-b8a0-f99e214023a5" providerId="ADAL" clId="{E978DFBA-9D42-4498-9A60-CBBEADE23E41}" dt="2020-07-30T09:17:25.780" v="322" actId="20577"/>
          <ac:spMkLst>
            <pc:docMk/>
            <pc:sldMk cId="3278287699" sldId="290"/>
            <ac:spMk id="3" creationId="{438C473D-12CA-47DB-BA31-C81CF119FA9D}"/>
          </ac:spMkLst>
        </pc:spChg>
        <pc:picChg chg="add">
          <ac:chgData name="Katarina Micic" userId="c7a75330-cc01-431a-b8a0-f99e214023a5" providerId="ADAL" clId="{E978DFBA-9D42-4498-9A60-CBBEADE23E41}" dt="2020-07-30T09:06:32.685" v="289" actId="22"/>
          <ac:picMkLst>
            <pc:docMk/>
            <pc:sldMk cId="3278287699" sldId="290"/>
            <ac:picMk id="5" creationId="{BF86F150-8D5A-4FC6-A732-DD5FCF5BD76D}"/>
          </ac:picMkLst>
        </pc:picChg>
      </pc:sldChg>
      <pc:sldChg chg="modSp new mod">
        <pc:chgData name="Katarina Micic" userId="c7a75330-cc01-431a-b8a0-f99e214023a5" providerId="ADAL" clId="{E978DFBA-9D42-4498-9A60-CBBEADE23E41}" dt="2020-07-30T09:06:50.901" v="296" actId="20577"/>
        <pc:sldMkLst>
          <pc:docMk/>
          <pc:sldMk cId="537032210" sldId="291"/>
        </pc:sldMkLst>
        <pc:spChg chg="mod">
          <ac:chgData name="Katarina Micic" userId="c7a75330-cc01-431a-b8a0-f99e214023a5" providerId="ADAL" clId="{E978DFBA-9D42-4498-9A60-CBBEADE23E41}" dt="2020-07-30T09:06:41.796" v="291"/>
          <ac:spMkLst>
            <pc:docMk/>
            <pc:sldMk cId="537032210" sldId="291"/>
            <ac:spMk id="2" creationId="{9F50691A-FECE-4911-87AA-9E4EBB1E9FFB}"/>
          </ac:spMkLst>
        </pc:spChg>
        <pc:spChg chg="mod">
          <ac:chgData name="Katarina Micic" userId="c7a75330-cc01-431a-b8a0-f99e214023a5" providerId="ADAL" clId="{E978DFBA-9D42-4498-9A60-CBBEADE23E41}" dt="2020-07-30T09:06:50.901" v="296" actId="20577"/>
          <ac:spMkLst>
            <pc:docMk/>
            <pc:sldMk cId="537032210" sldId="291"/>
            <ac:spMk id="3" creationId="{B6106739-84E0-464A-A7A8-32F2869C3F08}"/>
          </ac:spMkLst>
        </pc:spChg>
      </pc:sldChg>
      <pc:sldChg chg="modSp new mod">
        <pc:chgData name="Katarina Micic" userId="c7a75330-cc01-431a-b8a0-f99e214023a5" providerId="ADAL" clId="{E978DFBA-9D42-4498-9A60-CBBEADE23E41}" dt="2020-07-30T09:07:02.612" v="299"/>
        <pc:sldMkLst>
          <pc:docMk/>
          <pc:sldMk cId="2807335041" sldId="292"/>
        </pc:sldMkLst>
        <pc:spChg chg="mod">
          <ac:chgData name="Katarina Micic" userId="c7a75330-cc01-431a-b8a0-f99e214023a5" providerId="ADAL" clId="{E978DFBA-9D42-4498-9A60-CBBEADE23E41}" dt="2020-07-30T09:06:59.349" v="298"/>
          <ac:spMkLst>
            <pc:docMk/>
            <pc:sldMk cId="2807335041" sldId="292"/>
            <ac:spMk id="2" creationId="{78399851-5DEA-4701-BABB-95F95ECFE512}"/>
          </ac:spMkLst>
        </pc:spChg>
        <pc:spChg chg="mod">
          <ac:chgData name="Katarina Micic" userId="c7a75330-cc01-431a-b8a0-f99e214023a5" providerId="ADAL" clId="{E978DFBA-9D42-4498-9A60-CBBEADE23E41}" dt="2020-07-30T09:07:02.612" v="299"/>
          <ac:spMkLst>
            <pc:docMk/>
            <pc:sldMk cId="2807335041" sldId="292"/>
            <ac:spMk id="3" creationId="{C95E9F31-6017-4069-8E36-62F5B983020C}"/>
          </ac:spMkLst>
        </pc:spChg>
      </pc:sldChg>
      <pc:sldChg chg="modSp new mod">
        <pc:chgData name="Katarina Micic" userId="c7a75330-cc01-431a-b8a0-f99e214023a5" providerId="ADAL" clId="{E978DFBA-9D42-4498-9A60-CBBEADE23E41}" dt="2020-07-30T09:07:13.745" v="303" actId="27636"/>
        <pc:sldMkLst>
          <pc:docMk/>
          <pc:sldMk cId="2387700997" sldId="293"/>
        </pc:sldMkLst>
        <pc:spChg chg="mod">
          <ac:chgData name="Katarina Micic" userId="c7a75330-cc01-431a-b8a0-f99e214023a5" providerId="ADAL" clId="{E978DFBA-9D42-4498-9A60-CBBEADE23E41}" dt="2020-07-30T09:07:10.612" v="301"/>
          <ac:spMkLst>
            <pc:docMk/>
            <pc:sldMk cId="2387700997" sldId="293"/>
            <ac:spMk id="2" creationId="{97E28F3F-0E16-4B90-9196-282F6AE5A9FF}"/>
          </ac:spMkLst>
        </pc:spChg>
        <pc:spChg chg="mod">
          <ac:chgData name="Katarina Micic" userId="c7a75330-cc01-431a-b8a0-f99e214023a5" providerId="ADAL" clId="{E978DFBA-9D42-4498-9A60-CBBEADE23E41}" dt="2020-07-30T09:07:13.745" v="303" actId="27636"/>
          <ac:spMkLst>
            <pc:docMk/>
            <pc:sldMk cId="2387700997" sldId="293"/>
            <ac:spMk id="3" creationId="{1443ED37-6861-4C2D-903D-8C4F5080A078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9:07:39.586" v="308" actId="22"/>
        <pc:sldMkLst>
          <pc:docMk/>
          <pc:sldMk cId="2620181347" sldId="294"/>
        </pc:sldMkLst>
        <pc:spChg chg="mod">
          <ac:chgData name="Katarina Micic" userId="c7a75330-cc01-431a-b8a0-f99e214023a5" providerId="ADAL" clId="{E978DFBA-9D42-4498-9A60-CBBEADE23E41}" dt="2020-07-30T09:07:32.951" v="306" actId="255"/>
          <ac:spMkLst>
            <pc:docMk/>
            <pc:sldMk cId="2620181347" sldId="294"/>
            <ac:spMk id="2" creationId="{053FD0E4-A7E1-4F2C-9322-8C2EF8C1D9AC}"/>
          </ac:spMkLst>
        </pc:spChg>
        <pc:spChg chg="mod">
          <ac:chgData name="Katarina Micic" userId="c7a75330-cc01-431a-b8a0-f99e214023a5" providerId="ADAL" clId="{E978DFBA-9D42-4498-9A60-CBBEADE23E41}" dt="2020-07-30T09:07:36.622" v="307"/>
          <ac:spMkLst>
            <pc:docMk/>
            <pc:sldMk cId="2620181347" sldId="294"/>
            <ac:spMk id="3" creationId="{FC7ECEDD-70C9-4F8C-8461-4A15095AF584}"/>
          </ac:spMkLst>
        </pc:spChg>
        <pc:picChg chg="add">
          <ac:chgData name="Katarina Micic" userId="c7a75330-cc01-431a-b8a0-f99e214023a5" providerId="ADAL" clId="{E978DFBA-9D42-4498-9A60-CBBEADE23E41}" dt="2020-07-30T09:07:39.586" v="308" actId="22"/>
          <ac:picMkLst>
            <pc:docMk/>
            <pc:sldMk cId="2620181347" sldId="294"/>
            <ac:picMk id="5" creationId="{D79F301D-3799-4C0E-A5FA-C514E6656F13}"/>
          </ac:picMkLst>
        </pc:picChg>
      </pc:sldChg>
      <pc:sldChg chg="modSp new mod">
        <pc:chgData name="Katarina Micic" userId="c7a75330-cc01-431a-b8a0-f99e214023a5" providerId="ADAL" clId="{E978DFBA-9D42-4498-9A60-CBBEADE23E41}" dt="2020-07-30T09:08:03.384" v="312"/>
        <pc:sldMkLst>
          <pc:docMk/>
          <pc:sldMk cId="3426018367" sldId="295"/>
        </pc:sldMkLst>
        <pc:spChg chg="mod">
          <ac:chgData name="Katarina Micic" userId="c7a75330-cc01-431a-b8a0-f99e214023a5" providerId="ADAL" clId="{E978DFBA-9D42-4498-9A60-CBBEADE23E41}" dt="2020-07-30T09:07:59.400" v="311" actId="255"/>
          <ac:spMkLst>
            <pc:docMk/>
            <pc:sldMk cId="3426018367" sldId="295"/>
            <ac:spMk id="2" creationId="{406F5E77-1D59-426C-92D1-185338F584A0}"/>
          </ac:spMkLst>
        </pc:spChg>
        <pc:spChg chg="mod">
          <ac:chgData name="Katarina Micic" userId="c7a75330-cc01-431a-b8a0-f99e214023a5" providerId="ADAL" clId="{E978DFBA-9D42-4498-9A60-CBBEADE23E41}" dt="2020-07-30T09:08:03.384" v="312"/>
          <ac:spMkLst>
            <pc:docMk/>
            <pc:sldMk cId="3426018367" sldId="295"/>
            <ac:spMk id="3" creationId="{31AC5F87-B729-4557-8D37-7C0E2FB84A5F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9:17:22.032" v="321" actId="6549"/>
        <pc:sldMkLst>
          <pc:docMk/>
          <pc:sldMk cId="3318468258" sldId="296"/>
        </pc:sldMkLst>
        <pc:spChg chg="mod">
          <ac:chgData name="Katarina Micic" userId="c7a75330-cc01-431a-b8a0-f99e214023a5" providerId="ADAL" clId="{E978DFBA-9D42-4498-9A60-CBBEADE23E41}" dt="2020-07-30T09:17:06.502" v="315" actId="255"/>
          <ac:spMkLst>
            <pc:docMk/>
            <pc:sldMk cId="3318468258" sldId="296"/>
            <ac:spMk id="2" creationId="{493349F3-6FB4-4FF0-854F-D8BA7B87CA5A}"/>
          </ac:spMkLst>
        </pc:spChg>
        <pc:spChg chg="mod">
          <ac:chgData name="Katarina Micic" userId="c7a75330-cc01-431a-b8a0-f99e214023a5" providerId="ADAL" clId="{E978DFBA-9D42-4498-9A60-CBBEADE23E41}" dt="2020-07-30T09:17:22.032" v="321" actId="6549"/>
          <ac:spMkLst>
            <pc:docMk/>
            <pc:sldMk cId="3318468258" sldId="296"/>
            <ac:spMk id="3" creationId="{4D9AA8D8-A130-4E51-B253-C55F4A99B990}"/>
          </ac:spMkLst>
        </pc:spChg>
        <pc:picChg chg="add">
          <ac:chgData name="Katarina Micic" userId="c7a75330-cc01-431a-b8a0-f99e214023a5" providerId="ADAL" clId="{E978DFBA-9D42-4498-9A60-CBBEADE23E41}" dt="2020-07-30T09:17:18.211" v="317" actId="22"/>
          <ac:picMkLst>
            <pc:docMk/>
            <pc:sldMk cId="3318468258" sldId="296"/>
            <ac:picMk id="5" creationId="{E345DC66-DCF2-4F3B-A867-F68C6F22D3C3}"/>
          </ac:picMkLst>
        </pc:picChg>
      </pc:sldChg>
      <pc:sldChg chg="modSp new mod">
        <pc:chgData name="Katarina Micic" userId="c7a75330-cc01-431a-b8a0-f99e214023a5" providerId="ADAL" clId="{E978DFBA-9D42-4498-9A60-CBBEADE23E41}" dt="2020-07-30T09:17:40.923" v="327"/>
        <pc:sldMkLst>
          <pc:docMk/>
          <pc:sldMk cId="3347129703" sldId="297"/>
        </pc:sldMkLst>
        <pc:spChg chg="mod">
          <ac:chgData name="Katarina Micic" userId="c7a75330-cc01-431a-b8a0-f99e214023a5" providerId="ADAL" clId="{E978DFBA-9D42-4498-9A60-CBBEADE23E41}" dt="2020-07-30T09:17:37.878" v="326" actId="404"/>
          <ac:spMkLst>
            <pc:docMk/>
            <pc:sldMk cId="3347129703" sldId="297"/>
            <ac:spMk id="2" creationId="{E5CBEB4C-03EF-483D-B25C-688EF4E60ED4}"/>
          </ac:spMkLst>
        </pc:spChg>
        <pc:spChg chg="mod">
          <ac:chgData name="Katarina Micic" userId="c7a75330-cc01-431a-b8a0-f99e214023a5" providerId="ADAL" clId="{E978DFBA-9D42-4498-9A60-CBBEADE23E41}" dt="2020-07-30T09:17:40.923" v="327"/>
          <ac:spMkLst>
            <pc:docMk/>
            <pc:sldMk cId="3347129703" sldId="297"/>
            <ac:spMk id="3" creationId="{37F04F35-8AAB-46EE-81ED-62F2D018CDF2}"/>
          </ac:spMkLst>
        </pc:spChg>
      </pc:sldChg>
      <pc:sldChg chg="addSp modSp new mod">
        <pc:chgData name="Katarina Micic" userId="c7a75330-cc01-431a-b8a0-f99e214023a5" providerId="ADAL" clId="{E978DFBA-9D42-4498-9A60-CBBEADE23E41}" dt="2020-07-30T09:17:59.333" v="333" actId="22"/>
        <pc:sldMkLst>
          <pc:docMk/>
          <pc:sldMk cId="4269766016" sldId="298"/>
        </pc:sldMkLst>
        <pc:spChg chg="mod">
          <ac:chgData name="Katarina Micic" userId="c7a75330-cc01-431a-b8a0-f99e214023a5" providerId="ADAL" clId="{E978DFBA-9D42-4498-9A60-CBBEADE23E41}" dt="2020-07-30T09:17:52.489" v="331" actId="404"/>
          <ac:spMkLst>
            <pc:docMk/>
            <pc:sldMk cId="4269766016" sldId="298"/>
            <ac:spMk id="2" creationId="{16209FB3-7129-4D39-ABB2-04A2A15ED826}"/>
          </ac:spMkLst>
        </pc:spChg>
        <pc:spChg chg="mod">
          <ac:chgData name="Katarina Micic" userId="c7a75330-cc01-431a-b8a0-f99e214023a5" providerId="ADAL" clId="{E978DFBA-9D42-4498-9A60-CBBEADE23E41}" dt="2020-07-30T09:17:56.210" v="332"/>
          <ac:spMkLst>
            <pc:docMk/>
            <pc:sldMk cId="4269766016" sldId="298"/>
            <ac:spMk id="3" creationId="{A3B039EE-423F-42A2-9C39-1C8E11B29DCC}"/>
          </ac:spMkLst>
        </pc:spChg>
        <pc:picChg chg="add">
          <ac:chgData name="Katarina Micic" userId="c7a75330-cc01-431a-b8a0-f99e214023a5" providerId="ADAL" clId="{E978DFBA-9D42-4498-9A60-CBBEADE23E41}" dt="2020-07-30T09:17:59.333" v="333" actId="22"/>
          <ac:picMkLst>
            <pc:docMk/>
            <pc:sldMk cId="4269766016" sldId="298"/>
            <ac:picMk id="5" creationId="{2F2727AA-7F0A-49B9-A87C-69CB9E7BF455}"/>
          </ac:picMkLst>
        </pc:picChg>
      </pc:sldChg>
      <pc:sldChg chg="new del">
        <pc:chgData name="Katarina Micic" userId="c7a75330-cc01-431a-b8a0-f99e214023a5" providerId="ADAL" clId="{E978DFBA-9D42-4498-9A60-CBBEADE23E41}" dt="2020-07-30T09:18:24.829" v="335" actId="680"/>
        <pc:sldMkLst>
          <pc:docMk/>
          <pc:sldMk cId="2175552606" sldId="299"/>
        </pc:sldMkLst>
      </pc:sldChg>
    </pc:docChg>
  </pc:docChgLst>
  <pc:docChgLst>
    <pc:chgData name="Katarina Micic" userId="c7a75330-cc01-431a-b8a0-f99e214023a5" providerId="ADAL" clId="{06207754-7450-475C-A600-60DE40600CD3}"/>
    <pc:docChg chg="undo custSel addSld modSld">
      <pc:chgData name="Katarina Micic" userId="c7a75330-cc01-431a-b8a0-f99e214023a5" providerId="ADAL" clId="{06207754-7450-475C-A600-60DE40600CD3}" dt="2020-08-01T11:11:05.502" v="458"/>
      <pc:docMkLst>
        <pc:docMk/>
      </pc:docMkLst>
      <pc:sldChg chg="modSp mod">
        <pc:chgData name="Katarina Micic" userId="c7a75330-cc01-431a-b8a0-f99e214023a5" providerId="ADAL" clId="{06207754-7450-475C-A600-60DE40600CD3}" dt="2020-08-01T10:57:37.846" v="129" actId="27636"/>
        <pc:sldMkLst>
          <pc:docMk/>
          <pc:sldMk cId="3927760398" sldId="264"/>
        </pc:sldMkLst>
        <pc:spChg chg="mod">
          <ac:chgData name="Katarina Micic" userId="c7a75330-cc01-431a-b8a0-f99e214023a5" providerId="ADAL" clId="{06207754-7450-475C-A600-60DE40600CD3}" dt="2020-08-01T10:57:37.846" v="129" actId="27636"/>
          <ac:spMkLst>
            <pc:docMk/>
            <pc:sldMk cId="3927760398" sldId="264"/>
            <ac:spMk id="3" creationId="{DA901155-80A9-41C4-BD80-5035831F885B}"/>
          </ac:spMkLst>
        </pc:spChg>
      </pc:sldChg>
      <pc:sldChg chg="modSp">
        <pc:chgData name="Katarina Micic" userId="c7a75330-cc01-431a-b8a0-f99e214023a5" providerId="ADAL" clId="{06207754-7450-475C-A600-60DE40600CD3}" dt="2020-08-01T10:58:35.581" v="136" actId="20577"/>
        <pc:sldMkLst>
          <pc:docMk/>
          <pc:sldMk cId="1381362282" sldId="273"/>
        </pc:sldMkLst>
        <pc:spChg chg="mod">
          <ac:chgData name="Katarina Micic" userId="c7a75330-cc01-431a-b8a0-f99e214023a5" providerId="ADAL" clId="{06207754-7450-475C-A600-60DE40600CD3}" dt="2020-08-01T10:58:35.581" v="136" actId="20577"/>
          <ac:spMkLst>
            <pc:docMk/>
            <pc:sldMk cId="1381362282" sldId="273"/>
            <ac:spMk id="3" creationId="{D24D3756-5A8C-430E-9035-C8EB6F6D3532}"/>
          </ac:spMkLst>
        </pc:spChg>
      </pc:sldChg>
      <pc:sldChg chg="addSp delSp modSp mod">
        <pc:chgData name="Katarina Micic" userId="c7a75330-cc01-431a-b8a0-f99e214023a5" providerId="ADAL" clId="{06207754-7450-475C-A600-60DE40600CD3}" dt="2020-08-01T11:01:58.705" v="438" actId="20577"/>
        <pc:sldMkLst>
          <pc:docMk/>
          <pc:sldMk cId="2430989230" sldId="278"/>
        </pc:sldMkLst>
        <pc:spChg chg="mod">
          <ac:chgData name="Katarina Micic" userId="c7a75330-cc01-431a-b8a0-f99e214023a5" providerId="ADAL" clId="{06207754-7450-475C-A600-60DE40600CD3}" dt="2020-08-01T10:59:32.657" v="150" actId="20577"/>
          <ac:spMkLst>
            <pc:docMk/>
            <pc:sldMk cId="2430989230" sldId="278"/>
            <ac:spMk id="2" creationId="{79DF572F-09B4-466D-BA99-ACA67B52D24A}"/>
          </ac:spMkLst>
        </pc:spChg>
        <pc:spChg chg="mod">
          <ac:chgData name="Katarina Micic" userId="c7a75330-cc01-431a-b8a0-f99e214023a5" providerId="ADAL" clId="{06207754-7450-475C-A600-60DE40600CD3}" dt="2020-08-01T11:01:58.705" v="438" actId="20577"/>
          <ac:spMkLst>
            <pc:docMk/>
            <pc:sldMk cId="2430989230" sldId="278"/>
            <ac:spMk id="3" creationId="{014C3AEE-7F75-43AD-B368-2EB35F62B218}"/>
          </ac:spMkLst>
        </pc:spChg>
        <pc:inkChg chg="add del">
          <ac:chgData name="Katarina Micic" userId="c7a75330-cc01-431a-b8a0-f99e214023a5" providerId="ADAL" clId="{06207754-7450-475C-A600-60DE40600CD3}" dt="2020-08-01T10:53:31.798" v="56" actId="9405"/>
          <ac:inkMkLst>
            <pc:docMk/>
            <pc:sldMk cId="2430989230" sldId="278"/>
            <ac:inkMk id="4" creationId="{5BE100B9-C3E9-41C8-906E-0120031F8550}"/>
          </ac:inkMkLst>
        </pc:inkChg>
        <pc:inkChg chg="add del">
          <ac:chgData name="Katarina Micic" userId="c7a75330-cc01-431a-b8a0-f99e214023a5" providerId="ADAL" clId="{06207754-7450-475C-A600-60DE40600CD3}" dt="2020-08-01T10:53:35.358" v="58" actId="9405"/>
          <ac:inkMkLst>
            <pc:docMk/>
            <pc:sldMk cId="2430989230" sldId="278"/>
            <ac:inkMk id="6" creationId="{EED71F7E-9FAB-4EF8-A50E-523439978225}"/>
          </ac:inkMkLst>
        </pc:inkChg>
      </pc:sldChg>
      <pc:sldChg chg="addSp delSp modSp mod">
        <pc:chgData name="Katarina Micic" userId="c7a75330-cc01-431a-b8a0-f99e214023a5" providerId="ADAL" clId="{06207754-7450-475C-A600-60DE40600CD3}" dt="2020-08-01T10:54:47.624" v="108" actId="404"/>
        <pc:sldMkLst>
          <pc:docMk/>
          <pc:sldMk cId="2667845147" sldId="279"/>
        </pc:sldMkLst>
        <pc:spChg chg="mod">
          <ac:chgData name="Katarina Micic" userId="c7a75330-cc01-431a-b8a0-f99e214023a5" providerId="ADAL" clId="{06207754-7450-475C-A600-60DE40600CD3}" dt="2020-08-01T10:54:47.624" v="108" actId="404"/>
          <ac:spMkLst>
            <pc:docMk/>
            <pc:sldMk cId="2667845147" sldId="279"/>
            <ac:spMk id="2" creationId="{34CC908E-4587-4014-A0FC-632F992E715D}"/>
          </ac:spMkLst>
        </pc:spChg>
        <pc:spChg chg="mod">
          <ac:chgData name="Katarina Micic" userId="c7a75330-cc01-431a-b8a0-f99e214023a5" providerId="ADAL" clId="{06207754-7450-475C-A600-60DE40600CD3}" dt="2020-08-01T10:54:28.724" v="79" actId="27636"/>
          <ac:spMkLst>
            <pc:docMk/>
            <pc:sldMk cId="2667845147" sldId="279"/>
            <ac:spMk id="3" creationId="{196505F0-D66B-4603-AC6E-B5DFE5682B2B}"/>
          </ac:spMkLst>
        </pc:spChg>
        <pc:grpChg chg="mod">
          <ac:chgData name="Katarina Micic" userId="c7a75330-cc01-431a-b8a0-f99e214023a5" providerId="ADAL" clId="{06207754-7450-475C-A600-60DE40600CD3}" dt="2020-08-01T10:52:36.396" v="19"/>
          <ac:grpSpMkLst>
            <pc:docMk/>
            <pc:sldMk cId="2667845147" sldId="279"/>
            <ac:grpSpMk id="9" creationId="{7710971B-6ED0-46A3-AFD1-CC449F9A71DA}"/>
          </ac:grpSpMkLst>
        </pc:grpChg>
        <pc:grpChg chg="mod">
          <ac:chgData name="Katarina Micic" userId="c7a75330-cc01-431a-b8a0-f99e214023a5" providerId="ADAL" clId="{06207754-7450-475C-A600-60DE40600CD3}" dt="2020-08-01T10:52:51.166" v="44"/>
          <ac:grpSpMkLst>
            <pc:docMk/>
            <pc:sldMk cId="2667845147" sldId="279"/>
            <ac:grpSpMk id="34" creationId="{C43E86FA-69E0-45E7-8A1D-34630D687D5A}"/>
          </ac:grpSpMkLst>
        </pc:grpChg>
        <pc:grpChg chg="mod">
          <ac:chgData name="Katarina Micic" userId="c7a75330-cc01-431a-b8a0-f99e214023a5" providerId="ADAL" clId="{06207754-7450-475C-A600-60DE40600CD3}" dt="2020-08-01T10:52:51.166" v="44"/>
          <ac:grpSpMkLst>
            <pc:docMk/>
            <pc:sldMk cId="2667845147" sldId="279"/>
            <ac:grpSpMk id="35" creationId="{CA8DE810-2FF0-452A-9837-837A55AC9FC5}"/>
          </ac:grpSpMkLst>
        </pc:grpChg>
        <pc:grpChg chg="mod">
          <ac:chgData name="Katarina Micic" userId="c7a75330-cc01-431a-b8a0-f99e214023a5" providerId="ADAL" clId="{06207754-7450-475C-A600-60DE40600CD3}" dt="2020-08-01T10:52:54.544" v="48"/>
          <ac:grpSpMkLst>
            <pc:docMk/>
            <pc:sldMk cId="2667845147" sldId="279"/>
            <ac:grpSpMk id="39" creationId="{0DFC8BE1-ECE9-4872-A52A-FB49A8B06524}"/>
          </ac:grpSpMkLst>
        </pc:grpChg>
        <pc:inkChg chg="add del">
          <ac:chgData name="Katarina Micic" userId="c7a75330-cc01-431a-b8a0-f99e214023a5" providerId="ADAL" clId="{06207754-7450-475C-A600-60DE40600CD3}" dt="2020-08-01T10:52:28.047" v="15" actId="9405"/>
          <ac:inkMkLst>
            <pc:docMk/>
            <pc:sldMk cId="2667845147" sldId="279"/>
            <ac:inkMk id="4" creationId="{DFFE6DC6-8410-4F73-B5C5-DD94A20BE77E}"/>
          </ac:inkMkLst>
        </pc:inkChg>
        <pc:inkChg chg="add mod">
          <ac:chgData name="Katarina Micic" userId="c7a75330-cc01-431a-b8a0-f99e214023a5" providerId="ADAL" clId="{06207754-7450-475C-A600-60DE40600CD3}" dt="2020-08-01T10:52:36.396" v="19"/>
          <ac:inkMkLst>
            <pc:docMk/>
            <pc:sldMk cId="2667845147" sldId="279"/>
            <ac:inkMk id="6" creationId="{DC0A0D9D-00FA-4BC8-A4FA-308B1B69AE70}"/>
          </ac:inkMkLst>
        </pc:inkChg>
        <pc:inkChg chg="add mod">
          <ac:chgData name="Katarina Micic" userId="c7a75330-cc01-431a-b8a0-f99e214023a5" providerId="ADAL" clId="{06207754-7450-475C-A600-60DE40600CD3}" dt="2020-08-01T10:52:36.396" v="19"/>
          <ac:inkMkLst>
            <pc:docMk/>
            <pc:sldMk cId="2667845147" sldId="279"/>
            <ac:inkMk id="7" creationId="{E3970756-C7DD-418E-A28A-D35B4556958E}"/>
          </ac:inkMkLst>
        </pc:inkChg>
        <pc:inkChg chg="add mod">
          <ac:chgData name="Katarina Micic" userId="c7a75330-cc01-431a-b8a0-f99e214023a5" providerId="ADAL" clId="{06207754-7450-475C-A600-60DE40600CD3}" dt="2020-08-01T10:52:36.396" v="19"/>
          <ac:inkMkLst>
            <pc:docMk/>
            <pc:sldMk cId="2667845147" sldId="279"/>
            <ac:inkMk id="8" creationId="{D8A39CA3-885E-4292-A3A9-38BA607BBD14}"/>
          </ac:inkMkLst>
        </pc:inkChg>
        <pc:inkChg chg="add">
          <ac:chgData name="Katarina Micic" userId="c7a75330-cc01-431a-b8a0-f99e214023a5" providerId="ADAL" clId="{06207754-7450-475C-A600-60DE40600CD3}" dt="2020-08-01T10:52:39.026" v="20" actId="9405"/>
          <ac:inkMkLst>
            <pc:docMk/>
            <pc:sldMk cId="2667845147" sldId="279"/>
            <ac:inkMk id="10" creationId="{24F29C55-0162-4808-A076-D01DE4B4E28F}"/>
          </ac:inkMkLst>
        </pc:inkChg>
        <pc:inkChg chg="add">
          <ac:chgData name="Katarina Micic" userId="c7a75330-cc01-431a-b8a0-f99e214023a5" providerId="ADAL" clId="{06207754-7450-475C-A600-60DE40600CD3}" dt="2020-08-01T10:52:41.691" v="21" actId="9405"/>
          <ac:inkMkLst>
            <pc:docMk/>
            <pc:sldMk cId="2667845147" sldId="279"/>
            <ac:inkMk id="11" creationId="{21899ECE-277E-4806-B851-C5A39B43A9DC}"/>
          </ac:inkMkLst>
        </pc:inkChg>
        <pc:inkChg chg="add">
          <ac:chgData name="Katarina Micic" userId="c7a75330-cc01-431a-b8a0-f99e214023a5" providerId="ADAL" clId="{06207754-7450-475C-A600-60DE40600CD3}" dt="2020-08-01T10:52:42.153" v="22" actId="9405"/>
          <ac:inkMkLst>
            <pc:docMk/>
            <pc:sldMk cId="2667845147" sldId="279"/>
            <ac:inkMk id="12" creationId="{3376DC75-1029-4335-A33C-A359B2014C5B}"/>
          </ac:inkMkLst>
        </pc:inkChg>
        <pc:inkChg chg="add">
          <ac:chgData name="Katarina Micic" userId="c7a75330-cc01-431a-b8a0-f99e214023a5" providerId="ADAL" clId="{06207754-7450-475C-A600-60DE40600CD3}" dt="2020-08-01T10:52:42.574" v="23" actId="9405"/>
          <ac:inkMkLst>
            <pc:docMk/>
            <pc:sldMk cId="2667845147" sldId="279"/>
            <ac:inkMk id="13" creationId="{022E4604-61DA-4022-B312-49D6F52002D4}"/>
          </ac:inkMkLst>
        </pc:inkChg>
        <pc:inkChg chg="add">
          <ac:chgData name="Katarina Micic" userId="c7a75330-cc01-431a-b8a0-f99e214023a5" providerId="ADAL" clId="{06207754-7450-475C-A600-60DE40600CD3}" dt="2020-08-01T10:52:42.944" v="24" actId="9405"/>
          <ac:inkMkLst>
            <pc:docMk/>
            <pc:sldMk cId="2667845147" sldId="279"/>
            <ac:inkMk id="14" creationId="{44DFA15E-C616-4EA3-8816-103D217BC4B9}"/>
          </ac:inkMkLst>
        </pc:inkChg>
        <pc:inkChg chg="add">
          <ac:chgData name="Katarina Micic" userId="c7a75330-cc01-431a-b8a0-f99e214023a5" providerId="ADAL" clId="{06207754-7450-475C-A600-60DE40600CD3}" dt="2020-08-01T10:52:43.407" v="25" actId="9405"/>
          <ac:inkMkLst>
            <pc:docMk/>
            <pc:sldMk cId="2667845147" sldId="279"/>
            <ac:inkMk id="15" creationId="{AE281B43-8369-41FD-8457-BE535F19461B}"/>
          </ac:inkMkLst>
        </pc:inkChg>
        <pc:inkChg chg="add">
          <ac:chgData name="Katarina Micic" userId="c7a75330-cc01-431a-b8a0-f99e214023a5" providerId="ADAL" clId="{06207754-7450-475C-A600-60DE40600CD3}" dt="2020-08-01T10:52:43.818" v="26" actId="9405"/>
          <ac:inkMkLst>
            <pc:docMk/>
            <pc:sldMk cId="2667845147" sldId="279"/>
            <ac:inkMk id="16" creationId="{81F6D9F2-BF31-4845-8D55-9796CC1051D8}"/>
          </ac:inkMkLst>
        </pc:inkChg>
        <pc:inkChg chg="add">
          <ac:chgData name="Katarina Micic" userId="c7a75330-cc01-431a-b8a0-f99e214023a5" providerId="ADAL" clId="{06207754-7450-475C-A600-60DE40600CD3}" dt="2020-08-01T10:52:44.219" v="27" actId="9405"/>
          <ac:inkMkLst>
            <pc:docMk/>
            <pc:sldMk cId="2667845147" sldId="279"/>
            <ac:inkMk id="17" creationId="{72DDB371-4A0A-4D4D-995C-0AF508F7EBAD}"/>
          </ac:inkMkLst>
        </pc:inkChg>
        <pc:inkChg chg="add">
          <ac:chgData name="Katarina Micic" userId="c7a75330-cc01-431a-b8a0-f99e214023a5" providerId="ADAL" clId="{06207754-7450-475C-A600-60DE40600CD3}" dt="2020-08-01T10:52:44.651" v="28" actId="9405"/>
          <ac:inkMkLst>
            <pc:docMk/>
            <pc:sldMk cId="2667845147" sldId="279"/>
            <ac:inkMk id="18" creationId="{2A0E74FF-8169-4C2B-B1E1-1B52D28043E4}"/>
          </ac:inkMkLst>
        </pc:inkChg>
        <pc:inkChg chg="add">
          <ac:chgData name="Katarina Micic" userId="c7a75330-cc01-431a-b8a0-f99e214023a5" providerId="ADAL" clId="{06207754-7450-475C-A600-60DE40600CD3}" dt="2020-08-01T10:52:45.112" v="29" actId="9405"/>
          <ac:inkMkLst>
            <pc:docMk/>
            <pc:sldMk cId="2667845147" sldId="279"/>
            <ac:inkMk id="19" creationId="{5EFF93A5-45C0-47DD-9682-64A7BF68CB81}"/>
          </ac:inkMkLst>
        </pc:inkChg>
        <pc:inkChg chg="add">
          <ac:chgData name="Katarina Micic" userId="c7a75330-cc01-431a-b8a0-f99e214023a5" providerId="ADAL" clId="{06207754-7450-475C-A600-60DE40600CD3}" dt="2020-08-01T10:52:45.590" v="30" actId="9405"/>
          <ac:inkMkLst>
            <pc:docMk/>
            <pc:sldMk cId="2667845147" sldId="279"/>
            <ac:inkMk id="20" creationId="{FE380BA4-25B0-49BE-9E0F-C669BA3E4384}"/>
          </ac:inkMkLst>
        </pc:inkChg>
        <pc:inkChg chg="add">
          <ac:chgData name="Katarina Micic" userId="c7a75330-cc01-431a-b8a0-f99e214023a5" providerId="ADAL" clId="{06207754-7450-475C-A600-60DE40600CD3}" dt="2020-08-01T10:52:45.946" v="31" actId="9405"/>
          <ac:inkMkLst>
            <pc:docMk/>
            <pc:sldMk cId="2667845147" sldId="279"/>
            <ac:inkMk id="21" creationId="{5241B09C-9A51-47B4-9A39-635FAABD97DE}"/>
          </ac:inkMkLst>
        </pc:inkChg>
        <pc:inkChg chg="add">
          <ac:chgData name="Katarina Micic" userId="c7a75330-cc01-431a-b8a0-f99e214023a5" providerId="ADAL" clId="{06207754-7450-475C-A600-60DE40600CD3}" dt="2020-08-01T10:52:46.338" v="32" actId="9405"/>
          <ac:inkMkLst>
            <pc:docMk/>
            <pc:sldMk cId="2667845147" sldId="279"/>
            <ac:inkMk id="22" creationId="{677A7042-7603-40AC-BA0A-29E9276C1A8B}"/>
          </ac:inkMkLst>
        </pc:inkChg>
        <pc:inkChg chg="add">
          <ac:chgData name="Katarina Micic" userId="c7a75330-cc01-431a-b8a0-f99e214023a5" providerId="ADAL" clId="{06207754-7450-475C-A600-60DE40600CD3}" dt="2020-08-01T10:52:46.695" v="33" actId="9405"/>
          <ac:inkMkLst>
            <pc:docMk/>
            <pc:sldMk cId="2667845147" sldId="279"/>
            <ac:inkMk id="23" creationId="{4734F830-2E20-432F-A13B-66718C454B99}"/>
          </ac:inkMkLst>
        </pc:inkChg>
        <pc:inkChg chg="add">
          <ac:chgData name="Katarina Micic" userId="c7a75330-cc01-431a-b8a0-f99e214023a5" providerId="ADAL" clId="{06207754-7450-475C-A600-60DE40600CD3}" dt="2020-08-01T10:52:47.113" v="34" actId="9405"/>
          <ac:inkMkLst>
            <pc:docMk/>
            <pc:sldMk cId="2667845147" sldId="279"/>
            <ac:inkMk id="24" creationId="{060CC709-9BAC-45A7-9C88-BF2E290D126B}"/>
          </ac:inkMkLst>
        </pc:inkChg>
        <pc:inkChg chg="add">
          <ac:chgData name="Katarina Micic" userId="c7a75330-cc01-431a-b8a0-f99e214023a5" providerId="ADAL" clId="{06207754-7450-475C-A600-60DE40600CD3}" dt="2020-08-01T10:52:47.567" v="35" actId="9405"/>
          <ac:inkMkLst>
            <pc:docMk/>
            <pc:sldMk cId="2667845147" sldId="279"/>
            <ac:inkMk id="25" creationId="{C02C43F3-0A8F-47A6-9A0E-CB429F4C865E}"/>
          </ac:inkMkLst>
        </pc:inkChg>
        <pc:inkChg chg="add">
          <ac:chgData name="Katarina Micic" userId="c7a75330-cc01-431a-b8a0-f99e214023a5" providerId="ADAL" clId="{06207754-7450-475C-A600-60DE40600CD3}" dt="2020-08-01T10:52:47.948" v="36" actId="9405"/>
          <ac:inkMkLst>
            <pc:docMk/>
            <pc:sldMk cId="2667845147" sldId="279"/>
            <ac:inkMk id="26" creationId="{7C5AF580-FBC7-4F45-AD13-D35FAAB8689B}"/>
          </ac:inkMkLst>
        </pc:inkChg>
        <pc:inkChg chg="add">
          <ac:chgData name="Katarina Micic" userId="c7a75330-cc01-431a-b8a0-f99e214023a5" providerId="ADAL" clId="{06207754-7450-475C-A600-60DE40600CD3}" dt="2020-08-01T10:52:48.321" v="37" actId="9405"/>
          <ac:inkMkLst>
            <pc:docMk/>
            <pc:sldMk cId="2667845147" sldId="279"/>
            <ac:inkMk id="27" creationId="{FFE527FD-D438-4C8B-A02E-B75136673A4A}"/>
          </ac:inkMkLst>
        </pc:inkChg>
        <pc:inkChg chg="add">
          <ac:chgData name="Katarina Micic" userId="c7a75330-cc01-431a-b8a0-f99e214023a5" providerId="ADAL" clId="{06207754-7450-475C-A600-60DE40600CD3}" dt="2020-08-01T10:52:48.760" v="38" actId="9405"/>
          <ac:inkMkLst>
            <pc:docMk/>
            <pc:sldMk cId="2667845147" sldId="279"/>
            <ac:inkMk id="28" creationId="{39B5E9FF-E68A-446B-BF38-91225CF5BDAC}"/>
          </ac:inkMkLst>
        </pc:inkChg>
        <pc:inkChg chg="add mod">
          <ac:chgData name="Katarina Micic" userId="c7a75330-cc01-431a-b8a0-f99e214023a5" providerId="ADAL" clId="{06207754-7450-475C-A600-60DE40600CD3}" dt="2020-08-01T10:52:51.166" v="44"/>
          <ac:inkMkLst>
            <pc:docMk/>
            <pc:sldMk cId="2667845147" sldId="279"/>
            <ac:inkMk id="29" creationId="{531834FA-5DD6-40FA-9AE8-6E3095BA97D8}"/>
          </ac:inkMkLst>
        </pc:inkChg>
        <pc:inkChg chg="add mod">
          <ac:chgData name="Katarina Micic" userId="c7a75330-cc01-431a-b8a0-f99e214023a5" providerId="ADAL" clId="{06207754-7450-475C-A600-60DE40600CD3}" dt="2020-08-01T10:52:51.166" v="44"/>
          <ac:inkMkLst>
            <pc:docMk/>
            <pc:sldMk cId="2667845147" sldId="279"/>
            <ac:inkMk id="30" creationId="{98B065FB-358C-4D52-81D7-2075CB42BAE1}"/>
          </ac:inkMkLst>
        </pc:inkChg>
        <pc:inkChg chg="add mod">
          <ac:chgData name="Katarina Micic" userId="c7a75330-cc01-431a-b8a0-f99e214023a5" providerId="ADAL" clId="{06207754-7450-475C-A600-60DE40600CD3}" dt="2020-08-01T10:52:51.166" v="44"/>
          <ac:inkMkLst>
            <pc:docMk/>
            <pc:sldMk cId="2667845147" sldId="279"/>
            <ac:inkMk id="31" creationId="{2D7ECA95-9CDC-409A-B501-816016141450}"/>
          </ac:inkMkLst>
        </pc:inkChg>
        <pc:inkChg chg="add mod">
          <ac:chgData name="Katarina Micic" userId="c7a75330-cc01-431a-b8a0-f99e214023a5" providerId="ADAL" clId="{06207754-7450-475C-A600-60DE40600CD3}" dt="2020-08-01T10:52:51.166" v="44"/>
          <ac:inkMkLst>
            <pc:docMk/>
            <pc:sldMk cId="2667845147" sldId="279"/>
            <ac:inkMk id="32" creationId="{8C7505FB-0B61-4252-9494-7E6EA7865B5E}"/>
          </ac:inkMkLst>
        </pc:inkChg>
        <pc:inkChg chg="add mod">
          <ac:chgData name="Katarina Micic" userId="c7a75330-cc01-431a-b8a0-f99e214023a5" providerId="ADAL" clId="{06207754-7450-475C-A600-60DE40600CD3}" dt="2020-08-01T10:52:51.166" v="44"/>
          <ac:inkMkLst>
            <pc:docMk/>
            <pc:sldMk cId="2667845147" sldId="279"/>
            <ac:inkMk id="33" creationId="{F137386A-B3E3-490F-AA19-D056FFD5A487}"/>
          </ac:inkMkLst>
        </pc:inkChg>
        <pc:inkChg chg="add">
          <ac:chgData name="Katarina Micic" userId="c7a75330-cc01-431a-b8a0-f99e214023a5" providerId="ADAL" clId="{06207754-7450-475C-A600-60DE40600CD3}" dt="2020-08-01T10:52:52.107" v="45" actId="9405"/>
          <ac:inkMkLst>
            <pc:docMk/>
            <pc:sldMk cId="2667845147" sldId="279"/>
            <ac:inkMk id="36" creationId="{EBEFF9CA-71E9-4D31-AE97-3FFF56ACCC9B}"/>
          </ac:inkMkLst>
        </pc:inkChg>
        <pc:inkChg chg="add mod">
          <ac:chgData name="Katarina Micic" userId="c7a75330-cc01-431a-b8a0-f99e214023a5" providerId="ADAL" clId="{06207754-7450-475C-A600-60DE40600CD3}" dt="2020-08-01T10:52:54.544" v="48"/>
          <ac:inkMkLst>
            <pc:docMk/>
            <pc:sldMk cId="2667845147" sldId="279"/>
            <ac:inkMk id="37" creationId="{66EEA624-7BBE-4EC8-8CCE-D40B9DF7CC5B}"/>
          </ac:inkMkLst>
        </pc:inkChg>
        <pc:inkChg chg="add mod">
          <ac:chgData name="Katarina Micic" userId="c7a75330-cc01-431a-b8a0-f99e214023a5" providerId="ADAL" clId="{06207754-7450-475C-A600-60DE40600CD3}" dt="2020-08-01T10:52:54.544" v="48"/>
          <ac:inkMkLst>
            <pc:docMk/>
            <pc:sldMk cId="2667845147" sldId="279"/>
            <ac:inkMk id="38" creationId="{2135D1B8-0F65-4EA3-B18B-5E38CF76174B}"/>
          </ac:inkMkLst>
        </pc:inkChg>
        <pc:inkChg chg="add del">
          <ac:chgData name="Katarina Micic" userId="c7a75330-cc01-431a-b8a0-f99e214023a5" providerId="ADAL" clId="{06207754-7450-475C-A600-60DE40600CD3}" dt="2020-08-01T10:53:11.914" v="54" actId="9405"/>
          <ac:inkMkLst>
            <pc:docMk/>
            <pc:sldMk cId="2667845147" sldId="279"/>
            <ac:inkMk id="40" creationId="{984BF5D8-5306-4D76-871A-6BBB511B6854}"/>
          </ac:inkMkLst>
        </pc:inkChg>
        <pc:inkChg chg="add del">
          <ac:chgData name="Katarina Micic" userId="c7a75330-cc01-431a-b8a0-f99e214023a5" providerId="ADAL" clId="{06207754-7450-475C-A600-60DE40600CD3}" dt="2020-08-01T10:53:11.421" v="53" actId="9405"/>
          <ac:inkMkLst>
            <pc:docMk/>
            <pc:sldMk cId="2667845147" sldId="279"/>
            <ac:inkMk id="41" creationId="{18E4A32F-6199-408E-BA8E-D6CC81FD77AF}"/>
          </ac:inkMkLst>
        </pc:inkChg>
        <pc:inkChg chg="add del">
          <ac:chgData name="Katarina Micic" userId="c7a75330-cc01-431a-b8a0-f99e214023a5" providerId="ADAL" clId="{06207754-7450-475C-A600-60DE40600CD3}" dt="2020-08-01T10:53:10.968" v="52" actId="9405"/>
          <ac:inkMkLst>
            <pc:docMk/>
            <pc:sldMk cId="2667845147" sldId="279"/>
            <ac:inkMk id="42" creationId="{0B0F3D4A-699F-4B66-94B1-C424D7739CBF}"/>
          </ac:inkMkLst>
        </pc:inkChg>
      </pc:sldChg>
      <pc:sldChg chg="modSp mod">
        <pc:chgData name="Katarina Micic" userId="c7a75330-cc01-431a-b8a0-f99e214023a5" providerId="ADAL" clId="{06207754-7450-475C-A600-60DE40600CD3}" dt="2020-08-01T10:56:28.026" v="122" actId="20577"/>
        <pc:sldMkLst>
          <pc:docMk/>
          <pc:sldMk cId="3042619812" sldId="288"/>
        </pc:sldMkLst>
        <pc:spChg chg="mod">
          <ac:chgData name="Katarina Micic" userId="c7a75330-cc01-431a-b8a0-f99e214023a5" providerId="ADAL" clId="{06207754-7450-475C-A600-60DE40600CD3}" dt="2020-08-01T10:56:28.026" v="122" actId="20577"/>
          <ac:spMkLst>
            <pc:docMk/>
            <pc:sldMk cId="3042619812" sldId="288"/>
            <ac:spMk id="3" creationId="{EEE68349-3EFB-406A-A3EE-B41775871554}"/>
          </ac:spMkLst>
        </pc:spChg>
      </pc:sldChg>
      <pc:sldChg chg="modSp new mod">
        <pc:chgData name="Katarina Micic" userId="c7a75330-cc01-431a-b8a0-f99e214023a5" providerId="ADAL" clId="{06207754-7450-475C-A600-60DE40600CD3}" dt="2020-08-01T11:11:05.502" v="458"/>
        <pc:sldMkLst>
          <pc:docMk/>
          <pc:sldMk cId="2947688855" sldId="299"/>
        </pc:sldMkLst>
        <pc:spChg chg="mod">
          <ac:chgData name="Katarina Micic" userId="c7a75330-cc01-431a-b8a0-f99e214023a5" providerId="ADAL" clId="{06207754-7450-475C-A600-60DE40600CD3}" dt="2020-08-01T11:03:36.192" v="453" actId="20577"/>
          <ac:spMkLst>
            <pc:docMk/>
            <pc:sldMk cId="2947688855" sldId="299"/>
            <ac:spMk id="2" creationId="{99A958CD-3D78-4437-816D-C2CEBBBE3BCA}"/>
          </ac:spMkLst>
        </pc:spChg>
        <pc:spChg chg="mod">
          <ac:chgData name="Katarina Micic" userId="c7a75330-cc01-431a-b8a0-f99e214023a5" providerId="ADAL" clId="{06207754-7450-475C-A600-60DE40600CD3}" dt="2020-08-01T11:11:05.502" v="458"/>
          <ac:spMkLst>
            <pc:docMk/>
            <pc:sldMk cId="2947688855" sldId="299"/>
            <ac:spMk id="3" creationId="{48ACA055-8322-4627-A834-1041A04190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32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0,'0'574,"-1"-570,1-1,1 1,-1-1,0 1,1-1,0 1,0-1,0 1,0-1,0 0,1 0,0 0,-1 0,1 0,0 0,3 3,-2-3,1 0,-1-1,1 1,-1-1,1 0,0 0,0 0,0-1,0 1,0-1,1 0,7 1,26 2,-1-3,66-4,-15-1,-32 4,-31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3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1,'0'5,"0"6,0 7,0 4,0 4,0-3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4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1,'0'5,"0"6,0 7,0-1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4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1,'0'5,"0"6,0 6,0 6,0 3,0 2,0 1,0 1,0-5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5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1,'0'5,"0"6,0 7,5 4,1 4,0-3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5.5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0,'0'5,"0"6,0 6,0 5,0 4,0 2,0 2,0 0,0-1,0-4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5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1,'0'4,"0"8,0 5,0 5,0 4,0 2,0 2,0-1,0 1,0-5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6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0,'0'5,"0"7,0 5,0 6,0 3,0 2,0 1,0 1,0 0,0-6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6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0,'0'5,"5"6,1 7,0 4,-1 4,-2 2,0 1,-2 1,-1-5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1,'0'5,"0"6,0 7,0 4,0-1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7.5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1,'0'5,"0"6,0 7,0 4,0 4,0-3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34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1,'5'0,"1"5,5 1,5 1,5-2,4-2,2-1,1 0,2-2,-1 0,1 0,-1 0,0-1,0 1,0 0,0 0,-6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7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0,'0'5,"0"6,0 7,0 4,0 4,0 2,0-3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8.3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0,'0'5,"0"6,0 6,0 6,0 3,0 2,0 1,0 1,0 0,0-5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0,'0'5,"0"6,0 6,0 5,0 4,0 2,0 2,0 0,0-1,0-4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0,'0'5,"0"6,0 7,0 4,0 4,0 2,0-3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9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1,'0'5,"0"6,0 7,0 4,0 5,0-4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9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1,'0'5,"0"6,0 7,0 4,0 4,0 2,0-3</inkml:trace>
  <inkml:trace contextRef="#ctx0" brushRef="#br0" timeOffset="1">1 287,'0'5,"0"6,0 6,0 6,0-2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50.2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1,'0'4,"0"7,0 7,0 4,0 4,0 2,0 2,0 0,0-1,0-4</inkml:trace>
  <inkml:trace contextRef="#ctx0" brushRef="#br0" timeOffset="1">1 285,'0'5,"0"7,0 5,0 6,0 3,0 2,0-4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50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1,'0'4,"0"8,0 5,0 5,0 4,0 2,0 2,0-5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52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53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35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1 594,'-1'-72,"3"-82,-1 146,1 1,0 0,0 1,1-1,-1 0,1 1,1-1,-1 1,1 0,0 0,1 0,-1 1,1 0,6-5,-5 3,1 0,-1 0,-1 0,1-1,-1 0,0 0,5-14,-6 9,-2 1,0 0,-1 0,0-1,-1-19,0 21,0 1,0-1,1 0,0 1,1-1,0 1,4-11,-6 21,0 0,0 0,0-1,0 1,0 0,0 0,0 0,0-1,0 1,0 0,0 0,0 0,0-1,0 1,0 0,1 0,-1 0,0 0,0-1,0 1,0 0,1 0,-1 0,0 0,0 0,0-1,0 1,1 0,-1 0,0 0,0 0,0 0,1 0,-1 0,0 0,0 0,0 0,1 0,-1 0,0 0,0 0,1 0,-1 0,0 0,0 0,0 0,1 0,-1 0,0 1,0-1,0 0,0 0,1 0,-1 0,0 0,0 0,0 1,0-1,1 0,-1 0,0 0,0 0,0 1,0-1,0 0,8 17,-8-16,19 58,16 95,-21-88,-5-5,-3 0,-2 0,-6 87,0-41,2-83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53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53,'0'-5,"0"-7,0-6,0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39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1,'0'657,"0"-651,0-1,0 0,0 0,1 0,0 0,0 1,1-1,3 9,-4-12,1 0,-1 0,1 0,-1 0,1 0,0 0,0 0,0 0,0-1,0 1,1-1,-1 0,0 0,1 1,-1-1,0-1,1 1,-1 0,1-1,2 1,24 2,-1-1,1-1,42-5,2 0,384 4,-433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1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1,'0'9,"0"9,0 6,0 3,0 2,0 2,0-6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2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0,'0'5,"0"6,0 7,0 4,0 9,0 4,0 5,0 1,0-1,0-9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2.5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1,'0'4,"0"8,0 5,0 5,0 4,0 2,0-4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2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1,'0'4,"0"8,0 5,0 5,0-1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1T10:52:43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1,'0'9,"0"9,0 5,0 5,0 1,0-3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B39C2-F6C4-4133-8E6E-5346473CB9D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0102-8F8D-48E6-ACFA-8B6AAF6D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E10102-8F8D-48E6-ACFA-8B6AAF6DB2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86C-1D69-48AF-A046-620C54EA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081AD-3903-4AEC-AA67-5631435B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DCEF-F3F8-4588-A675-F149042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4BDB-5C2A-45FF-ADB4-A80E8AD4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DE8-72F5-477A-BFF8-2DB3EE5C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3B3-59E8-40E2-8423-21FC1442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552D-557C-4DB8-BB68-A7A682AE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D3EB-8EC5-4EAC-BAAA-9961CE1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1709-FDF8-4903-9753-3E345A0A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CA9-896A-4B8A-86A2-83947767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43793-7564-4680-BAE2-DE4C79B53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C2089-ABDF-4A11-899B-A1748914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ED6-B269-49AD-BD50-BF828112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DC99-5BE6-4739-8D1F-5473F498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89C1-C1FD-4D83-80E2-61B55D8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4FD2-7FE8-4E3E-96B6-6411D4C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EE6F-BE95-4CA3-B534-37F5B6BB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B8B5-A696-43E5-9D3A-6EAF352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D7A9-ACAA-4176-89ED-F3AE353E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035-6DCA-4808-8900-92ABFDC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7BD0-0E0D-4D8C-A6C2-68EE137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B341-85C9-4205-BF0F-5A6CF32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15D9-F2DC-4C22-9EBB-6768EA8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CBF7-905A-40D8-8238-01A29640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F43-775F-4B74-BE2D-82E8BFA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D490-E4BB-4BBF-BBE4-73179B8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7D8-C74D-4501-A691-BDC20A7B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DD25A-CE36-436F-9FCC-EB72870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713B-5C58-4425-A86B-6390618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BEB15-1C28-4D15-BA86-3136B71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B4F8-AF4C-4296-AFE7-A54DAFE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35DB-9615-4AAB-825F-E28AA453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30D6-3629-48F5-8927-9B5B8DA8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256-6FDE-4D36-8DF2-22A1B29A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46556-D959-4692-96A0-3A0B4445A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91F-F9CB-496A-8809-E72CE007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E9B75-3478-4FE5-AC08-12AA1B1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F0F46-134E-4D4E-A3D3-24A47A8B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4545-EEC3-497F-93A2-CF033DB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98-9369-4AFC-B8A2-5FC66CD7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DD74A-0BE1-45E7-B9FC-90A6F3AA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F492F-4168-4D0F-82AD-576D231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343C4-F278-4CF8-B950-8391B10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9C3-7117-41E0-8805-5AE97A1D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0673-7823-4CB2-8F7F-486ECE68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E806-058E-439F-8388-AD89B20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BD03-3162-4B30-9413-2405BA48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71D8-1904-4B12-B7DD-E7B3E36D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DB5A-961E-42BD-B084-8D93DE69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86D4-BB5F-44F6-BC5D-83A79E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3B30-99B7-4E15-B23A-CEB51D0E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441-2669-4C64-BC5E-1B660675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9A3-F2B3-4AA3-B34C-AE067748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3D4F-7017-446C-9C49-02066B0A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95F5-04A9-4E70-8278-87DC0042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02F-DBEE-424C-AFC1-181DB05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BD-2155-4A4F-8C03-B09135B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308F-B079-4D4A-9F3C-9E373742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B1E7-3B32-493A-9A18-B2A89B8C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DEA8-4D0B-4D27-83EC-F0AAE1BC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EBAF-5474-447B-8BC2-92A0AD13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B33F-6DEC-41ED-A0AD-C5E3CA7A466E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72A5-37E2-4EEE-81C2-05124DEAA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83EB-E222-443B-8C99-D3CA8F3B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24B9-AB0F-4AFF-9603-5B9F8C56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8.xml"/><Relationship Id="rId26" Type="http://schemas.openxmlformats.org/officeDocument/2006/relationships/image" Target="../media/image43.png"/><Relationship Id="rId39" Type="http://schemas.openxmlformats.org/officeDocument/2006/relationships/customXml" Target="../ink/ink22.xml"/><Relationship Id="rId21" Type="http://schemas.openxmlformats.org/officeDocument/2006/relationships/customXml" Target="../ink/ink10.xml"/><Relationship Id="rId34" Type="http://schemas.openxmlformats.org/officeDocument/2006/relationships/image" Target="../media/image46.png"/><Relationship Id="rId42" Type="http://schemas.openxmlformats.org/officeDocument/2006/relationships/image" Target="../media/image47.png"/><Relationship Id="rId47" Type="http://schemas.openxmlformats.org/officeDocument/2006/relationships/customXml" Target="../ink/ink27.xml"/><Relationship Id="rId50" Type="http://schemas.openxmlformats.org/officeDocument/2006/relationships/customXml" Target="../ink/ink29.xml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36.png"/><Relationship Id="rId24" Type="http://schemas.openxmlformats.org/officeDocument/2006/relationships/image" Target="../media/image42.png"/><Relationship Id="rId32" Type="http://schemas.openxmlformats.org/officeDocument/2006/relationships/customXml" Target="../ink/ink16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45" Type="http://schemas.openxmlformats.org/officeDocument/2006/relationships/customXml" Target="../ink/ink26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customXml" Target="../ink/ink11.xml"/><Relationship Id="rId28" Type="http://schemas.openxmlformats.org/officeDocument/2006/relationships/image" Target="../media/image44.png"/><Relationship Id="rId36" Type="http://schemas.openxmlformats.org/officeDocument/2006/relationships/customXml" Target="../ink/ink19.xml"/><Relationship Id="rId49" Type="http://schemas.openxmlformats.org/officeDocument/2006/relationships/image" Target="../media/image50.png"/><Relationship Id="rId10" Type="http://schemas.openxmlformats.org/officeDocument/2006/relationships/customXml" Target="../ink/ink4.xml"/><Relationship Id="rId19" Type="http://schemas.openxmlformats.org/officeDocument/2006/relationships/image" Target="../media/image40.png"/><Relationship Id="rId31" Type="http://schemas.openxmlformats.org/officeDocument/2006/relationships/customXml" Target="../ink/ink15.xml"/><Relationship Id="rId44" Type="http://schemas.openxmlformats.org/officeDocument/2006/relationships/image" Target="../media/image48.png"/><Relationship Id="rId4" Type="http://schemas.openxmlformats.org/officeDocument/2006/relationships/customXml" Target="../ink/ink1.xml"/><Relationship Id="rId9" Type="http://schemas.openxmlformats.org/officeDocument/2006/relationships/image" Target="../media/image35.png"/><Relationship Id="rId14" Type="http://schemas.openxmlformats.org/officeDocument/2006/relationships/customXml" Target="../ink/ink6.xml"/><Relationship Id="rId22" Type="http://schemas.openxmlformats.org/officeDocument/2006/relationships/image" Target="../media/image41.png"/><Relationship Id="rId27" Type="http://schemas.openxmlformats.org/officeDocument/2006/relationships/customXml" Target="../ink/ink13.xml"/><Relationship Id="rId30" Type="http://schemas.openxmlformats.org/officeDocument/2006/relationships/image" Target="../media/image45.png"/><Relationship Id="rId35" Type="http://schemas.openxmlformats.org/officeDocument/2006/relationships/customXml" Target="../ink/ink18.xml"/><Relationship Id="rId43" Type="http://schemas.openxmlformats.org/officeDocument/2006/relationships/customXml" Target="../ink/ink25.xml"/><Relationship Id="rId48" Type="http://schemas.openxmlformats.org/officeDocument/2006/relationships/customXml" Target="../ink/ink28.xml"/><Relationship Id="rId8" Type="http://schemas.openxmlformats.org/officeDocument/2006/relationships/customXml" Target="../ink/ink3.xml"/><Relationship Id="rId51" Type="http://schemas.openxmlformats.org/officeDocument/2006/relationships/customXml" Target="../ink/ink30.xml"/><Relationship Id="rId3" Type="http://schemas.openxmlformats.org/officeDocument/2006/relationships/image" Target="../media/image32.png"/><Relationship Id="rId12" Type="http://schemas.openxmlformats.org/officeDocument/2006/relationships/customXml" Target="../ink/ink5.xml"/><Relationship Id="rId17" Type="http://schemas.openxmlformats.org/officeDocument/2006/relationships/image" Target="../media/image39.png"/><Relationship Id="rId25" Type="http://schemas.openxmlformats.org/officeDocument/2006/relationships/customXml" Target="../ink/ink12.xml"/><Relationship Id="rId33" Type="http://schemas.openxmlformats.org/officeDocument/2006/relationships/customXml" Target="../ink/ink17.xml"/><Relationship Id="rId38" Type="http://schemas.openxmlformats.org/officeDocument/2006/relationships/customXml" Target="../ink/ink21.xml"/><Relationship Id="rId46" Type="http://schemas.openxmlformats.org/officeDocument/2006/relationships/image" Target="../media/image49.png"/><Relationship Id="rId20" Type="http://schemas.openxmlformats.org/officeDocument/2006/relationships/customXml" Target="../ink/ink9.xml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s_for_classification" TargetMode="External"/><Relationship Id="rId2" Type="http://schemas.openxmlformats.org/officeDocument/2006/relationships/hyperlink" Target="https://missinglink.ai/guides/neural-network-concepts/7-types-neural-network-activation-functions-righ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common-loss-functions-in-machine-learning-46af0ffc4d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FE7A-79D7-455D-A496-BC4AEE75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neuron</a:t>
            </a:r>
            <a:br>
              <a:rPr lang="en-US"/>
            </a:br>
            <a:r>
              <a:rPr lang="en-US" sz="3600"/>
              <a:t>Activation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8FE85B-DD44-4F1D-BE76-755EE3565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829" y="1681163"/>
                <a:ext cx="6222357" cy="5143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/>
                  <a:t>Commonly used activation functions</a:t>
                </a:r>
              </a:p>
              <a:p>
                <a:r>
                  <a:rPr lang="en-US"/>
                  <a:t>Sigmoid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  <a:p>
                <a:pPr lvl="1"/>
                <a:r>
                  <a:rPr lang="en-US"/>
                  <a:t>Unipolar</a:t>
                </a:r>
              </a:p>
              <a:p>
                <a:pPr lvl="1"/>
                <a:r>
                  <a:rPr lang="en-US"/>
                  <a:t>Bipolar</a:t>
                </a:r>
              </a:p>
              <a:p>
                <a:pPr lvl="2"/>
                <a:endParaRPr lang="en-US"/>
              </a:p>
              <a:p>
                <a:r>
                  <a:rPr lang="en-US" err="1"/>
                  <a:t>Tanh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r>
                  <a:rPr lang="en-US"/>
                  <a:t>Linear rectifier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8FE85B-DD44-4F1D-BE76-755EE356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9" y="1681163"/>
                <a:ext cx="6222357" cy="5143500"/>
              </a:xfrm>
              <a:prstGeom prst="rect">
                <a:avLst/>
              </a:prstGeom>
              <a:blipFill>
                <a:blip r:embed="rId2"/>
                <a:stretch>
                  <a:fillRect l="-2449" t="-2488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05FEC5-3028-4009-B34D-318F10CE2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1186" y="1710369"/>
                <a:ext cx="6222357" cy="5143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US"/>
              </a:p>
              <a:p>
                <a:r>
                  <a:rPr lang="en-US"/>
                  <a:t>Hard limiter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/>
                  <a:t>Step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Perceptron neuron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B05FEC5-3028-4009-B34D-318F10CE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86" y="1710369"/>
                <a:ext cx="6222357" cy="5143500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6C45D6-B8EB-4D3C-8CF3-CC6CCCD4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35" y="2242174"/>
            <a:ext cx="1834672" cy="1248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C5BABD-CA03-4D89-825C-B961ACD7E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73" y="3782225"/>
            <a:ext cx="1817795" cy="999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C8C31-C807-4C87-A86C-9BC2ECC7DC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73" y="5559370"/>
            <a:ext cx="1836737" cy="13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0B98-1597-4C46-B63B-9DFE408F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CD93-52ED-48DA-A1AB-922DAAA8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Neuron – a basic unit of a neural network</a:t>
            </a:r>
          </a:p>
          <a:p>
            <a:pPr lvl="1"/>
            <a:r>
              <a:rPr lang="en-US">
                <a:ea typeface="+mn-lt"/>
                <a:cs typeface="+mn-lt"/>
              </a:rPr>
              <a:t>It takes input signals, processes them and produces some output signal</a:t>
            </a:r>
            <a:endParaRPr lang="en-US">
              <a:cs typeface="Calibri"/>
            </a:endParaRPr>
          </a:p>
          <a:p>
            <a:r>
              <a:rPr lang="en-US"/>
              <a:t>Neural network – parallel distributed information processing structure of neurons</a:t>
            </a:r>
            <a:endParaRPr lang="en-US">
              <a:cs typeface="Calibri"/>
            </a:endParaRPr>
          </a:p>
          <a:p>
            <a:pPr lvl="1"/>
            <a:r>
              <a:rPr lang="en-US"/>
              <a:t>It’s connections (weights) hold the knowledge</a:t>
            </a:r>
            <a:endParaRPr lang="en-US">
              <a:cs typeface="Calibri"/>
            </a:endParaRPr>
          </a:p>
          <a:p>
            <a:pPr lvl="1"/>
            <a:r>
              <a:rPr lang="en-US"/>
              <a:t>Learning by adjusting the connection weights</a:t>
            </a:r>
            <a:endParaRPr lang="en-US">
              <a:cs typeface="Calibri"/>
            </a:endParaRPr>
          </a:p>
          <a:p>
            <a:pPr lvl="1"/>
            <a:r>
              <a:rPr lang="en-US"/>
              <a:t>Computational power is in its collective behavior</a:t>
            </a:r>
          </a:p>
          <a:p>
            <a:r>
              <a:rPr lang="en-US">
                <a:cs typeface="Calibri" panose="020F0502020204030204"/>
              </a:rPr>
              <a:t>Wide range of application</a:t>
            </a:r>
          </a:p>
          <a:p>
            <a:pPr lvl="1"/>
            <a:r>
              <a:rPr lang="en-US">
                <a:cs typeface="Calibri" panose="020F0502020204030204"/>
              </a:rPr>
              <a:t>Classification problems (pattern recognition)</a:t>
            </a:r>
          </a:p>
          <a:p>
            <a:pPr lvl="1"/>
            <a:r>
              <a:rPr lang="en-US">
                <a:cs typeface="Calibri" panose="020F0502020204030204"/>
              </a:rPr>
              <a:t>Regression analysis (function approximation)</a:t>
            </a:r>
          </a:p>
          <a:p>
            <a:pPr lvl="1"/>
            <a:r>
              <a:rPr lang="en-US">
                <a:cs typeface="Calibri" panose="020F0502020204030204"/>
              </a:rPr>
              <a:t>Other (data compression, fraud detection)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0059D-0B02-4FAB-BFF9-2327C0AE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71" y="3040082"/>
            <a:ext cx="4055912" cy="333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943-3DA7-4373-8301-07AA4E08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8973-CECA-4142-8B61-FD785723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186"/>
            <a:ext cx="10515600" cy="4351338"/>
          </a:xfrm>
        </p:spPr>
        <p:txBody>
          <a:bodyPr/>
          <a:lstStyle/>
          <a:p>
            <a:r>
              <a:rPr lang="en-US"/>
              <a:t>Network training consist of parameter learning and structural modifications</a:t>
            </a:r>
          </a:p>
          <a:p>
            <a:r>
              <a:rPr lang="en-US"/>
              <a:t>Learning procedures can be divided into three categories:</a:t>
            </a:r>
          </a:p>
          <a:p>
            <a:pPr marL="0" indent="0">
              <a:buNone/>
            </a:pPr>
            <a:r>
              <a:rPr lang="en-US" sz="2400"/>
              <a:t>Supervised (learning with a teacher)			 Unsupervised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Reinforcement (learning with a critic)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27B0B-4481-415B-9C97-79ECEA2B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44" y="3214048"/>
            <a:ext cx="4186207" cy="1533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B5B111-DEE2-43A7-BDD7-11FD8C59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953" y="3290541"/>
            <a:ext cx="3593069" cy="1180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74E50B-874D-4FB2-84D3-A5AF6D26C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44" y="5114965"/>
            <a:ext cx="4014187" cy="14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B45-F5A8-4322-829C-7FEE1B8D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7510-9F88-46A4-B1F2-7F53DC65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Feed forward networks				      Recurrent networks</a:t>
            </a:r>
          </a:p>
          <a:p>
            <a:pPr marL="457200" lvl="1" indent="0">
              <a:buNone/>
            </a:pPr>
            <a:r>
              <a:rPr lang="en-US"/>
              <a:t>1) Fully connected feedforward networks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2) Convolutional networks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6919D-D397-4961-8FFC-F2102E7C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27" y="2636368"/>
            <a:ext cx="2572644" cy="2116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E6577-180C-48D3-8D67-449A2153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04111"/>
            <a:ext cx="6558182" cy="1532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27E42-156A-4AD2-B107-D20D3795A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321" y="2517168"/>
            <a:ext cx="4188699" cy="19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0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538-F721-4C48-A29E-E2605517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 forward neural networks</a:t>
            </a:r>
            <a:br>
              <a:rPr lang="en-US"/>
            </a:br>
            <a:r>
              <a:rPr lang="en-US" sz="3600"/>
              <a:t>Single layer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B5E90-CC1F-48C6-B46C-97536795D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One layer of multiple interconnected neurons</a:t>
                </a:r>
              </a:p>
              <a:p>
                <a:r>
                  <a:rPr lang="en-US"/>
                  <a:t>Input - vector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:r>
                  <a:rPr lang="en-US"/>
                  <a:t>Different weights per k neurons - matrix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/>
              </a:p>
              <a:p>
                <a:r>
                  <a:rPr lang="en-US"/>
                  <a:t>Pre-activation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Output vector</a:t>
                </a:r>
              </a:p>
              <a:p>
                <a:pPr marL="457200" lvl="1" indent="0">
                  <a:buNone/>
                </a:pPr>
                <a:r>
                  <a:rPr lang="en-US" b="1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/>
              </a:p>
              <a:p>
                <a:pPr marL="457200" lvl="1" indent="0">
                  <a:buNone/>
                </a:pPr>
                <a:r>
                  <a:rPr lang="en-US" b="1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B5E90-CC1F-48C6-B46C-97536795D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Neural net with an output layer.">
            <a:extLst>
              <a:ext uri="{FF2B5EF4-FFF2-40B4-BE49-F238E27FC236}">
                <a16:creationId xmlns:a16="http://schemas.microsoft.com/office/drawing/2014/main" id="{C84C3776-39AE-4DE1-BFB6-8B9EAC84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91" y="1646955"/>
            <a:ext cx="3849692" cy="387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7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2CD-3DE7-49FD-BD77-A3B20377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 forward neural networks</a:t>
            </a:r>
            <a:br>
              <a:rPr lang="en-US"/>
            </a:br>
            <a:r>
              <a:rPr lang="en-US" sz="3600"/>
              <a:t>Multiple layers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0640-B931-47CC-ADCF-B980907F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Combination of several layers</a:t>
            </a:r>
          </a:p>
          <a:p>
            <a:pPr lvl="1"/>
            <a:r>
              <a:rPr lang="en-US"/>
              <a:t>Input layer</a:t>
            </a:r>
          </a:p>
          <a:p>
            <a:pPr marL="457200" lvl="1" indent="0">
              <a:buNone/>
            </a:pPr>
            <a:r>
              <a:rPr lang="en-US"/>
              <a:t>	– no computation in this layer</a:t>
            </a:r>
          </a:p>
          <a:p>
            <a:pPr lvl="1"/>
            <a:r>
              <a:rPr lang="en-US"/>
              <a:t>Hidden layer(s)</a:t>
            </a:r>
          </a:p>
          <a:p>
            <a:pPr marL="457200" lvl="1" indent="0">
              <a:buNone/>
            </a:pPr>
            <a:r>
              <a:rPr lang="en-US"/>
              <a:t>	 –  Intermediate computation</a:t>
            </a:r>
          </a:p>
          <a:p>
            <a:pPr marL="457200" lvl="1" indent="0">
              <a:buNone/>
            </a:pPr>
            <a:r>
              <a:rPr lang="en-US"/>
              <a:t>	 – Extract features</a:t>
            </a:r>
          </a:p>
          <a:p>
            <a:pPr lvl="1"/>
            <a:r>
              <a:rPr lang="en-US"/>
              <a:t>Output layer</a:t>
            </a:r>
          </a:p>
          <a:p>
            <a:pPr marL="457200" lvl="1" indent="0">
              <a:buNone/>
            </a:pPr>
            <a:r>
              <a:rPr lang="en-US"/>
              <a:t>	 – Final computation and decision making</a:t>
            </a:r>
          </a:p>
          <a:p>
            <a:r>
              <a:rPr lang="en-US"/>
              <a:t>Can model arbitrarily complex function</a:t>
            </a:r>
          </a:p>
          <a:p>
            <a:endParaRPr lang="en-US" b="1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46432-7902-450C-8A28-2E0AE053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59" y="1825625"/>
            <a:ext cx="3810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7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11D-BADF-41EE-A6E6-FF3DF00A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br>
              <a:rPr lang="en-US"/>
            </a:br>
            <a:r>
              <a:rPr lang="en-US" sz="3600"/>
              <a:t>Problem statement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A91B3-99A8-4863-A1EB-7C59D4D85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Neural network is parameter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Collection of labeled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Task: find optimal set of network parameters that will fit the output as best as possible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A91B3-99A8-4863-A1EB-7C59D4D85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4A9B2A-CD12-4978-9C86-0890C0B22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7" y="4330919"/>
            <a:ext cx="4644868" cy="1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EB28-4BC9-4120-B695-1630CEDB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br>
              <a:rPr lang="en-US"/>
            </a:br>
            <a:r>
              <a:rPr lang="en-US" sz="4400"/>
              <a:t>Optimization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D3756-5A8C-430E-9035-C8EB6F6D3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Goal is to minimize the error of the output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To use algorithm we need</a:t>
                </a:r>
              </a:p>
              <a:p>
                <a:pPr lvl="1"/>
                <a:r>
                  <a:rPr lang="en-US"/>
                  <a:t>Loss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Gradient computation</a:t>
                </a:r>
              </a:p>
              <a:p>
                <a:pPr lvl="1"/>
                <a:r>
                  <a:rPr lang="en-US"/>
                  <a:t>Regularization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𝜣</m:t>
                        </m:r>
                      </m:e>
                    </m:d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 lvl="1"/>
                <a:r>
                  <a:rPr lang="en-US"/>
                  <a:t>Initialization method</a:t>
                </a:r>
              </a:p>
              <a:p>
                <a:pPr lvl="1"/>
                <a:r>
                  <a:rPr lang="en-US"/>
                  <a:t>Objective function J which will be used for optimization: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D3756-5A8C-430E-9035-C8EB6F6D3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CBAA37-E5E8-4AB2-ADA6-0C2A512B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92" y="4814451"/>
            <a:ext cx="6174365" cy="17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75F7-599F-42B1-B598-34B78A5B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</a:t>
            </a:r>
            <a:br>
              <a:rPr lang="en-US"/>
            </a:br>
            <a:r>
              <a:rPr lang="en-US" sz="3600"/>
              <a:t>Loss function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7722A-E289-4388-AB76-887A86B33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/>
                  <a:t>Training a network = trying to minimize its loss</a:t>
                </a:r>
                <a:endParaRPr lang="en-US"/>
              </a:p>
              <a:p>
                <a:r>
                  <a:rPr lang="en-US"/>
                  <a:t>Choice of loss function depends on problem at hand</a:t>
                </a:r>
              </a:p>
              <a:p>
                <a:r>
                  <a:rPr lang="en-US"/>
                  <a:t>Regression (curve fitting)</a:t>
                </a:r>
              </a:p>
              <a:p>
                <a:pPr lvl="1"/>
                <a:r>
                  <a:rPr lang="en-US"/>
                  <a:t>Output is point approximation</a:t>
                </a:r>
              </a:p>
              <a:p>
                <a:pPr lvl="1"/>
                <a:r>
                  <a:rPr lang="en-US"/>
                  <a:t>Distance between points</a:t>
                </a:r>
              </a:p>
              <a:p>
                <a:pPr lvl="1"/>
                <a:r>
                  <a:rPr lang="en-US"/>
                  <a:t>Mean square error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Multi classification problem</a:t>
                </a:r>
              </a:p>
              <a:p>
                <a:pPr lvl="1"/>
                <a:r>
                  <a:rPr lang="en-US"/>
                  <a:t>Output is probability distribution (</a:t>
                </a:r>
                <a:r>
                  <a:rPr lang="en-US" err="1"/>
                  <a:t>softmax</a:t>
                </a:r>
                <a:r>
                  <a:rPr lang="en-US"/>
                  <a:t>)</a:t>
                </a:r>
              </a:p>
              <a:p>
                <a:pPr lvl="1"/>
                <a:r>
                  <a:rPr lang="en-US"/>
                  <a:t>Distance between two distributions</a:t>
                </a:r>
              </a:p>
              <a:p>
                <a:pPr lvl="1"/>
                <a:r>
                  <a:rPr lang="en-US"/>
                  <a:t>Cross entropy loss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7722A-E289-4388-AB76-887A86B33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3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A72-F7A2-43A2-92CA-2F9A579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03735-9F4C-48CA-B4D9-4FFEAD84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Technique for solving numerical optimization problem</a:t>
                </a:r>
              </a:p>
              <a:p>
                <a:r>
                  <a:rPr lang="en-US"/>
                  <a:t>Algorithm:</a:t>
                </a:r>
              </a:p>
              <a:p>
                <a:pPr marL="514350" indent="-514350">
                  <a:buAutoNum type="arabicParenR"/>
                </a:pPr>
                <a:r>
                  <a:rPr lang="en-US"/>
                  <a:t>Initialize parameters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/>
                  <a:t> – weights,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/>
                  <a:t> – biases)</a:t>
                </a:r>
              </a:p>
              <a:p>
                <a:pPr marL="514350" indent="-514350">
                  <a:buAutoNum type="arabicParenR"/>
                </a:pPr>
                <a:r>
                  <a:rPr lang="en-US"/>
                  <a:t>Repeat</a:t>
                </a:r>
              </a:p>
              <a:p>
                <a:pPr lvl="1"/>
                <a:r>
                  <a:rPr lang="en-US"/>
                  <a:t>Compute error gradient for each parameter respectively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3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100"/>
                  <a:t> </a:t>
                </a:r>
                <a:endParaRPr lang="en-US" sz="2200"/>
              </a:p>
              <a:p>
                <a:pPr marL="457200" lvl="1" indent="0">
                  <a:buNone/>
                </a:pPr>
                <a:r>
                  <a:rPr lang="en-US" sz="2200" b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100"/>
              </a:p>
              <a:p>
                <a:pPr lvl="1"/>
                <a:r>
                  <a:rPr lang="en-US"/>
                  <a:t>Update parameters using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2800"/>
              </a:p>
              <a:p>
                <a:r>
                  <a:rPr lang="en-US"/>
                  <a:t>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a </a:t>
                </a:r>
                <a:r>
                  <a:rPr lang="en-US" b="1"/>
                  <a:t>learning rate</a:t>
                </a:r>
                <a:r>
                  <a:rPr lang="en-US"/>
                  <a:t> and it should be chosen carefully!</a:t>
                </a:r>
                <a:endParaRPr lang="en-US" b="1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03735-9F4C-48CA-B4D9-4FFEAD8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69F-2089-4C4D-A841-AA12CC0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Neural networks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970-B6CB-408F-921C-0DE070D7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467"/>
            <a:ext cx="10515600" cy="2485495"/>
          </a:xfrm>
        </p:spPr>
        <p:txBody>
          <a:bodyPr/>
          <a:lstStyle/>
          <a:p>
            <a:pPr marL="0" indent="0">
              <a:buNone/>
            </a:pPr>
            <a:endParaRPr lang="sr-Latn-RS"/>
          </a:p>
          <a:p>
            <a:pPr marL="0" indent="0">
              <a:buNone/>
            </a:pPr>
            <a:r>
              <a:rPr lang="en-US"/>
              <a:t>Katarina Mi</a:t>
            </a:r>
            <a:r>
              <a:rPr lang="sr-Latn-RS"/>
              <a:t>ćić</a:t>
            </a:r>
          </a:p>
          <a:p>
            <a:pPr marL="0" indent="0">
              <a:buNone/>
            </a:pPr>
            <a:r>
              <a:rPr lang="sr-Latn-RS"/>
              <a:t>31. July 2020.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9574-A4CA-4379-A30D-2F60F7D4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05C1-D39D-4A9B-89DE-FB14C21A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Backward propagation of errors</a:t>
            </a:r>
          </a:p>
          <a:p>
            <a:r>
              <a:rPr lang="en-US"/>
              <a:t>Training algorithm for supervised learning of </a:t>
            </a:r>
            <a:r>
              <a:rPr lang="en-GB"/>
              <a:t>multilayer feedforward networks using gradient descent</a:t>
            </a:r>
          </a:p>
          <a:p>
            <a:r>
              <a:rPr lang="en-GB"/>
              <a:t>Processing elements with continuous differentiable activation functions</a:t>
            </a:r>
            <a:endParaRPr lang="en-US"/>
          </a:p>
          <a:p>
            <a:r>
              <a:rPr lang="en-US"/>
              <a:t>Calculates the gradient of the loss function with respect to the neural network's weights</a:t>
            </a:r>
            <a:endParaRPr lang="en-GB"/>
          </a:p>
          <a:p>
            <a:r>
              <a:rPr lang="en-US"/>
              <a:t>Modify the network weights by moving along the negative gradient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1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D613-4395-4601-94E0-E9CE9699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A443-BCCF-49BC-B81D-A7D7752D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compute partial derivatives of loss with respect to parameters</a:t>
            </a:r>
          </a:p>
          <a:p>
            <a:r>
              <a:rPr lang="en-US"/>
              <a:t>First compute gradients in output layer</a:t>
            </a:r>
          </a:p>
          <a:p>
            <a:r>
              <a:rPr lang="en-US"/>
              <a:t>Loss can be viewed as additional layer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D67E-9B73-453F-8CC3-8E950437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83" y="3757612"/>
            <a:ext cx="5454218" cy="28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572F-09B4-466D-BA99-ACA67B5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rule</a:t>
            </a:r>
            <a:br>
              <a:rPr lang="en-US"/>
            </a:br>
            <a:r>
              <a:rPr lang="en-US" sz="3600"/>
              <a:t>Output layer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C3AEE-7F75-43AD-B368-2EB35F62B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We can use chain rule to simplify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Three partial gradients</a:t>
                </a:r>
              </a:p>
              <a:p>
                <a:r>
                  <a:rPr lang="en-US"/>
                  <a:t>Loss with respect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Output with respect to pre-activation</a:t>
                </a:r>
                <a:r>
                  <a:rPr lang="en-US" sz="2267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67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Pre-activation with respect to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67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Input signals can be network inputs, in case of single-layered network, or outputs from previous layer, in case of multi-layered network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C3AEE-7F75-43AD-B368-2EB35F62B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564361-EE10-4A53-8E45-FD244CB1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44" y="1897639"/>
            <a:ext cx="54768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908E-4587-4014-A0FC-632F992E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</a:t>
            </a:r>
            <a:br>
              <a:rPr lang="en-US"/>
            </a:br>
            <a:r>
              <a:rPr lang="en-US" sz="3600"/>
              <a:t>Output -&gt; hidden layer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505F0-D66B-4603-AC6E-B5DFE5682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1" y="1537335"/>
                <a:ext cx="10515600" cy="49555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Repeat same technique until we reach all parameters in hidden layers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505F0-D66B-4603-AC6E-B5DFE5682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1" y="1537335"/>
                <a:ext cx="10515600" cy="4955540"/>
              </a:xfrm>
              <a:blipFill>
                <a:blip r:embed="rId2"/>
                <a:stretch>
                  <a:fillRect l="-1043" b="-2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0DAA67-2944-4A34-841E-B597F005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1" y="1537334"/>
            <a:ext cx="6053080" cy="30822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10971B-6ED0-46A3-AFD1-CC449F9A71DA}"/>
              </a:ext>
            </a:extLst>
          </p:cNvPr>
          <p:cNvGrpSpPr/>
          <p:nvPr/>
        </p:nvGrpSpPr>
        <p:grpSpPr>
          <a:xfrm>
            <a:off x="6400569" y="3967030"/>
            <a:ext cx="505080" cy="299520"/>
            <a:chOff x="6400569" y="3967030"/>
            <a:chExt cx="5050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0A0D9D-00FA-4BC8-A4FA-308B1B69AE70}"/>
                    </a:ext>
                  </a:extLst>
                </p14:cNvPr>
                <p14:cNvContentPartPr/>
                <p14:nvPr/>
              </p14:nvContentPartPr>
              <p14:xfrm>
                <a:off x="6400569" y="4027150"/>
                <a:ext cx="153360" cy="23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0A0D9D-00FA-4BC8-A4FA-308B1B69AE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1590" y="4018150"/>
                  <a:ext cx="170959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970756-C7DD-418E-A28A-D35B4556958E}"/>
                    </a:ext>
                  </a:extLst>
                </p14:cNvPr>
                <p14:cNvContentPartPr/>
                <p14:nvPr/>
              </p14:nvContentPartPr>
              <p14:xfrm>
                <a:off x="6555009" y="4078270"/>
                <a:ext cx="142920" cy="1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970756-C7DD-418E-A28A-D35B455695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6009" y="4069270"/>
                  <a:ext cx="160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A39CA3-885E-4292-A3A9-38BA607BBD14}"/>
                    </a:ext>
                  </a:extLst>
                </p14:cNvPr>
                <p14:cNvContentPartPr/>
                <p14:nvPr/>
              </p14:nvContentPartPr>
              <p14:xfrm>
                <a:off x="6821409" y="3967030"/>
                <a:ext cx="84240" cy="27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A39CA3-885E-4292-A3A9-38BA607BBD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2409" y="3958030"/>
                  <a:ext cx="1018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F29C55-0162-4808-A076-D01DE4B4E28F}"/>
                  </a:ext>
                </a:extLst>
              </p14:cNvPr>
              <p14:cNvContentPartPr/>
              <p14:nvPr/>
            </p14:nvContentPartPr>
            <p14:xfrm>
              <a:off x="9791049" y="4088710"/>
              <a:ext cx="276480" cy="270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F29C55-0162-4808-A076-D01DE4B4E2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82049" y="4079710"/>
                <a:ext cx="294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899ECE-277E-4806-B851-C5A39B43A9DC}"/>
                  </a:ext>
                </a:extLst>
              </p14:cNvPr>
              <p14:cNvContentPartPr/>
              <p14:nvPr/>
            </p14:nvContentPartPr>
            <p14:xfrm>
              <a:off x="8352489" y="472150"/>
              <a:ext cx="360" cy="59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899ECE-277E-4806-B851-C5A39B43A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43489" y="463150"/>
                <a:ext cx="18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76DC75-1029-4335-A33C-A359B2014C5B}"/>
                  </a:ext>
                </a:extLst>
              </p14:cNvPr>
              <p14:cNvContentPartPr/>
              <p14:nvPr/>
            </p14:nvContentPartPr>
            <p14:xfrm>
              <a:off x="8352489" y="636670"/>
              <a:ext cx="360" cy="9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76DC75-1029-4335-A33C-A359B2014C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43489" y="627670"/>
                <a:ext cx="18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2E4604-61DA-4022-B312-49D6F52002D4}"/>
                  </a:ext>
                </a:extLst>
              </p14:cNvPr>
              <p14:cNvContentPartPr/>
              <p14:nvPr/>
            </p14:nvContentPartPr>
            <p14:xfrm>
              <a:off x="8352489" y="903790"/>
              <a:ext cx="360" cy="4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2E4604-61DA-4022-B312-49D6F52002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3489" y="894723"/>
                <a:ext cx="18000" cy="6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DFA15E-C616-4EA3-8816-103D217BC4B9}"/>
                  </a:ext>
                </a:extLst>
              </p14:cNvPr>
              <p14:cNvContentPartPr/>
              <p14:nvPr/>
            </p14:nvContentPartPr>
            <p14:xfrm>
              <a:off x="8352489" y="1098910"/>
              <a:ext cx="360" cy="2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DFA15E-C616-4EA3-8816-103D217BC4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43489" y="1089793"/>
                <a:ext cx="18000" cy="45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281B43-8369-41FD-8457-BE535F19461B}"/>
                  </a:ext>
                </a:extLst>
              </p14:cNvPr>
              <p14:cNvContentPartPr/>
              <p14:nvPr/>
            </p14:nvContentPartPr>
            <p14:xfrm>
              <a:off x="8352489" y="1324990"/>
              <a:ext cx="360" cy="48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281B43-8369-41FD-8457-BE535F1946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3489" y="1315990"/>
                <a:ext cx="18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F6D9F2-BF31-4845-8D55-9796CC1051D8}"/>
                  </a:ext>
                </a:extLst>
              </p14:cNvPr>
              <p14:cNvContentPartPr/>
              <p14:nvPr/>
            </p14:nvContentPartPr>
            <p14:xfrm>
              <a:off x="8352489" y="1571230"/>
              <a:ext cx="360" cy="3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F6D9F2-BF31-4845-8D55-9796CC1051D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43489" y="1562230"/>
                <a:ext cx="18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DDB371-4A0A-4D4D-995C-0AF508F7EBAD}"/>
                  </a:ext>
                </a:extLst>
              </p14:cNvPr>
              <p14:cNvContentPartPr/>
              <p14:nvPr/>
            </p14:nvContentPartPr>
            <p14:xfrm>
              <a:off x="8352489" y="1797310"/>
              <a:ext cx="360" cy="19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DDB371-4A0A-4D4D-995C-0AF508F7EB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43489" y="1788137"/>
                <a:ext cx="18000" cy="3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0E74FF-8169-4C2B-B1E1-1B52D28043E4}"/>
                  </a:ext>
                </a:extLst>
              </p14:cNvPr>
              <p14:cNvContentPartPr/>
              <p14:nvPr/>
            </p14:nvContentPartPr>
            <p14:xfrm>
              <a:off x="8352489" y="2002870"/>
              <a:ext cx="360" cy="70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0E74FF-8169-4C2B-B1E1-1B52D28043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43489" y="1993870"/>
                <a:ext cx="1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FF93A5-45C0-47DD-9682-64A7BF68CB81}"/>
                  </a:ext>
                </a:extLst>
              </p14:cNvPr>
              <p14:cNvContentPartPr/>
              <p14:nvPr/>
            </p14:nvContentPartPr>
            <p14:xfrm>
              <a:off x="8362929" y="2197990"/>
              <a:ext cx="6840" cy="38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FF93A5-45C0-47DD-9682-64A7BF68CB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53429" y="2188990"/>
                <a:ext cx="254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380BA4-25B0-49BE-9E0F-C669BA3E4384}"/>
                  </a:ext>
                </a:extLst>
              </p14:cNvPr>
              <p14:cNvContentPartPr/>
              <p14:nvPr/>
            </p14:nvContentPartPr>
            <p14:xfrm>
              <a:off x="8393889" y="2414350"/>
              <a:ext cx="360" cy="80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380BA4-25B0-49BE-9E0F-C669BA3E43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84889" y="2405350"/>
                <a:ext cx="180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41B09C-9A51-47B4-9A39-635FAABD97DE}"/>
                  </a:ext>
                </a:extLst>
              </p14:cNvPr>
              <p14:cNvContentPartPr/>
              <p14:nvPr/>
            </p14:nvContentPartPr>
            <p14:xfrm>
              <a:off x="8404329" y="2660590"/>
              <a:ext cx="360" cy="81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41B09C-9A51-47B4-9A39-635FAABD97D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5329" y="2651550"/>
                <a:ext cx="18000" cy="98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7A7042-7603-40AC-BA0A-29E9276C1A8B}"/>
                  </a:ext>
                </a:extLst>
              </p14:cNvPr>
              <p14:cNvContentPartPr/>
              <p14:nvPr/>
            </p14:nvContentPartPr>
            <p14:xfrm>
              <a:off x="8404329" y="2876230"/>
              <a:ext cx="360" cy="8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7A7042-7603-40AC-BA0A-29E9276C1A8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5329" y="2867230"/>
                <a:ext cx="18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34F830-2E20-432F-A13B-66718C454B99}"/>
                  </a:ext>
                </a:extLst>
              </p14:cNvPr>
              <p14:cNvContentPartPr/>
              <p14:nvPr/>
            </p14:nvContentPartPr>
            <p14:xfrm>
              <a:off x="8404329" y="3123190"/>
              <a:ext cx="10800" cy="70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34F830-2E20-432F-A13B-66718C454B9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95329" y="3114190"/>
                <a:ext cx="28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0CC709-9BAC-45A7-9C88-BF2E290D126B}"/>
                  </a:ext>
                </a:extLst>
              </p14:cNvPr>
              <p14:cNvContentPartPr/>
              <p14:nvPr/>
            </p14:nvContentPartPr>
            <p14:xfrm>
              <a:off x="8434569" y="3441070"/>
              <a:ext cx="360" cy="28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0CC709-9BAC-45A7-9C88-BF2E290D12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5569" y="3431955"/>
                <a:ext cx="18000" cy="46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2C43F3-0A8F-47A6-9A0E-CB429F4C865E}"/>
                  </a:ext>
                </a:extLst>
              </p14:cNvPr>
              <p14:cNvContentPartPr/>
              <p14:nvPr/>
            </p14:nvContentPartPr>
            <p14:xfrm>
              <a:off x="8434569" y="3657070"/>
              <a:ext cx="360" cy="3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2C43F3-0A8F-47A6-9A0E-CB429F4C86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25569" y="3648070"/>
                <a:ext cx="18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5AF580-FBC7-4F45-AD13-D35FAAB8689B}"/>
                  </a:ext>
                </a:extLst>
              </p14:cNvPr>
              <p14:cNvContentPartPr/>
              <p14:nvPr/>
            </p14:nvContentPartPr>
            <p14:xfrm>
              <a:off x="8434569" y="3914110"/>
              <a:ext cx="360" cy="4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5AF580-FBC7-4F45-AD13-D35FAAB868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25569" y="3905176"/>
                <a:ext cx="18000" cy="66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E527FD-D438-4C8B-A02E-B75136673A4A}"/>
                  </a:ext>
                </a:extLst>
              </p14:cNvPr>
              <p14:cNvContentPartPr/>
              <p14:nvPr/>
            </p14:nvContentPartPr>
            <p14:xfrm>
              <a:off x="8434569" y="4058110"/>
              <a:ext cx="360" cy="81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E527FD-D438-4C8B-A02E-B75136673A4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25569" y="4049110"/>
                <a:ext cx="18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B5E9FF-E68A-446B-BF38-91225CF5BDAC}"/>
                  </a:ext>
                </a:extLst>
              </p14:cNvPr>
              <p14:cNvContentPartPr/>
              <p14:nvPr/>
            </p14:nvContentPartPr>
            <p14:xfrm>
              <a:off x="8434569" y="4263670"/>
              <a:ext cx="360" cy="8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B5E9FF-E68A-446B-BF38-91225CF5BD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25569" y="4254670"/>
                <a:ext cx="1800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8DE810-2FF0-452A-9837-837A55AC9FC5}"/>
              </a:ext>
            </a:extLst>
          </p:cNvPr>
          <p:cNvGrpSpPr/>
          <p:nvPr/>
        </p:nvGrpSpPr>
        <p:grpSpPr>
          <a:xfrm>
            <a:off x="8434569" y="4427830"/>
            <a:ext cx="360" cy="161280"/>
            <a:chOff x="8434569" y="4427830"/>
            <a:chExt cx="36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1834FA-5DD6-40FA-9AE8-6E3095BA97D8}"/>
                    </a:ext>
                  </a:extLst>
                </p14:cNvPr>
                <p14:cNvContentPartPr/>
                <p14:nvPr/>
              </p14:nvContentPartPr>
              <p14:xfrm>
                <a:off x="8434569" y="4427830"/>
                <a:ext cx="360" cy="4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1834FA-5DD6-40FA-9AE8-6E3095BA97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5569" y="4418896"/>
                  <a:ext cx="18000" cy="66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B065FB-358C-4D52-81D7-2075CB42BAE1}"/>
                    </a:ext>
                  </a:extLst>
                </p14:cNvPr>
                <p14:cNvContentPartPr/>
                <p14:nvPr/>
              </p14:nvContentPartPr>
              <p14:xfrm>
                <a:off x="8434569" y="4550590"/>
                <a:ext cx="360" cy="3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B065FB-358C-4D52-81D7-2075CB42BA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25569" y="4541590"/>
                  <a:ext cx="180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3E86FA-69E0-45E7-8A1D-34630D687D5A}"/>
              </a:ext>
            </a:extLst>
          </p:cNvPr>
          <p:cNvGrpSpPr/>
          <p:nvPr/>
        </p:nvGrpSpPr>
        <p:grpSpPr>
          <a:xfrm>
            <a:off x="8434569" y="4674070"/>
            <a:ext cx="360" cy="408960"/>
            <a:chOff x="8434569" y="4674070"/>
            <a:chExt cx="36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7ECA95-9CDC-409A-B501-816016141450}"/>
                    </a:ext>
                  </a:extLst>
                </p14:cNvPr>
                <p14:cNvContentPartPr/>
                <p14:nvPr/>
              </p14:nvContentPartPr>
              <p14:xfrm>
                <a:off x="8434569" y="4674070"/>
                <a:ext cx="360" cy="13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7ECA95-9CDC-409A-B501-8160161414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25569" y="4665070"/>
                  <a:ext cx="18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7505FB-0B61-4252-9494-7E6EA7865B5E}"/>
                    </a:ext>
                  </a:extLst>
                </p14:cNvPr>
                <p14:cNvContentPartPr/>
                <p14:nvPr/>
              </p14:nvContentPartPr>
              <p14:xfrm>
                <a:off x="8434569" y="4828510"/>
                <a:ext cx="360" cy="15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7505FB-0B61-4252-9494-7E6EA7865B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25569" y="4819489"/>
                  <a:ext cx="18000" cy="169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37386A-B3E3-490F-AA19-D056FFD5A487}"/>
                    </a:ext>
                  </a:extLst>
                </p14:cNvPr>
                <p14:cNvContentPartPr/>
                <p14:nvPr/>
              </p14:nvContentPartPr>
              <p14:xfrm>
                <a:off x="8434569" y="5023630"/>
                <a:ext cx="360" cy="5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37386A-B3E3-490F-AA19-D056FFD5A4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25569" y="5014630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EFF9CA-71E9-4D31-AE97-3FFF56ACCC9B}"/>
                  </a:ext>
                </a:extLst>
              </p14:cNvPr>
              <p14:cNvContentPartPr/>
              <p14:nvPr/>
            </p14:nvContentPartPr>
            <p14:xfrm>
              <a:off x="8434569" y="330787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BEFF9CA-71E9-4D31-AE97-3FFF56ACCC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25569" y="32988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0DFC8BE1-ECE9-4872-A52A-FB49A8B06524}"/>
              </a:ext>
            </a:extLst>
          </p:cNvPr>
          <p:cNvGrpSpPr/>
          <p:nvPr/>
        </p:nvGrpSpPr>
        <p:grpSpPr>
          <a:xfrm>
            <a:off x="8424849" y="3587230"/>
            <a:ext cx="10080" cy="59760"/>
            <a:chOff x="8424849" y="3587230"/>
            <a:chExt cx="1008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EEA624-7BBE-4EC8-8CCE-D40B9DF7CC5B}"/>
                    </a:ext>
                  </a:extLst>
                </p14:cNvPr>
                <p14:cNvContentPartPr/>
                <p14:nvPr/>
              </p14:nvContentPartPr>
              <p14:xfrm>
                <a:off x="8434569" y="364663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EEA624-7BBE-4EC8-8CCE-D40B9DF7CC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5569" y="3637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35D1B8-0F65-4EA3-B18B-5E38CF76174B}"/>
                    </a:ext>
                  </a:extLst>
                </p14:cNvPr>
                <p14:cNvContentPartPr/>
                <p14:nvPr/>
              </p14:nvContentPartPr>
              <p14:xfrm>
                <a:off x="8424849" y="3587230"/>
                <a:ext cx="360" cy="1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35D1B8-0F65-4EA3-B18B-5E38CF7617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15849" y="3578230"/>
                  <a:ext cx="1800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784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05C7-F8A5-49CC-B237-853F5FEF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4400"/>
              <a:t>Loss function gradient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F8F36-5D5E-4F7E-AA6E-ED0BB1200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Cross entropy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Squared error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CF8F36-5D5E-4F7E-AA6E-ED0BB1200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9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9BE1-7A01-48C7-8658-02FA902C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4400"/>
              <a:t>Pre-activation gradient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58F7D-D779-469B-95FF-B8E30D1EFC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/>
                  <a:t>oftmax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/>
              </a:p>
              <a:p>
                <a:pPr lvl="1"/>
                <a:r>
                  <a:rPr lang="en-US"/>
                  <a:t>Cross entropy is usually used with </a:t>
                </a:r>
                <a:r>
                  <a:rPr lang="en-US" err="1"/>
                  <a:t>softmax</a:t>
                </a:r>
                <a:endParaRPr lang="en-US"/>
              </a:p>
              <a:p>
                <a:pPr lvl="1"/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/>
                  <a:t>igmoid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58F7D-D779-469B-95FF-B8E30D1EF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3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C160-3CB4-48E4-99B6-0EEDFF5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4400"/>
              <a:t>Pre-activation gradient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39351-2898-4717-9717-D508E40F1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</m:oMath>
                </a14:m>
                <a:r>
                  <a:rPr lang="en-US"/>
                  <a:t> tanh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1" i="1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</m:oMath>
                </a14:m>
                <a:r>
                  <a:rPr lang="en-US"/>
                  <a:t> linear rectifier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39351-2898-4717-9717-D508E40F1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3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609-EEE3-4544-8A06-185860E5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4400"/>
              <a:t>Parameters gradient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673C1-B3B9-41A5-857A-070F4DAF8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/>
                  <a:t>Pre-activation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Partial derivative of pre-activation with respect to one parameter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Matrix form (all output neurons)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𝑝𝑟𝑒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673C1-B3B9-41A5-857A-070F4DAF8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02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6E6E-04D6-4683-BC90-B8BEFDD6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3600"/>
              <a:t>Inputs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61739-678A-4213-B7A6-4C46A1D62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Pre-activation formula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Partial derivative of pre-activation with respect to one input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/>
              </a:p>
              <a:p>
                <a:r>
                  <a:rPr lang="en-US"/>
                  <a:t>Need to sum over all pre-activations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nary>
                  </m:oMath>
                </a14:m>
                <a:endParaRPr lang="en-US"/>
              </a:p>
              <a:p>
                <a:r>
                  <a:rPr lang="en-US"/>
                  <a:t>Matrix form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C61739-678A-4213-B7A6-4C46A1D62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85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7994-198A-4E15-923A-C4285E92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calculus</a:t>
            </a:r>
            <a:br>
              <a:rPr lang="en-US"/>
            </a:br>
            <a:r>
              <a:rPr lang="en-US" sz="3600"/>
              <a:t>Bias gradients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C0BCD-00E8-4369-826C-CAEBC9386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Pre-activation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Partial derivative of pre-activation with respect to bias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∗1=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Matrix 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C0BCD-00E8-4369-826C-CAEBC9386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2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8CBE-200A-4691-8FA3-81EB58A2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B1F6-FA19-4E38-B1D9-1C72B62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Introduction to neural networks</a:t>
            </a:r>
          </a:p>
          <a:p>
            <a:pPr lvl="1"/>
            <a:r>
              <a:rPr lang="sr-Latn-RS"/>
              <a:t>History and development</a:t>
            </a:r>
          </a:p>
          <a:p>
            <a:r>
              <a:rPr lang="sr-Latn-RS"/>
              <a:t>Elements of neuron</a:t>
            </a:r>
          </a:p>
          <a:p>
            <a:r>
              <a:rPr lang="sr-Latn-RS"/>
              <a:t>Types of neural networks</a:t>
            </a:r>
          </a:p>
          <a:p>
            <a:r>
              <a:rPr lang="sr-Latn-RS"/>
              <a:t>Tranining methods</a:t>
            </a:r>
          </a:p>
          <a:p>
            <a:r>
              <a:rPr lang="sr-Latn-RS"/>
              <a:t>Feed forward neural networks</a:t>
            </a:r>
          </a:p>
          <a:p>
            <a:r>
              <a:rPr lang="sr-Latn-RS"/>
              <a:t>Backpropagation</a:t>
            </a:r>
          </a:p>
          <a:p>
            <a:r>
              <a:rPr lang="sr-Latn-R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215739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E225-841A-4242-AB0D-029DE1EC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72D-C188-484D-9858-C72C051C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Large weights in a neural network are a sign of a more complex network that has overfit the training data</a:t>
            </a:r>
          </a:p>
          <a:p>
            <a:r>
              <a:rPr lang="en-US"/>
              <a:t>The model will have a low accuracy if it is overfitting</a:t>
            </a:r>
          </a:p>
          <a:p>
            <a:r>
              <a:rPr lang="en-US"/>
              <a:t>Second term in objective function</a:t>
            </a:r>
          </a:p>
          <a:p>
            <a:pPr lvl="1"/>
            <a:r>
              <a:rPr lang="en-US"/>
              <a:t>Also called weight decay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l-GR" b="1" i="1"/>
              <a:t>λ</a:t>
            </a:r>
            <a:r>
              <a:rPr lang="en-US" b="1" i="1"/>
              <a:t> </a:t>
            </a:r>
            <a:r>
              <a:rPr lang="en-US"/>
              <a:t>the tuning parameter that decides how much we want to penalize the flexibility of our model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4288A-9BE6-4AFF-B71C-90363D39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61" y="3369118"/>
            <a:ext cx="4799375" cy="1860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E0328-70C9-4715-831D-C00B6A2E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77" y="4292858"/>
            <a:ext cx="4559007" cy="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8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9D3B-0575-41C7-B85E-184C951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</a:t>
            </a:r>
            <a:br>
              <a:rPr lang="en-US"/>
            </a:br>
            <a:r>
              <a:rPr lang="en-US"/>
              <a:t>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57DD-8009-4A74-AD96-3673291B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Prevents network to converge to complex solution (overfitting)</a:t>
            </a:r>
          </a:p>
          <a:p>
            <a:r>
              <a:rPr lang="en-US"/>
              <a:t>Prevents high weights and forces sparsity</a:t>
            </a:r>
          </a:p>
          <a:p>
            <a:r>
              <a:rPr lang="en-US"/>
              <a:t>Selecting a good value of λ is critical</a:t>
            </a:r>
          </a:p>
          <a:p>
            <a:r>
              <a:rPr lang="en-US"/>
              <a:t>Cross validation comes in handy for this purpose</a:t>
            </a:r>
          </a:p>
          <a:p>
            <a:r>
              <a:rPr lang="en-US"/>
              <a:t>The value of λ should be carefully selected</a:t>
            </a:r>
          </a:p>
          <a:p>
            <a:pPr lvl="1"/>
            <a:r>
              <a:rPr lang="en-US"/>
              <a:t>λ ↗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/>
              <a:t>reduces the value of coefficients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/>
              <a:t>reducing the variance (good)</a:t>
            </a:r>
          </a:p>
          <a:p>
            <a:pPr lvl="1"/>
            <a:r>
              <a:rPr lang="en-US"/>
              <a:t>At one point (λ max), the model starts loosing important properties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en-US"/>
              <a:t> bias ↗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/>
              <a:t>underfitting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83D1-539F-4CAB-ACB0-E4FE4D96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8349-3EFB-406A-A3EE-B417758715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L2 regularization </a:t>
                </a:r>
                <a:r>
                  <a:rPr lang="sr-Latn-RS"/>
                  <a:t>– ridge regression</a:t>
                </a: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L1 regularization </a:t>
                </a:r>
                <a:r>
                  <a:rPr lang="sr-Latn-RS"/>
                  <a:t>– LASSO regression</a:t>
                </a:r>
              </a:p>
              <a:p>
                <a:pPr lvl="1"/>
                <a:r>
                  <a:rPr lang="sr-Latn-RS"/>
                  <a:t>(Least Absolute Shrinkage and Selection Operator)</a:t>
                </a: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68349-3EFB-406A-A3EE-B41775871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1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A40E-7EC9-4227-A49E-E7E9769A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 in neural networks</a:t>
            </a:r>
            <a:br>
              <a:rPr lang="en-US"/>
            </a:br>
            <a:r>
              <a:rPr lang="en-US" sz="3600"/>
              <a:t>Dropout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C5E4-AB21-48A7-A696-95010881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62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At each training stage, individual nodes are either </a:t>
            </a:r>
          </a:p>
          <a:p>
            <a:pPr lvl="1"/>
            <a:r>
              <a:rPr lang="en-US"/>
              <a:t>"dropped out" of the net with probability 1 − p</a:t>
            </a:r>
          </a:p>
          <a:p>
            <a:pPr lvl="1"/>
            <a:r>
              <a:rPr lang="en-US"/>
              <a:t> or kept with probability p </a:t>
            </a:r>
          </a:p>
          <a:p>
            <a:pPr marL="0" indent="0">
              <a:buNone/>
            </a:pPr>
            <a:r>
              <a:rPr lang="en-US"/>
              <a:t>so that a reduced network is left</a:t>
            </a:r>
          </a:p>
          <a:p>
            <a:r>
              <a:rPr lang="en-US"/>
              <a:t>Only the reduced network is trained on the data in that stage</a:t>
            </a:r>
          </a:p>
          <a:p>
            <a:r>
              <a:rPr lang="en-US"/>
              <a:t>The removed nodes are then reinserted into the network with their original weights</a:t>
            </a:r>
          </a:p>
          <a:p>
            <a:r>
              <a:rPr lang="en-US"/>
              <a:t>Computationally inexpensive but powerful regularization method</a:t>
            </a:r>
          </a:p>
          <a:p>
            <a:r>
              <a:rPr lang="en-US"/>
              <a:t>Better accuracy at the cost of slower convergence</a:t>
            </a:r>
          </a:p>
          <a:p>
            <a:pPr lvl="1"/>
            <a:r>
              <a:rPr lang="en-US"/>
              <a:t>Prevents coadaptation of neurons, makes network more robust</a:t>
            </a:r>
          </a:p>
          <a:p>
            <a:pPr lvl="1"/>
            <a:r>
              <a:rPr lang="en-US"/>
              <a:t>Injects noise</a:t>
            </a:r>
          </a:p>
          <a:p>
            <a:pPr lvl="1"/>
            <a:r>
              <a:rPr lang="en-US"/>
              <a:t>Exponential family of networks with shared weights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2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C518-BE13-4FA8-AC45-ADF5E63B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</a:t>
            </a:r>
            <a:br>
              <a:rPr lang="en-US"/>
            </a:br>
            <a:r>
              <a:rPr lang="en-US" sz="3600"/>
              <a:t>Pros and cons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473D-12CA-47DB-BA31-C81CF119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Linear in number of weights</a:t>
            </a:r>
          </a:p>
          <a:p>
            <a:pPr lvl="1"/>
            <a:r>
              <a:rPr lang="en-US"/>
              <a:t>Easy to implement</a:t>
            </a:r>
          </a:p>
          <a:p>
            <a:pPr lvl="2"/>
            <a:r>
              <a:rPr lang="en-US"/>
              <a:t>Matrix multiplications</a:t>
            </a:r>
          </a:p>
          <a:p>
            <a:pPr lvl="2"/>
            <a:r>
              <a:rPr lang="en-US"/>
              <a:t>Nonlinearities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Nonconvex optimization problem</a:t>
            </a:r>
          </a:p>
          <a:p>
            <a:pPr lvl="2"/>
            <a:r>
              <a:rPr lang="en-US"/>
              <a:t>Local minima</a:t>
            </a:r>
          </a:p>
          <a:p>
            <a:pPr lvl="1"/>
            <a:r>
              <a:rPr lang="en-US"/>
              <a:t>Searching for global solution is tedious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6F150-8D5A-4FC6-A732-DD5FCF5B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84" y="4043680"/>
            <a:ext cx="4914476" cy="16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691A-FECE-4911-87AA-9E4EBB1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Backpropagation</a:t>
            </a:r>
            <a:br>
              <a:rPr lang="en-US"/>
            </a:br>
            <a:r>
              <a:rPr lang="sr-Latn-RS" sz="3600"/>
              <a:t>Learning factors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6739-84E0-464A-A7A8-32F2869C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Initial </a:t>
            </a:r>
            <a:r>
              <a:rPr lang="en-GB"/>
              <a:t>weights</a:t>
            </a:r>
            <a:endParaRPr lang="sr-Latn-RS"/>
          </a:p>
          <a:p>
            <a:r>
              <a:rPr lang="sr-Latn-RS"/>
              <a:t>L</a:t>
            </a:r>
            <a:r>
              <a:rPr lang="en-GB"/>
              <a:t>earning constant</a:t>
            </a:r>
            <a:endParaRPr lang="sr-Latn-RS"/>
          </a:p>
          <a:p>
            <a:r>
              <a:rPr lang="sr-Latn-RS"/>
              <a:t>Cost </a:t>
            </a:r>
            <a:r>
              <a:rPr lang="en-GB"/>
              <a:t>function </a:t>
            </a:r>
            <a:endParaRPr lang="sr-Latn-RS"/>
          </a:p>
          <a:p>
            <a:r>
              <a:rPr lang="sr-Latn-RS"/>
              <a:t>Update</a:t>
            </a:r>
            <a:r>
              <a:rPr lang="en-GB"/>
              <a:t> rule </a:t>
            </a:r>
            <a:endParaRPr lang="sr-Latn-RS"/>
          </a:p>
          <a:p>
            <a:r>
              <a:rPr lang="sr-Latn-RS"/>
              <a:t>Size</a:t>
            </a:r>
            <a:r>
              <a:rPr lang="en-GB"/>
              <a:t> and nature of the training set </a:t>
            </a:r>
            <a:endParaRPr lang="sr-Latn-RS"/>
          </a:p>
          <a:p>
            <a:r>
              <a:rPr lang="sr-Latn-RS"/>
              <a:t>Architecture</a:t>
            </a:r>
            <a:r>
              <a:rPr lang="en-GB"/>
              <a:t> (number of layers and number of nodes per layer)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9851-5DEA-4701-BABB-95F95ECF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Input datasets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E9F31-6017-4069-8E36-62F5B9830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Usually we start with certain amount of labeled samples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/>
                  <a:t>Samples are divided into three datasets</a:t>
                </a:r>
              </a:p>
              <a:p>
                <a:pPr lvl="1"/>
                <a:r>
                  <a:rPr lang="en-US"/>
                  <a:t>Training dataset – used in training</a:t>
                </a:r>
              </a:p>
              <a:p>
                <a:pPr lvl="1"/>
                <a:r>
                  <a:rPr lang="en-US"/>
                  <a:t>Validation dataset – used to stop the training</a:t>
                </a:r>
              </a:p>
              <a:p>
                <a:pPr lvl="1"/>
                <a:r>
                  <a:rPr lang="en-US"/>
                  <a:t>Test set – used to measure quality of the network</a:t>
                </a:r>
              </a:p>
              <a:p>
                <a:r>
                  <a:rPr lang="en-US"/>
                  <a:t>Neural network are “data” hungry</a:t>
                </a:r>
              </a:p>
              <a:p>
                <a:r>
                  <a:rPr lang="en-US"/>
                  <a:t>More data better results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E9F31-6017-4069-8E36-62F5B9830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35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8F3F-0E16-4B90-9196-282F6AE5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4400"/>
              <a:t>Input data preprocessing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3ED37-6861-4C2D-903D-8C4F5080A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Likelihood of good convergence can be increased with preprocessing</a:t>
                </a:r>
              </a:p>
              <a:p>
                <a:r>
                  <a:rPr lang="en-US"/>
                  <a:t>Input data normalization</a:t>
                </a:r>
              </a:p>
              <a:p>
                <a:pPr lvl="1"/>
                <a:r>
                  <a:rPr lang="en-US"/>
                  <a:t>Offline calculation of dataset statistics</a:t>
                </a:r>
              </a:p>
              <a:p>
                <a:pPr lvl="2"/>
                <a:r>
                  <a:rPr lang="en-US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  <a:p>
                <a:pPr lvl="2"/>
                <a:r>
                  <a:rPr lang="en-US"/>
                  <a:t>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 lvl="1"/>
                <a:r>
                  <a:rPr lang="en-US"/>
                  <a:t>Data normalization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/>
              </a:p>
              <a:p>
                <a:pPr lvl="2"/>
                <a:r>
                  <a:rPr lang="en-US"/>
                  <a:t>Zero centered with unit variance</a:t>
                </a:r>
              </a:p>
              <a:p>
                <a:r>
                  <a:rPr lang="en-US"/>
                  <a:t>Randomization</a:t>
                </a:r>
              </a:p>
              <a:p>
                <a:pPr lvl="1"/>
                <a:r>
                  <a:rPr lang="en-US"/>
                  <a:t>Present samples in random order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3ED37-6861-4C2D-903D-8C4F5080A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700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D0E4-A7E1-4F2C-9322-8C2EF8C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Input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CEDD-70C9-4F8C-8461-4A15095A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Always need more data (slow labeling)</a:t>
            </a:r>
          </a:p>
          <a:p>
            <a:r>
              <a:rPr lang="en-US"/>
              <a:t>Synthesize many “realistic” examples</a:t>
            </a:r>
            <a:br>
              <a:rPr lang="en-US"/>
            </a:br>
            <a:r>
              <a:rPr lang="en-US"/>
              <a:t>from a few real ones</a:t>
            </a:r>
          </a:p>
          <a:p>
            <a:pPr lvl="1"/>
            <a:r>
              <a:rPr lang="en-US"/>
              <a:t>Translation, rotation, scaling…</a:t>
            </a:r>
          </a:p>
          <a:p>
            <a:pPr lvl="1"/>
            <a:r>
              <a:rPr lang="en-US"/>
              <a:t>Horizontal flip</a:t>
            </a:r>
          </a:p>
          <a:p>
            <a:pPr lvl="1"/>
            <a:r>
              <a:rPr lang="en-US"/>
              <a:t>Lighting change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F301D-3799-4C0E-A5FA-C514E665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17" y="1822362"/>
            <a:ext cx="3837780" cy="3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81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5E77-1D59-426C-92D1-185338F5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Architecture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5F87-B729-4557-8D37-7C0E2FB8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number of hidden units</a:t>
            </a:r>
          </a:p>
          <a:p>
            <a:pPr lvl="1"/>
            <a:r>
              <a:rPr lang="en-US"/>
              <a:t>Dictated by amount of input data an problem complexity</a:t>
            </a:r>
          </a:p>
          <a:p>
            <a:r>
              <a:rPr lang="en-US"/>
              <a:t>Some empirical formulas</a:t>
            </a:r>
          </a:p>
          <a:p>
            <a:r>
              <a:rPr lang="en-US"/>
              <a:t>In practice search is performed</a:t>
            </a:r>
          </a:p>
          <a:p>
            <a:pPr lvl="1"/>
            <a:r>
              <a:rPr lang="en-US"/>
              <a:t>Train several networks</a:t>
            </a:r>
          </a:p>
          <a:p>
            <a:pPr lvl="1"/>
            <a:r>
              <a:rPr lang="en-US"/>
              <a:t>Choose the best one</a:t>
            </a:r>
          </a:p>
          <a:p>
            <a:r>
              <a:rPr lang="en-US"/>
              <a:t>“Best” is compromise </a:t>
            </a:r>
          </a:p>
          <a:p>
            <a:pPr lvl="1"/>
            <a:r>
              <a:rPr lang="en-US"/>
              <a:t>accuracy </a:t>
            </a:r>
          </a:p>
          <a:p>
            <a:pPr lvl="1"/>
            <a:r>
              <a:rPr lang="en-US"/>
              <a:t>efficiency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CDBC-969D-4454-9D52-87AD8BB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Introduction to neural networks</a:t>
            </a:r>
            <a:r>
              <a:rPr lang="en-US" b="0" i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9683-88FB-4A92-B790-72158F46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Artificial neural networks were inspired by human nervous system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Biological neuron representation</a:t>
            </a:r>
            <a:endParaRPr lang="en-US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2323D-43F3-457D-AAC3-D0B86545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65" y="2638059"/>
            <a:ext cx="78200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4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49F3-6FB4-4FF0-854F-D8BA7B8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Nonconvexity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A8D8-A130-4E51-B253-C55F4A99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Convex objective function</a:t>
            </a:r>
          </a:p>
          <a:p>
            <a:pPr lvl="1"/>
            <a:r>
              <a:rPr lang="en-US"/>
              <a:t>Gradient descent finds global minima</a:t>
            </a:r>
          </a:p>
          <a:p>
            <a:r>
              <a:rPr lang="en-US"/>
              <a:t>NN objective function is nonconvex</a:t>
            </a:r>
          </a:p>
          <a:p>
            <a:pPr lvl="1"/>
            <a:r>
              <a:rPr lang="en-US"/>
              <a:t>Permuting neurons from hidden layer yields same loss value</a:t>
            </a:r>
          </a:p>
          <a:p>
            <a:pPr lvl="1"/>
            <a:r>
              <a:rPr lang="en-US"/>
              <a:t>Multiple minima -&gt; nonconvexity</a:t>
            </a:r>
          </a:p>
          <a:p>
            <a:pPr lvl="1"/>
            <a:r>
              <a:rPr lang="en-US"/>
              <a:t>Can get stuck in local minima</a:t>
            </a:r>
          </a:p>
          <a:p>
            <a:r>
              <a:rPr lang="en-US"/>
              <a:t>Plateaus</a:t>
            </a:r>
          </a:p>
          <a:p>
            <a:pPr lvl="1"/>
            <a:r>
              <a:rPr lang="en-US"/>
              <a:t>Small error decrease</a:t>
            </a:r>
          </a:p>
          <a:p>
            <a:pPr lvl="1"/>
            <a:r>
              <a:rPr lang="en-US"/>
              <a:t>Hard to tell whether to stop or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5DC66-DCF2-4F3B-A867-F68C6F22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692" y="3678313"/>
            <a:ext cx="4914476" cy="16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68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EB4C-03EF-483D-B25C-688EF4E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Convergence speed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4F35-8AAB-46EE-81ED-62F2D018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Learning rate needs to be adjusted during the course of training</a:t>
            </a:r>
          </a:p>
          <a:p>
            <a:pPr lvl="1"/>
            <a:r>
              <a:rPr lang="en-US"/>
              <a:t>Start with higher learning rate</a:t>
            </a:r>
          </a:p>
          <a:p>
            <a:pPr lvl="1"/>
            <a:r>
              <a:rPr lang="en-US"/>
              <a:t>Decrease learning rate as convergence speed slows down</a:t>
            </a:r>
          </a:p>
          <a:p>
            <a:pPr lvl="2"/>
            <a:r>
              <a:rPr lang="en-US"/>
              <a:t>Bouncing in minima</a:t>
            </a:r>
          </a:p>
          <a:p>
            <a:pPr lvl="1"/>
            <a:r>
              <a:rPr lang="en-US"/>
              <a:t>Are we at plateau?</a:t>
            </a:r>
          </a:p>
          <a:p>
            <a:r>
              <a:rPr lang="en-US"/>
              <a:t>Momentum</a:t>
            </a:r>
          </a:p>
          <a:p>
            <a:pPr lvl="1"/>
            <a:r>
              <a:rPr lang="en-US"/>
              <a:t>Technique to increase convergence speed</a:t>
            </a:r>
          </a:p>
          <a:p>
            <a:pPr lvl="1"/>
            <a:r>
              <a:rPr lang="en-US"/>
              <a:t>Update weights in current iteration using gradients from previous one</a:t>
            </a:r>
          </a:p>
          <a:p>
            <a:pPr lvl="1"/>
            <a:r>
              <a:rPr lang="en-US"/>
              <a:t>Also helps in avoiding local minima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9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9FB3-7129-4D39-ABB2-04A2A15E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r>
              <a:rPr lang="en-US" sz="3600"/>
              <a:t>When to stop training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9EE-423F-42A2-9C39-1C8E11B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network when validation error starts increasing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727AA-7F0A-49B9-A87C-69CB9E7B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66" y="2387214"/>
            <a:ext cx="5767197" cy="3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6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C4D-D254-458F-9B90-A3D1AEF8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38A6-3E7F-4F6D-8045-87B4D09B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58CD-3D78-4437-816D-C2CEBBBE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055-8322-4627-A834-1041A041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https://missinglink.ai/guides/neural-network-concepts/7-types-neural-network-activation-functions-right/</a:t>
            </a:r>
            <a:endParaRPr lang="en-US"/>
          </a:p>
          <a:p>
            <a:r>
              <a:rPr lang="en-US">
                <a:hlinkClick r:id="rId3"/>
              </a:rPr>
              <a:t>https://en.wikipedia.org/wiki/Loss_functions_for_classification</a:t>
            </a:r>
            <a:endParaRPr lang="en-US"/>
          </a:p>
          <a:p>
            <a:r>
              <a:rPr lang="en-US">
                <a:hlinkClick r:id="rId4"/>
              </a:rPr>
              <a:t>https://towardsdatascience.com/common-loss-functions-in-machine-learning-46af0ffc4d23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BAAC-25CE-429F-BFAF-A7F3A25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neural networks</a:t>
            </a:r>
            <a:br>
              <a:rPr lang="en-US"/>
            </a:br>
            <a:r>
              <a:rPr lang="en-US" sz="3600"/>
              <a:t>History and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57BD-A71A-43E4-B9C2-A21DF5D8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1943, Warren McCulloch (neurophysiologist) and Walter Pitts (mathematician) wrote a paper on how neurons might work</a:t>
            </a:r>
          </a:p>
          <a:p>
            <a:r>
              <a:rPr lang="en-US"/>
              <a:t>1949, Hebb’s learning law</a:t>
            </a:r>
          </a:p>
          <a:p>
            <a:pPr lvl="1"/>
            <a:r>
              <a:rPr lang="en-US"/>
              <a:t>Donald Hebb </a:t>
            </a:r>
            <a:r>
              <a:rPr lang="en-US" i="1"/>
              <a:t>The Organization of Behavior</a:t>
            </a:r>
          </a:p>
          <a:p>
            <a:pPr marL="457200" lvl="1" indent="0">
              <a:buNone/>
            </a:pPr>
            <a:r>
              <a:rPr lang="en-US" i="1"/>
              <a:t>“Neurons that fire together, wire together”</a:t>
            </a:r>
          </a:p>
          <a:p>
            <a:pPr lvl="1"/>
            <a:r>
              <a:rPr lang="en-US"/>
              <a:t>Neural pathways strengthen over each successive use, especially between neurons that tend to fire almost at the same time (presynaptic neuron fires a bit before postsynaptic neuron)</a:t>
            </a:r>
          </a:p>
          <a:p>
            <a:pPr lvl="1"/>
            <a:r>
              <a:rPr lang="en-US" b="1"/>
              <a:t>Unsupervised learning rule </a:t>
            </a:r>
            <a:r>
              <a:rPr lang="en-US"/>
              <a:t>for feed forward network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25BC-8F08-4912-B1A2-9CE36D3C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neural networks</a:t>
            </a:r>
            <a:br>
              <a:rPr lang="en-US"/>
            </a:br>
            <a:r>
              <a:rPr lang="en-US" sz="3600"/>
              <a:t>History and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1DCF-EA0D-492C-B914-123F39E1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1958, Perceptron - Frank Rosenblatt (neurobiologist)</a:t>
            </a:r>
          </a:p>
          <a:p>
            <a:pPr lvl="1"/>
            <a:r>
              <a:rPr lang="en-US"/>
              <a:t>Activation function – hard limiter</a:t>
            </a:r>
          </a:p>
          <a:p>
            <a:pPr lvl="1"/>
            <a:r>
              <a:rPr lang="en-US"/>
              <a:t>Limited to linearly separable classification problems</a:t>
            </a:r>
          </a:p>
          <a:p>
            <a:pPr lvl="1"/>
            <a:r>
              <a:rPr lang="en-US"/>
              <a:t>Insufficient compute power to perform training</a:t>
            </a:r>
          </a:p>
          <a:p>
            <a:r>
              <a:rPr lang="en-US"/>
              <a:t>1959, ADALINE and MADALINE - Bernard </a:t>
            </a:r>
            <a:r>
              <a:rPr lang="en-US" err="1"/>
              <a:t>Widrow</a:t>
            </a:r>
            <a:r>
              <a:rPr lang="en-US"/>
              <a:t> and </a:t>
            </a:r>
            <a:r>
              <a:rPr lang="en-US" err="1"/>
              <a:t>Marcian</a:t>
            </a:r>
            <a:r>
              <a:rPr lang="en-US"/>
              <a:t> Hoff</a:t>
            </a:r>
          </a:p>
          <a:p>
            <a:pPr lvl="1"/>
            <a:r>
              <a:rPr lang="en-US"/>
              <a:t>ADALINE – activation function – linear threshold unit</a:t>
            </a:r>
          </a:p>
          <a:p>
            <a:pPr lvl="1"/>
            <a:r>
              <a:rPr lang="en-US"/>
              <a:t>MADALINE (Multiple </a:t>
            </a:r>
            <a:r>
              <a:rPr lang="en-US" err="1"/>
              <a:t>ADAptive</a:t>
            </a:r>
            <a:r>
              <a:rPr lang="en-US"/>
              <a:t> </a:t>
            </a:r>
            <a:r>
              <a:rPr lang="en-US" err="1"/>
              <a:t>LINear</a:t>
            </a:r>
            <a:r>
              <a:rPr lang="en-US"/>
              <a:t> Elements) - First neural network built and applied in a real-world problem</a:t>
            </a:r>
          </a:p>
          <a:p>
            <a:r>
              <a:rPr lang="en-US"/>
              <a:t>1962, </a:t>
            </a:r>
            <a:r>
              <a:rPr lang="en-US" err="1"/>
              <a:t>Widrow</a:t>
            </a:r>
            <a:r>
              <a:rPr lang="en-US"/>
              <a:t>-Hoff learning rule</a:t>
            </a:r>
          </a:p>
          <a:p>
            <a:pPr lvl="1"/>
            <a:r>
              <a:rPr lang="en-US" b="1"/>
              <a:t>Supervised learning rule</a:t>
            </a:r>
          </a:p>
          <a:p>
            <a:pPr lvl="1"/>
            <a:r>
              <a:rPr lang="en-US"/>
              <a:t>Least mean square (LMS) algorithm</a:t>
            </a:r>
          </a:p>
          <a:p>
            <a:pPr lvl="1"/>
            <a:r>
              <a:rPr lang="en-US"/>
              <a:t>Error – difference between current output and desired output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B58C0-4850-4437-8E26-DEA15A30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44" y="1386205"/>
            <a:ext cx="2627937" cy="17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B7DC-9C98-4BFC-ACBD-FF20C32D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neural networks</a:t>
            </a:r>
            <a:br>
              <a:rPr lang="en-US"/>
            </a:br>
            <a:r>
              <a:rPr lang="en-US" sz="3600"/>
              <a:t>History and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B2D3-CF43-4B5E-8287-EA7E4B7F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Stagnant until 80s</a:t>
            </a:r>
          </a:p>
          <a:p>
            <a:r>
              <a:rPr lang="en-US"/>
              <a:t>1980-1995, Multilayer perceptron</a:t>
            </a:r>
          </a:p>
          <a:p>
            <a:r>
              <a:rPr lang="en-US"/>
              <a:t>1995 - Stagnant again</a:t>
            </a:r>
          </a:p>
          <a:p>
            <a:pPr lvl="1"/>
            <a:r>
              <a:rPr lang="en-US"/>
              <a:t>More complex problems, lacks data and compute</a:t>
            </a:r>
          </a:p>
          <a:p>
            <a:pPr lvl="1"/>
            <a:r>
              <a:rPr lang="en-US"/>
              <a:t>Other techniques more popular (SVM)</a:t>
            </a:r>
          </a:p>
          <a:p>
            <a:r>
              <a:rPr lang="en-US"/>
              <a:t>2006, Deep neural networks</a:t>
            </a:r>
          </a:p>
          <a:p>
            <a:r>
              <a:rPr lang="en-US"/>
              <a:t>Very popular technique until today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8E4B8-B539-4DE7-8A74-7EB0D2A6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64" y="3429000"/>
            <a:ext cx="4019062" cy="20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2141-64DE-4719-8C4E-CE50CA65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01155-80A9-41C4-BD80-5035831F8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Input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Weights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Bias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r>
                  <a:rPr lang="en-US"/>
                  <a:t>Net input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(⦁)</m:t>
                    </m:r>
                  </m:oMath>
                </a14:m>
                <a:endParaRPr lang="en-US"/>
              </a:p>
              <a:p>
                <a:r>
                  <a:rPr lang="en-US"/>
                  <a:t>Output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 represents the strength of the synapse (called the connection or link), connecting neuron j (source) to neuron </a:t>
                </a:r>
                <a:r>
                  <a:rPr lang="en-US" err="1"/>
                  <a:t>i</a:t>
                </a:r>
                <a:r>
                  <a:rPr lang="en-US"/>
                  <a:t> (destination).</a:t>
                </a:r>
              </a:p>
              <a:p>
                <a:r>
                  <a:rPr lang="en-US"/>
                  <a:t>Each input is weighted, and the sum is passed through a non-linear function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01155-80A9-41C4-BD80-5035831F8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8AACE5-B8B6-444F-A38A-A6E846FA2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80" y="1465725"/>
            <a:ext cx="6096000" cy="35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91A-650B-4C09-AE1F-0EC40E0E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neuron</a:t>
            </a:r>
            <a:br>
              <a:rPr lang="en-US"/>
            </a:br>
            <a:r>
              <a:rPr lang="en-US" sz="3600"/>
              <a:t>Activation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1FC6-61EF-4907-932C-8874416A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activation function is used to turn an unbounded input into an output that has a nice, predictable form</a:t>
            </a:r>
          </a:p>
          <a:p>
            <a:r>
              <a:rPr lang="en-US" b="1"/>
              <a:t>Nonlinear</a:t>
            </a:r>
            <a:r>
              <a:rPr lang="en-US"/>
              <a:t> activation function will allow networks to compute nontrivial problems</a:t>
            </a:r>
          </a:p>
          <a:p>
            <a:pPr lvl="1"/>
            <a:r>
              <a:rPr lang="en-US"/>
              <a:t>If linear functions would be used, model would have unstable convergence!</a:t>
            </a:r>
          </a:p>
          <a:p>
            <a:r>
              <a:rPr lang="en-US"/>
              <a:t>Various types of functions are used as activation function in neural networks, most common is sigmoid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6ADCE6EC290649BCBA056B70260061" ma:contentTypeVersion="9" ma:contentTypeDescription="Create a new document." ma:contentTypeScope="" ma:versionID="dfe657fc54e785f0a2b1fade12a3c850">
  <xsd:schema xmlns:xsd="http://www.w3.org/2001/XMLSchema" xmlns:xs="http://www.w3.org/2001/XMLSchema" xmlns:p="http://schemas.microsoft.com/office/2006/metadata/properties" xmlns:ns2="2d60dd62-3e84-466b-9f81-b5cdecc3a180" xmlns:ns3="f8868b57-17b3-485e-9ba2-ca25e9ff5edf" targetNamespace="http://schemas.microsoft.com/office/2006/metadata/properties" ma:root="true" ma:fieldsID="459ff7a30a09616e6e1e037add8beeca" ns2:_="" ns3:_="">
    <xsd:import namespace="2d60dd62-3e84-466b-9f81-b5cdecc3a180"/>
    <xsd:import namespace="f8868b57-17b3-485e-9ba2-ca25e9ff5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0dd62-3e84-466b-9f81-b5cdecc3a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68b57-17b3-485e-9ba2-ca25e9ff5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F629F4-CA64-45D2-BE50-ED1B01A763FA}"/>
</file>

<file path=customXml/itemProps2.xml><?xml version="1.0" encoding="utf-8"?>
<ds:datastoreItem xmlns:ds="http://schemas.openxmlformats.org/officeDocument/2006/customXml" ds:itemID="{1ED14282-3236-4BBB-B595-D6D38EFFBBCA}"/>
</file>

<file path=customXml/itemProps3.xml><?xml version="1.0" encoding="utf-8"?>
<ds:datastoreItem xmlns:ds="http://schemas.openxmlformats.org/officeDocument/2006/customXml" ds:itemID="{A2B13AC1-4903-48E0-AFA3-96343FC2EA6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Neural networks and Backpropagation</vt:lpstr>
      <vt:lpstr>Agenda</vt:lpstr>
      <vt:lpstr>Introduction to neural networks​</vt:lpstr>
      <vt:lpstr>Introduction to neural networks History and development</vt:lpstr>
      <vt:lpstr>Introduction to neural networks History and development</vt:lpstr>
      <vt:lpstr>Introduction to neural networks History and development</vt:lpstr>
      <vt:lpstr>Elements of neuron</vt:lpstr>
      <vt:lpstr>Elements of neuron Activation function</vt:lpstr>
      <vt:lpstr>Elements of neuron Activation function</vt:lpstr>
      <vt:lpstr>Neural networks – Overview</vt:lpstr>
      <vt:lpstr>Training a network</vt:lpstr>
      <vt:lpstr>Types of neural networks</vt:lpstr>
      <vt:lpstr>Feed forward neural networks Single layer</vt:lpstr>
      <vt:lpstr>Feed forward neural networks Multiple layers</vt:lpstr>
      <vt:lpstr>Supervised learning Problem statement</vt:lpstr>
      <vt:lpstr>Supervised learning Optimization function</vt:lpstr>
      <vt:lpstr>Supervised learning  Loss function</vt:lpstr>
      <vt:lpstr>Gradient descent</vt:lpstr>
      <vt:lpstr>Backpropagation</vt:lpstr>
      <vt:lpstr>Gradient computation</vt:lpstr>
      <vt:lpstr>Chain rule Output layer</vt:lpstr>
      <vt:lpstr>Backpropagation Output -&gt; hidden layer</vt:lpstr>
      <vt:lpstr>Gradient calculus Loss function gradient</vt:lpstr>
      <vt:lpstr>Gradient calculus Pre-activation gradient</vt:lpstr>
      <vt:lpstr>Gradient calculus Pre-activation gradient</vt:lpstr>
      <vt:lpstr>Gradient calculus Parameters gradient</vt:lpstr>
      <vt:lpstr>Gradient calculus Inputs gradients</vt:lpstr>
      <vt:lpstr>Gradient calculus Bias gradients</vt:lpstr>
      <vt:lpstr>Regularization</vt:lpstr>
      <vt:lpstr>Regularization λ</vt:lpstr>
      <vt:lpstr>Regularization</vt:lpstr>
      <vt:lpstr>Regularization in neural networks Dropout</vt:lpstr>
      <vt:lpstr>Backpropagation Pros and cons</vt:lpstr>
      <vt:lpstr>Backpropagation Learning factors</vt:lpstr>
      <vt:lpstr>Best practices Input datasets</vt:lpstr>
      <vt:lpstr>Best practices Input data preprocessing</vt:lpstr>
      <vt:lpstr>Best practices Input data augmentation</vt:lpstr>
      <vt:lpstr>Best practices Architecture selection</vt:lpstr>
      <vt:lpstr>Best practices Nonconvexity problems</vt:lpstr>
      <vt:lpstr>Best practices Convergence speed</vt:lpstr>
      <vt:lpstr>Best practices When to stop training process</vt:lpstr>
      <vt:lpstr>Question?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Micic</dc:creator>
  <cp:revision>1</cp:revision>
  <dcterms:created xsi:type="dcterms:W3CDTF">2020-06-05T15:32:03Z</dcterms:created>
  <dcterms:modified xsi:type="dcterms:W3CDTF">2020-08-01T11:11:53Z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2020-06-05T15:42:50Z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97b50f0e-ec3b-4879-9de0-b2a30f0b7201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0x0101002F6ADCE6EC290649BCBA056B70260061</vt:lpwstr>
  </property>
</Properties>
</file>