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7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9" r:id="rId11"/>
    <p:sldId id="270" r:id="rId12"/>
    <p:sldId id="264" r:id="rId13"/>
    <p:sldId id="265" r:id="rId14"/>
    <p:sldId id="268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636" autoAdjust="0"/>
  </p:normalViewPr>
  <p:slideViewPr>
    <p:cSldViewPr snapToGrid="0">
      <p:cViewPr varScale="1">
        <p:scale>
          <a:sx n="62" d="100"/>
          <a:sy n="62" d="100"/>
        </p:scale>
        <p:origin x="14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568EA-1560-4AB2-AAFA-E0C19581FD5E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A2F0D8-77DC-425B-9D06-96E7E9114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98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2F0D8-77DC-425B-9D06-96E7E91149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98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dirty="0" smtClean="0"/>
              <a:t>-Prolazimo kroz bajtove grešaka pronađenog fajla i za sektor sa greškom tražimo korespodentni sektor u drugim fajlovima koji nema grešku.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dirty="0" smtClean="0"/>
              <a:t>-Ukoliko pronadjemo sektor bez greške vršimo njihovu zamenu.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dirty="0" smtClean="0"/>
              <a:t>-Ovaj postupak nastavljamo do poslednjeg sektora sa greškom i on rezultuje</a:t>
            </a:r>
            <a:r>
              <a:rPr lang="sr-Latn-RS" baseline="0" dirty="0" smtClean="0"/>
              <a:t> minimalnim brojem grešaka ili u idealnom slučaju bez grešaka.</a:t>
            </a:r>
            <a:endParaRPr lang="sr-Latn-R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2F0D8-77DC-425B-9D06-96E7E91149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784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-Kao što vidimo na slici</a:t>
            </a:r>
            <a:r>
              <a:rPr lang="sr-Latn-RS" baseline="0" dirty="0" smtClean="0"/>
              <a:t> su prikazana dva D64 fajla iste 5.25 flopi diskete koji imaju greške nad različitim sektorima.</a:t>
            </a:r>
            <a:br>
              <a:rPr lang="sr-Latn-RS" baseline="0" dirty="0" smtClean="0"/>
            </a:br>
            <a:r>
              <a:rPr lang="sr-Latn-RS" baseline="0" dirty="0" smtClean="0"/>
              <a:t>-Nakon popravke i primene gore opisanog algoritma dobijamo novi D64 fajl koji ima minimalan broj grešaka.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2F0D8-77DC-425B-9D06-96E7E91149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32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Fajl</a:t>
            </a:r>
            <a:r>
              <a:rPr lang="en-US" dirty="0" smtClean="0"/>
              <a:t> je </a:t>
            </a:r>
            <a:r>
              <a:rPr lang="en-US" dirty="0" err="1" smtClean="0"/>
              <a:t>kori</a:t>
            </a:r>
            <a:r>
              <a:rPr lang="sr-Latn-RS" dirty="0" smtClean="0"/>
              <a:t>šten</a:t>
            </a:r>
            <a:r>
              <a:rPr lang="sr-Latn-RS" baseline="0" dirty="0" smtClean="0"/>
              <a:t> za skladištenje putanje trenutno selektovanog fajla za prikaz.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baseline="0" dirty="0" smtClean="0"/>
              <a:t>-</a:t>
            </a:r>
            <a:r>
              <a:rPr lang="sr-Latn-RS" baseline="0" dirty="0" smtClean="0"/>
              <a:t>Niz bajtova je korišćen za skladištenje dodatnih bajtova greški trenutno selektovanog fajla na osnovu kojih je vršeno iscrtavanje</a:t>
            </a:r>
            <a:endParaRPr lang="sr-Latn-RS" baseline="0" dirty="0" smtClean="0"/>
          </a:p>
          <a:p>
            <a:r>
              <a:rPr lang="sr-Latn-RS" baseline="0" dirty="0" smtClean="0"/>
              <a:t>-Uz pomoć niza fajlova su skladištene putanje ka selektovanim fajlovima.</a:t>
            </a:r>
          </a:p>
          <a:p>
            <a:r>
              <a:rPr lang="sr-Latn-RS" baseline="0" dirty="0" smtClean="0"/>
              <a:t>-Lista nizova bajtova u kojoj su smesteni svi selektovani fajlovi radi kasnijeg lakseg poredjnja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2F0D8-77DC-425B-9D06-96E7E91149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160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Opises izgled</a:t>
            </a:r>
            <a:r>
              <a:rPr lang="sr-Latn-RS" baseline="0" dirty="0" smtClean="0"/>
              <a:t> aplikacije.</a:t>
            </a:r>
          </a:p>
          <a:p>
            <a:r>
              <a:rPr lang="sr-Latn-RS" baseline="0" dirty="0" smtClean="0"/>
              <a:t>Potencijalna poboljšanja.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2F0D8-77DC-425B-9D06-96E7E91149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80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-Commodore</a:t>
            </a:r>
            <a:r>
              <a:rPr lang="sr-Latn-RS" baseline="0" dirty="0" smtClean="0"/>
              <a:t> 1541 je čitač 5.25 flopi disket-a koji je zavijen 1982 godine u Kanadi od strane kompanije Commodore.</a:t>
            </a:r>
          </a:p>
          <a:p>
            <a:r>
              <a:rPr lang="sr-Latn-RS" baseline="0" dirty="0" smtClean="0"/>
              <a:t>-Ovaj čitač posedovao je jednu glavu koja je bila korišćena i za čitanje i za pisanje podataka na 5.25 flopi disketu.</a:t>
            </a:r>
          </a:p>
          <a:p>
            <a:r>
              <a:rPr lang="sr-Latn-RS" baseline="0" dirty="0" smtClean="0"/>
              <a:t>-Takodje ovaj uredjaj je posedovao dve lampice na osnovu kojih je davao povratne informacije korisniku.</a:t>
            </a:r>
          </a:p>
          <a:p>
            <a:r>
              <a:rPr lang="sr-Latn-RS" baseline="0" dirty="0" smtClean="0"/>
              <a:t>-Gde je zelena lampica gorela i označavala da je uredjaj upaljen u struju , dok je crvena lapmipaca treptala označavajući rad uredjaja.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2F0D8-77DC-425B-9D06-96E7E91149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56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Origininalna</a:t>
            </a:r>
            <a:r>
              <a:rPr lang="en-US" dirty="0" smtClean="0"/>
              <a:t> 5.25” </a:t>
            </a:r>
            <a:r>
              <a:rPr lang="en-US" dirty="0" err="1" smtClean="0"/>
              <a:t>flopi</a:t>
            </a:r>
            <a:r>
              <a:rPr lang="en-US" dirty="0" smtClean="0"/>
              <a:t> </a:t>
            </a:r>
            <a:r>
              <a:rPr lang="en-US" dirty="0" err="1" smtClean="0"/>
              <a:t>disketa</a:t>
            </a:r>
            <a:r>
              <a:rPr lang="en-US" dirty="0" smtClean="0"/>
              <a:t>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miniflpi</a:t>
            </a:r>
            <a:r>
              <a:rPr lang="en-US" baseline="0" dirty="0" smtClean="0"/>
              <a:t> bio je </a:t>
            </a:r>
            <a:r>
              <a:rPr lang="en-US" baseline="0" dirty="0" err="1" smtClean="0"/>
              <a:t>magnetni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medijum</a:t>
            </a:r>
            <a:r>
              <a:rPr lang="en-US" baseline="0" dirty="0" smtClean="0"/>
              <a:t> format </a:t>
            </a:r>
            <a:r>
              <a:rPr lang="en-US" baseline="0" dirty="0" err="1" smtClean="0"/>
              <a:t>koga</a:t>
            </a:r>
            <a:r>
              <a:rPr lang="en-US" baseline="0" dirty="0" smtClean="0"/>
              <a:t> je 1976 </a:t>
            </a:r>
            <a:r>
              <a:rPr lang="en-US" baseline="0" dirty="0" err="1" smtClean="0"/>
              <a:t>godine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predstavio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Shugart</a:t>
            </a:r>
            <a:r>
              <a:rPr lang="en-US" baseline="0" dirty="0" smtClean="0"/>
              <a:t> Associates</a:t>
            </a:r>
          </a:p>
          <a:p>
            <a:r>
              <a:rPr lang="en-US" baseline="0" dirty="0" smtClean="0"/>
              <a:t> </a:t>
            </a:r>
            <a:r>
              <a:rPr lang="en-US" baseline="0" dirty="0" err="1" smtClean="0"/>
              <a:t>kao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zamenu</a:t>
            </a:r>
            <a:r>
              <a:rPr lang="en-US" baseline="0" dirty="0" smtClean="0"/>
              <a:t> za 8-incnu </a:t>
            </a:r>
            <a:r>
              <a:rPr lang="en-US" baseline="0" dirty="0" err="1" smtClean="0"/>
              <a:t>disketu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koja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smatrala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prevelikom</a:t>
            </a:r>
            <a:r>
              <a:rPr lang="en-US" baseline="0" dirty="0" smtClean="0"/>
              <a:t> za </a:t>
            </a:r>
            <a:r>
              <a:rPr lang="en-US" baseline="0" dirty="0" err="1" smtClean="0"/>
              <a:t>novije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racunare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Osnovni</a:t>
            </a:r>
            <a:r>
              <a:rPr lang="en-US" baseline="0" dirty="0" smtClean="0"/>
              <a:t> o</a:t>
            </a:r>
            <a:r>
              <a:rPr lang="sr-Latn-RS" baseline="0" dirty="0" smtClean="0"/>
              <a:t>b</a:t>
            </a:r>
            <a:r>
              <a:rPr lang="en-US" baseline="0" dirty="0" err="1" smtClean="0"/>
              <a:t>lik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diskete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ima</a:t>
            </a:r>
            <a:r>
              <a:rPr lang="en-US" baseline="0" dirty="0" smtClean="0"/>
              <a:t> je 35 </a:t>
            </a:r>
            <a:r>
              <a:rPr lang="en-US" baseline="0" dirty="0" err="1" smtClean="0"/>
              <a:t>kru</a:t>
            </a:r>
            <a:r>
              <a:rPr lang="sr-Latn-RS" baseline="0" dirty="0" smtClean="0"/>
              <a:t>žnih traka a postojala je i verzija od 40 traka na kojima su bili raspoređeni sektori od po 256 bajta.</a:t>
            </a:r>
          </a:p>
          <a:p>
            <a:r>
              <a:rPr lang="sr-Latn-RS" baseline="0" dirty="0" smtClean="0"/>
              <a:t>-Trake su imale različit broj sektora i bile su raspoređene tako da je prva traka bila bliža spoljašnjoj ivici i imala je najviše sektora dok je </a:t>
            </a:r>
            <a:br>
              <a:rPr lang="sr-Latn-RS" baseline="0" dirty="0" smtClean="0"/>
            </a:br>
            <a:r>
              <a:rPr lang="sr-Latn-RS" baseline="0" dirty="0" smtClean="0"/>
              <a:t>dok je poslednja traka bila bliža unutrašnjem prstenu diskete sa najmanje sektora.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2F0D8-77DC-425B-9D06-96E7E91149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42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i="1" dirty="0" smtClean="0"/>
              <a:t>-</a:t>
            </a:r>
            <a:r>
              <a:rPr lang="en-US" i="1" dirty="0" smtClean="0"/>
              <a:t>D64 </a:t>
            </a:r>
            <a:r>
              <a:rPr lang="en-US" i="1" dirty="0" err="1" smtClean="0"/>
              <a:t>fajl</a:t>
            </a:r>
            <a:r>
              <a:rPr lang="en-US" i="1" dirty="0" smtClean="0"/>
              <a:t> </a:t>
            </a:r>
            <a:r>
              <a:rPr lang="en-US" dirty="0" smtClean="0"/>
              <a:t>je </a:t>
            </a:r>
            <a:r>
              <a:rPr lang="en-US" dirty="0" err="1" smtClean="0"/>
              <a:t>naj</a:t>
            </a:r>
            <a:r>
              <a:rPr lang="sr-Latn-RS" dirty="0" smtClean="0"/>
              <a:t>š</a:t>
            </a:r>
            <a:r>
              <a:rPr lang="en-US" dirty="0" smtClean="0"/>
              <a:t>ire </a:t>
            </a:r>
            <a:r>
              <a:rPr lang="en-US" dirty="0" err="1" smtClean="0"/>
              <a:t>podr</a:t>
            </a:r>
            <a:r>
              <a:rPr lang="sr-Latn-RS" dirty="0" smtClean="0"/>
              <a:t>ž</a:t>
            </a:r>
            <a:r>
              <a:rPr lang="en-US" dirty="0" err="1" smtClean="0"/>
              <a:t>ani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dobro </a:t>
            </a:r>
            <a:r>
              <a:rPr lang="en-US" dirty="0" err="1" smtClean="0"/>
              <a:t>definisan</a:t>
            </a:r>
            <a:r>
              <a:rPr lang="en-US" dirty="0" smtClean="0"/>
              <a:t> format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predstavlja</a:t>
            </a:r>
            <a:r>
              <a:rPr lang="sr-Latn-RS" dirty="0" smtClean="0"/>
              <a:t> </a:t>
            </a:r>
            <a:r>
              <a:rPr lang="en-US" dirty="0" err="1" smtClean="0"/>
              <a:t>elektronsku</a:t>
            </a:r>
            <a:r>
              <a:rPr lang="en-US" dirty="0" smtClean="0"/>
              <a:t> b</a:t>
            </a:r>
            <a:r>
              <a:rPr lang="sr-Latn-RS" dirty="0" smtClean="0"/>
              <a:t>ajt</a:t>
            </a:r>
            <a:r>
              <a:rPr lang="en-US" dirty="0" smtClean="0"/>
              <a:t> </a:t>
            </a:r>
            <a:r>
              <a:rPr lang="en-US" dirty="0" err="1" smtClean="0"/>
              <a:t>predstavu</a:t>
            </a:r>
            <a:r>
              <a:rPr lang="en-US" dirty="0" smtClean="0"/>
              <a:t> 5.25"flopi </a:t>
            </a:r>
            <a:r>
              <a:rPr lang="en-US" dirty="0" err="1" smtClean="0"/>
              <a:t>diskete</a:t>
            </a:r>
            <a:r>
              <a:rPr lang="sr-Latn-RS" baseline="0" dirty="0" smtClean="0"/>
              <a:t> za Commodore 64 računare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dirty="0" smtClean="0"/>
              <a:t>-Na kraju D64</a:t>
            </a:r>
            <a:r>
              <a:rPr lang="sr-Latn-RS" baseline="0" dirty="0" smtClean="0"/>
              <a:t> Fajla mogu se naci dodatni bajtovi koji govore koji sketori imaju gresku.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baseline="0" dirty="0" smtClean="0"/>
              <a:t>-Ukoliko se dodatni fajlovi ne pojave to znaci da je taj fajl u potpunosti ispravan i nema greške ni na jednom sektoru.</a:t>
            </a:r>
            <a:endParaRPr lang="sr-Latn-R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2F0D8-77DC-425B-9D06-96E7E91149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153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-5.25</a:t>
            </a:r>
            <a:r>
              <a:rPr lang="sr-Latn-RS" baseline="0" dirty="0" smtClean="0"/>
              <a:t> Flopi disketa kao sto je već pomenuto predstavlja istoriski medium koji je vladao decenijama, međutim zbog napretka računara, kao i zbog</a:t>
            </a:r>
          </a:p>
          <a:p>
            <a:r>
              <a:rPr lang="sr-Latn-RS" dirty="0" smtClean="0"/>
              <a:t> njegovih prostornih mogućnosti ovaj</a:t>
            </a:r>
            <a:r>
              <a:rPr lang="sr-Latn-RS" baseline="0" dirty="0" smtClean="0"/>
              <a:t> medium je pregazilo vreme.</a:t>
            </a:r>
          </a:p>
          <a:p>
            <a:r>
              <a:rPr lang="sr-Latn-RS" baseline="0" dirty="0" smtClean="0"/>
              <a:t>-Da bi se zaštitili podaci i arhivirao jedan bitan deo istorije pribegavano je skladištenju i čuvanju podataka u D64 formatu.</a:t>
            </a:r>
          </a:p>
          <a:p>
            <a:r>
              <a:rPr lang="sr-Latn-RS" baseline="0" dirty="0" smtClean="0"/>
              <a:t>-Prilikom čitanja podataka sa 5.25 disketa dolazi do grešaka na pojedinim sektorima , nastale greške se evidentiraju na kraju D64 fajla.</a:t>
            </a:r>
          </a:p>
          <a:p>
            <a:r>
              <a:rPr lang="sr-Latn-RS" baseline="0" dirty="0" smtClean="0"/>
              <a:t> i na osnovu njih se vrši dalja analiza i iscrtavanje fajla.</a:t>
            </a:r>
          </a:p>
          <a:p>
            <a:r>
              <a:rPr lang="sr-Latn-RS" baseline="0" dirty="0" smtClean="0"/>
              <a:t>-opiši sliku.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2F0D8-77DC-425B-9D06-96E7E91149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66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-Zbog</a:t>
            </a:r>
            <a:r>
              <a:rPr lang="sr-Latn-RS" baseline="0" dirty="0" smtClean="0"/>
              <a:t> analize problema razvijeno je programsko rešenje koje na osnovu bajtova greške formira vizuelni pikaz sektora.</a:t>
            </a:r>
          </a:p>
          <a:p>
            <a:r>
              <a:rPr lang="sr-Latn-RS" baseline="0" dirty="0" smtClean="0"/>
              <a:t>-Na slici vidimo da se javljaju greškle na pojedinim sektorima i one su obeležene crvenom bojom dok su zeleni sektori ispravni.</a:t>
            </a:r>
          </a:p>
          <a:p>
            <a:r>
              <a:rPr lang="sr-Latn-RS" baseline="0" dirty="0" smtClean="0"/>
              <a:t>-Analizom je ustanovljeno da se prilikom višestrukog čitanja iste 5.25 diskete javljaju greške na različitim slikama.</a:t>
            </a:r>
          </a:p>
          <a:p>
            <a:r>
              <a:rPr lang="sr-Latn-RS" baseline="0" dirty="0" smtClean="0"/>
              <a:t>-Na slici su prikazana dva D64 fajla koji su formirana na osnovu dva čitanja sa iste 5.25 flopi diskete.</a:t>
            </a:r>
          </a:p>
          <a:p>
            <a:r>
              <a:rPr lang="sr-Latn-RS" baseline="0" dirty="0" smtClean="0"/>
              <a:t>-Vidimo da se greške javljaju na različitim sektorima.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2F0D8-77DC-425B-9D06-96E7E91149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79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-Programsko rešenje je razvijeno uz pomoć Java programskog jezika u Eclipse programskom okruženju</a:t>
            </a:r>
            <a:r>
              <a:rPr lang="sr-Latn-RS" baseline="0" dirty="0" smtClean="0"/>
              <a:t> prvenstveno namenjenom za rad u javi. Eclipse naravno</a:t>
            </a:r>
          </a:p>
          <a:p>
            <a:r>
              <a:rPr lang="sr-Latn-RS" baseline="0" dirty="0" smtClean="0"/>
              <a:t>podržava i rad sa drugim programskim jezicima kao što su C,C++,Pajton,Php, Rybi ...</a:t>
            </a:r>
            <a:endParaRPr lang="sr-Latn-RS" dirty="0" smtClean="0"/>
          </a:p>
          <a:p>
            <a:r>
              <a:rPr lang="sr-Latn-RS" dirty="0" smtClean="0"/>
              <a:t>-Za rad sa grafičkim elementima korišćen je Swing radni okvir koji obezbedjuje potreban skup grafičkih komponenti za izradu </a:t>
            </a:r>
            <a:r>
              <a:rPr lang="sr-Latn-RS" smtClean="0"/>
              <a:t>korisničkog interfejsa.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2F0D8-77DC-425B-9D06-96E7E91149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34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-Na </a:t>
            </a:r>
            <a:r>
              <a:rPr lang="en-US" dirty="0" err="1" smtClean="0"/>
              <a:t>osnovu</a:t>
            </a:r>
            <a:r>
              <a:rPr lang="en-US" dirty="0" smtClean="0"/>
              <a:t> </a:t>
            </a:r>
            <a:r>
              <a:rPr lang="en-US" dirty="0" err="1" smtClean="0"/>
              <a:t>anali</a:t>
            </a:r>
            <a:r>
              <a:rPr lang="sr-Latn-RS" dirty="0" smtClean="0"/>
              <a:t>ze</a:t>
            </a:r>
            <a:r>
              <a:rPr lang="sr-Latn-RS" baseline="0" dirty="0" smtClean="0"/>
              <a:t> D64 fajla ustanovljeno je da se višestrukim čitanjem iste 5.25 flopi diskete dobijaju fajlovi sa greškama na različitim sektorima.</a:t>
            </a:r>
          </a:p>
          <a:p>
            <a:r>
              <a:rPr lang="sr-Latn-RS" dirty="0" smtClean="0"/>
              <a:t>-Na osnovu ovoga konstruisano je rešenje gore opisanog problema koje je zasnovano na kombinaciji više D64</a:t>
            </a:r>
            <a:r>
              <a:rPr lang="sr-Latn-RS" baseline="0" dirty="0" smtClean="0"/>
              <a:t> fajlova sa ciljem da se kreira novi </a:t>
            </a:r>
          </a:p>
          <a:p>
            <a:r>
              <a:rPr lang="sr-Latn-RS" baseline="0" dirty="0" smtClean="0"/>
              <a:t>  fajl koji bi imao manje ili u idealnom slučaju bio bez grešaka.</a:t>
            </a:r>
          </a:p>
          <a:p>
            <a:r>
              <a:rPr lang="sr-Latn-RS" baseline="0" dirty="0" smtClean="0"/>
              <a:t>-Suština postpuka bi se zasnivala na tome da se sektori koji imaju grešku unutar jednog fajla zamene sa korespodentnim sektorima iz drugih fajlova iste 5.25 diskete</a:t>
            </a:r>
          </a:p>
          <a:p>
            <a:r>
              <a:rPr lang="sr-Latn-RS" baseline="0" dirty="0" smtClean="0"/>
              <a:t> koji nemaju grešku.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2F0D8-77DC-425B-9D06-96E7E91149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79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-Pošto</a:t>
            </a:r>
            <a:r>
              <a:rPr lang="sr-Latn-RS" baseline="0" dirty="0" smtClean="0"/>
              <a:t> svi fajlovi koji učestvuju u procesu imaju grešku na nekom od sektora u suprotnom bi</a:t>
            </a:r>
            <a:r>
              <a:rPr lang="en-US" baseline="0" dirty="0" smtClean="0"/>
              <a:t> re</a:t>
            </a:r>
            <a:r>
              <a:rPr lang="sr-Latn-RS" baseline="0" dirty="0" smtClean="0"/>
              <a:t>š</a:t>
            </a:r>
            <a:r>
              <a:rPr lang="en-US" baseline="0" dirty="0" err="1" smtClean="0"/>
              <a:t>enje</a:t>
            </a:r>
            <a:r>
              <a:rPr lang="sr-Latn-RS" baseline="0" dirty="0" smtClean="0"/>
              <a:t> bilo trivijalno,</a:t>
            </a:r>
          </a:p>
          <a:p>
            <a:r>
              <a:rPr lang="sr-Latn-RS" baseline="0" dirty="0" smtClean="0"/>
              <a:t> algoritam započinjemo traženjem fajla sa najmanje grešaka.</a:t>
            </a:r>
          </a:p>
          <a:p>
            <a:r>
              <a:rPr lang="sr-Latn-RS" dirty="0" smtClean="0"/>
              <a:t>-Na osnovu dodatnih bajtova na kraju D64 fajla možemo odrediti ukupan broj sektora</a:t>
            </a:r>
            <a:r>
              <a:rPr lang="sr-Latn-RS" baseline="0" dirty="0" smtClean="0"/>
              <a:t> sa greškom i na </a:t>
            </a:r>
          </a:p>
          <a:p>
            <a:r>
              <a:rPr lang="sr-Latn-RS" baseline="0" dirty="0" smtClean="0"/>
              <a:t> principu traženja minimuma odrediti fajl koji bi imao najmanje grešaka.</a:t>
            </a:r>
          </a:p>
          <a:p>
            <a:r>
              <a:rPr lang="sr-Latn-RS" baseline="0" dirty="0" smtClean="0"/>
              <a:t>-Ukoliko je u bajtu smeštena vrednost 1 to znači da je korespodentni sektor ispravan.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2F0D8-77DC-425B-9D06-96E7E91149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49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C9E3126-F7DE-4F54-A65B-850989AC8305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04F550E-FD6C-4738-BC3C-A3110F29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86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3126-F7DE-4F54-A65B-850989AC8305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550E-FD6C-4738-BC3C-A3110F29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26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3126-F7DE-4F54-A65B-850989AC8305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550E-FD6C-4738-BC3C-A3110F29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00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3126-F7DE-4F54-A65B-850989AC8305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550E-FD6C-4738-BC3C-A3110F2983BD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3816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3126-F7DE-4F54-A65B-850989AC8305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550E-FD6C-4738-BC3C-A3110F29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20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3126-F7DE-4F54-A65B-850989AC8305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550E-FD6C-4738-BC3C-A3110F29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49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3126-F7DE-4F54-A65B-850989AC8305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550E-FD6C-4738-BC3C-A3110F29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12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3126-F7DE-4F54-A65B-850989AC8305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550E-FD6C-4738-BC3C-A3110F29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090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3126-F7DE-4F54-A65B-850989AC8305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550E-FD6C-4738-BC3C-A3110F29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685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3126-F7DE-4F54-A65B-850989AC8305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550E-FD6C-4738-BC3C-A3110F29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5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3126-F7DE-4F54-A65B-850989AC8305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550E-FD6C-4738-BC3C-A3110F29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1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3126-F7DE-4F54-A65B-850989AC8305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550E-FD6C-4738-BC3C-A3110F29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6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3126-F7DE-4F54-A65B-850989AC8305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550E-FD6C-4738-BC3C-A3110F29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3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3126-F7DE-4F54-A65B-850989AC8305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550E-FD6C-4738-BC3C-A3110F29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9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3126-F7DE-4F54-A65B-850989AC8305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550E-FD6C-4738-BC3C-A3110F29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06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3126-F7DE-4F54-A65B-850989AC8305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550E-FD6C-4738-BC3C-A3110F29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6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3126-F7DE-4F54-A65B-850989AC8305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550E-FD6C-4738-BC3C-A3110F29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10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E3126-F7DE-4F54-A65B-850989AC8305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F550E-FD6C-4738-BC3C-A3110F29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292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7013" y="1877769"/>
            <a:ext cx="7916246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Jedno</a:t>
            </a:r>
            <a:r>
              <a:rPr lang="en-US" dirty="0" smtClean="0"/>
              <a:t> re</a:t>
            </a:r>
            <a:r>
              <a:rPr lang="sr-Latn-RS" dirty="0" smtClean="0"/>
              <a:t>šenje za restauraciju i očuvanje podataka sa starih medijuma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88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Programsko rešenje problema </a:t>
            </a:r>
            <a:r>
              <a:rPr lang="sr-Latn-R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Prolazimo </a:t>
            </a:r>
            <a:r>
              <a:rPr lang="sr-Latn-RS" dirty="0" smtClean="0"/>
              <a:t>kroz bajtove grešaka </a:t>
            </a:r>
            <a:r>
              <a:rPr lang="sr-Latn-RS" dirty="0"/>
              <a:t>pronađenog fajla i za sektor sa greškom tražimo korespodentni sektor u drugim fajlovima koji nema grešku.</a:t>
            </a:r>
          </a:p>
          <a:p>
            <a:r>
              <a:rPr lang="sr-Latn-RS" dirty="0" smtClean="0"/>
              <a:t>Ukoliko prona</a:t>
            </a:r>
            <a:r>
              <a:rPr lang="sr-Latn-RS" dirty="0"/>
              <a:t>đ</a:t>
            </a:r>
            <a:r>
              <a:rPr lang="sr-Latn-RS" dirty="0" smtClean="0"/>
              <a:t>emo sektor bez greške vršimo njihovu zamenu.</a:t>
            </a:r>
            <a:endParaRPr lang="sr-Latn-R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96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853" y="1937288"/>
            <a:ext cx="3734666" cy="43627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742" y="2930225"/>
            <a:ext cx="3760203" cy="2376894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5423683" y="3630475"/>
            <a:ext cx="960895" cy="976394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sr-Latn-RS" dirty="0"/>
              <a:t>Programsko rešenje problema </a:t>
            </a:r>
            <a:r>
              <a:rPr lang="sr-Latn-RS" dirty="0" smtClean="0"/>
              <a:t>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12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Interne strukture 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Fajl </a:t>
            </a:r>
            <a:r>
              <a:rPr lang="en-US" dirty="0" smtClean="0"/>
              <a:t> </a:t>
            </a:r>
            <a:r>
              <a:rPr lang="sr-Latn-RS" dirty="0" smtClean="0"/>
              <a:t>(java. File)</a:t>
            </a:r>
            <a:endParaRPr lang="sr-Latn-RS" dirty="0"/>
          </a:p>
          <a:p>
            <a:r>
              <a:rPr lang="sr-Latn-RS" dirty="0"/>
              <a:t>Bajt</a:t>
            </a:r>
            <a:r>
              <a:rPr lang="en-US" dirty="0"/>
              <a:t> (java. byte</a:t>
            </a:r>
            <a:r>
              <a:rPr lang="en-US" dirty="0" smtClean="0"/>
              <a:t>)</a:t>
            </a:r>
            <a:endParaRPr lang="sr-Latn-RS" dirty="0" smtClean="0"/>
          </a:p>
          <a:p>
            <a:r>
              <a:rPr lang="sr-Latn-RS" dirty="0" smtClean="0"/>
              <a:t>Niz </a:t>
            </a:r>
            <a:r>
              <a:rPr lang="en-US" dirty="0" smtClean="0"/>
              <a:t> </a:t>
            </a:r>
            <a:r>
              <a:rPr lang="sr-Latn-RS" dirty="0" smtClean="0"/>
              <a:t>(java. File</a:t>
            </a:r>
            <a:r>
              <a:rPr lang="en-US" dirty="0" smtClean="0"/>
              <a:t>[] </a:t>
            </a:r>
            <a:r>
              <a:rPr lang="en-US" dirty="0" err="1" smtClean="0"/>
              <a:t>i</a:t>
            </a:r>
            <a:r>
              <a:rPr lang="en-US" dirty="0" smtClean="0"/>
              <a:t> byte[]</a:t>
            </a:r>
            <a:r>
              <a:rPr lang="sr-Latn-RS" dirty="0" smtClean="0"/>
              <a:t>) </a:t>
            </a:r>
            <a:endParaRPr lang="en-US" dirty="0" smtClean="0"/>
          </a:p>
          <a:p>
            <a:r>
              <a:rPr lang="en-US" dirty="0" err="1" smtClean="0"/>
              <a:t>Lista</a:t>
            </a:r>
            <a:r>
              <a:rPr lang="en-US" dirty="0" smtClean="0"/>
              <a:t>  (java. List&lt;byte[]&gt;)</a:t>
            </a: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63232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Prikaz implementiranog rešenja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097088"/>
            <a:ext cx="4540531" cy="285007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254" y="2097088"/>
            <a:ext cx="4518157" cy="285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80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914" y="2369827"/>
            <a:ext cx="9905998" cy="1478570"/>
          </a:xfrm>
        </p:spPr>
        <p:txBody>
          <a:bodyPr/>
          <a:lstStyle/>
          <a:p>
            <a:pPr algn="ctr"/>
            <a:r>
              <a:rPr lang="sr-Latn-RS" dirty="0" smtClean="0"/>
              <a:t>Hvala na Pažnji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928" y="2360907"/>
            <a:ext cx="1421324" cy="14213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149" y="2360907"/>
            <a:ext cx="1297158" cy="142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47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4918" y="2338831"/>
            <a:ext cx="9905998" cy="1478570"/>
          </a:xfrm>
        </p:spPr>
        <p:txBody>
          <a:bodyPr/>
          <a:lstStyle/>
          <a:p>
            <a:pPr algn="ctr"/>
            <a:r>
              <a:rPr lang="sr-Latn-RS" dirty="0" smtClean="0"/>
              <a:t>Pitanja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149" y="2360907"/>
            <a:ext cx="1297158" cy="14213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928" y="2360907"/>
            <a:ext cx="1421324" cy="142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55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Commodor</a:t>
            </a:r>
            <a:r>
              <a:rPr lang="sr-Cyrl-RS" dirty="0"/>
              <a:t>е</a:t>
            </a:r>
            <a:r>
              <a:rPr lang="en-US" dirty="0" smtClean="0"/>
              <a:t> 1541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Commodore 1541</a:t>
            </a:r>
            <a:r>
              <a:rPr lang="en-US" dirty="0"/>
              <a:t> je </a:t>
            </a:r>
            <a:r>
              <a:rPr lang="sr-Latn-RS" dirty="0" smtClean="0"/>
              <a:t>č</a:t>
            </a:r>
            <a:r>
              <a:rPr lang="en-US" dirty="0" err="1" smtClean="0"/>
              <a:t>ita</a:t>
            </a:r>
            <a:r>
              <a:rPr lang="sr-Latn-RS" dirty="0" smtClean="0"/>
              <a:t>č</a:t>
            </a:r>
            <a:r>
              <a:rPr lang="en-US" dirty="0" smtClean="0"/>
              <a:t> </a:t>
            </a:r>
            <a:r>
              <a:rPr lang="en-US" i="1" dirty="0"/>
              <a:t>5.25"flopi </a:t>
            </a:r>
            <a:r>
              <a:rPr lang="en-US" i="1" dirty="0" err="1" smtClean="0"/>
              <a:t>disket</a:t>
            </a:r>
            <a:r>
              <a:rPr lang="sr-Latn-RS" i="1" dirty="0" smtClean="0"/>
              <a:t>-</a:t>
            </a:r>
            <a:r>
              <a:rPr lang="en-US" i="1" dirty="0" smtClean="0"/>
              <a:t>a</a:t>
            </a:r>
            <a:r>
              <a:rPr lang="sr-Latn-RS" i="1" dirty="0" smtClean="0"/>
              <a:t> </a:t>
            </a:r>
            <a:br>
              <a:rPr lang="sr-Latn-RS" i="1" dirty="0" smtClean="0"/>
            </a:br>
            <a:r>
              <a:rPr lang="sr-Latn-RS" dirty="0" smtClean="0"/>
              <a:t>razvijen 1982</a:t>
            </a:r>
            <a:r>
              <a:rPr lang="en-US" dirty="0" smtClean="0"/>
              <a:t>.</a:t>
            </a:r>
            <a:r>
              <a:rPr lang="sr-Latn-RS" dirty="0" smtClean="0"/>
              <a:t> godine u </a:t>
            </a:r>
            <a:r>
              <a:rPr lang="sr-Latn-RS" dirty="0"/>
              <a:t>Kanadi od </a:t>
            </a:r>
            <a:r>
              <a:rPr lang="sr-Latn-RS" dirty="0" smtClean="0"/>
              <a:t>strane</a:t>
            </a:r>
            <a:r>
              <a:rPr lang="en-US" dirty="0"/>
              <a:t/>
            </a:r>
            <a:br>
              <a:rPr lang="en-US" dirty="0"/>
            </a:br>
            <a:r>
              <a:rPr lang="sr-Latn-RS" dirty="0" smtClean="0"/>
              <a:t>kompanije</a:t>
            </a:r>
            <a:r>
              <a:rPr lang="en-US" dirty="0" smtClean="0"/>
              <a:t> </a:t>
            </a:r>
            <a:r>
              <a:rPr lang="sr-Latn-RS" i="1" dirty="0" smtClean="0"/>
              <a:t>Commodore</a:t>
            </a:r>
            <a:r>
              <a:rPr lang="sr-Latn-RS" dirty="0" smtClean="0"/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3339360"/>
            <a:ext cx="3997047" cy="266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24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5.25“ </a:t>
            </a:r>
            <a:r>
              <a:rPr lang="en-US" dirty="0" err="1" smtClean="0"/>
              <a:t>flopi</a:t>
            </a:r>
            <a:r>
              <a:rPr lang="en-US" dirty="0" smtClean="0"/>
              <a:t> </a:t>
            </a:r>
            <a:r>
              <a:rPr lang="en-US" dirty="0" err="1" smtClean="0"/>
              <a:t>disketa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Originalna</a:t>
            </a:r>
            <a:r>
              <a:rPr lang="en-US" dirty="0"/>
              <a:t> </a:t>
            </a:r>
            <a:r>
              <a:rPr lang="en-US" i="1" dirty="0"/>
              <a:t>5.25"flopi </a:t>
            </a:r>
            <a:r>
              <a:rPr lang="en-US" i="1" dirty="0" err="1"/>
              <a:t>disketa</a:t>
            </a:r>
            <a:r>
              <a:rPr lang="en-US" i="1" dirty="0"/>
              <a:t> </a:t>
            </a:r>
            <a:r>
              <a:rPr lang="en-US" dirty="0" err="1"/>
              <a:t>ili</a:t>
            </a:r>
            <a:r>
              <a:rPr lang="en-US" i="1" dirty="0"/>
              <a:t> </a:t>
            </a:r>
            <a:r>
              <a:rPr lang="en-US" i="1" dirty="0" err="1" smtClean="0"/>
              <a:t>miniflopi</a:t>
            </a:r>
            <a:r>
              <a:rPr lang="en-US" dirty="0" smtClean="0"/>
              <a:t> </a:t>
            </a:r>
            <a:r>
              <a:rPr lang="en-US" dirty="0"/>
              <a:t>je </a:t>
            </a:r>
            <a:r>
              <a:rPr lang="sr-Latn-RS" dirty="0"/>
              <a:t/>
            </a:r>
            <a:br>
              <a:rPr lang="sr-Latn-RS" dirty="0"/>
            </a:br>
            <a:r>
              <a:rPr lang="en-US" dirty="0" err="1"/>
              <a:t>magnetni</a:t>
            </a:r>
            <a:r>
              <a:rPr lang="en-US" dirty="0"/>
              <a:t> </a:t>
            </a:r>
            <a:r>
              <a:rPr lang="sr-Latn-RS" dirty="0" smtClean="0"/>
              <a:t>medi</a:t>
            </a:r>
            <a:r>
              <a:rPr lang="en-US" dirty="0" smtClean="0"/>
              <a:t>j</a:t>
            </a:r>
            <a:r>
              <a:rPr lang="sr-Latn-RS" dirty="0" smtClean="0"/>
              <a:t>um </a:t>
            </a:r>
            <a:r>
              <a:rPr lang="en-US" dirty="0"/>
              <a:t>format</a:t>
            </a:r>
            <a:r>
              <a:rPr lang="sr-Latn-RS" dirty="0"/>
              <a:t> </a:t>
            </a:r>
            <a:r>
              <a:rPr lang="en-US" dirty="0" err="1"/>
              <a:t>koga</a:t>
            </a:r>
            <a:r>
              <a:rPr lang="en-US" dirty="0"/>
              <a:t> je 1976. </a:t>
            </a:r>
            <a:r>
              <a:rPr lang="en-US" dirty="0" err="1"/>
              <a:t>godine</a:t>
            </a:r>
            <a:r>
              <a:rPr lang="en-US" dirty="0"/>
              <a:t> </a:t>
            </a:r>
            <a:r>
              <a:rPr lang="sr-Latn-RS" dirty="0"/>
              <a:t/>
            </a:r>
            <a:br>
              <a:rPr lang="sr-Latn-RS" dirty="0"/>
            </a:br>
            <a:r>
              <a:rPr lang="en-US" dirty="0" err="1"/>
              <a:t>predstavio</a:t>
            </a:r>
            <a:r>
              <a:rPr lang="en-US" i="1" dirty="0"/>
              <a:t> </a:t>
            </a:r>
            <a:r>
              <a:rPr lang="en-US" i="1" dirty="0" err="1"/>
              <a:t>Shugart</a:t>
            </a:r>
            <a:r>
              <a:rPr lang="en-US" i="1" dirty="0"/>
              <a:t> Associates</a:t>
            </a:r>
            <a:r>
              <a:rPr lang="sr-Latn-R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624" y="2097088"/>
            <a:ext cx="3034787" cy="294729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368193"/>
              </p:ext>
            </p:extLst>
          </p:nvPr>
        </p:nvGraphicFramePr>
        <p:xfrm>
          <a:off x="1524712" y="4020344"/>
          <a:ext cx="6104612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80378"/>
                <a:gridCol w="1549830"/>
                <a:gridCol w="1751309"/>
                <a:gridCol w="2023095"/>
              </a:tblGrid>
              <a:tr h="301454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Traka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Sektori/traka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Ukupno</a:t>
                      </a:r>
                      <a:r>
                        <a:rPr lang="sr-Latn-RS" baseline="0" dirty="0" smtClean="0"/>
                        <a:t> Sektora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Skladište u bajtima</a:t>
                      </a:r>
                      <a:endParaRPr lang="en-US" dirty="0"/>
                    </a:p>
                  </a:txBody>
                  <a:tcPr/>
                </a:tc>
              </a:tr>
              <a:tr h="323997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1-17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357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7820</a:t>
                      </a:r>
                      <a:endParaRPr lang="en-US" dirty="0"/>
                    </a:p>
                  </a:txBody>
                  <a:tcPr/>
                </a:tc>
              </a:tr>
              <a:tr h="323997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18-24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133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7170</a:t>
                      </a:r>
                      <a:endParaRPr lang="en-US" dirty="0"/>
                    </a:p>
                  </a:txBody>
                  <a:tcPr/>
                </a:tc>
              </a:tr>
              <a:tr h="323997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25-30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108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6300</a:t>
                      </a:r>
                      <a:endParaRPr lang="en-US" dirty="0"/>
                    </a:p>
                  </a:txBody>
                  <a:tcPr/>
                </a:tc>
              </a:tr>
              <a:tr h="323997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31-35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6020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76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D64 </a:t>
            </a:r>
            <a:r>
              <a:rPr lang="en-US" dirty="0" err="1"/>
              <a:t>fajl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D64 </a:t>
            </a:r>
            <a:r>
              <a:rPr lang="en-US" i="1" dirty="0" err="1"/>
              <a:t>fajl</a:t>
            </a:r>
            <a:r>
              <a:rPr lang="en-US" i="1" dirty="0"/>
              <a:t> </a:t>
            </a:r>
            <a:r>
              <a:rPr lang="en-US" dirty="0"/>
              <a:t>je </a:t>
            </a:r>
            <a:r>
              <a:rPr lang="en-US" dirty="0" err="1" smtClean="0"/>
              <a:t>naj</a:t>
            </a:r>
            <a:r>
              <a:rPr lang="sr-Latn-RS" dirty="0"/>
              <a:t>š</a:t>
            </a:r>
            <a:r>
              <a:rPr lang="en-US" dirty="0" smtClean="0"/>
              <a:t>ire </a:t>
            </a:r>
            <a:r>
              <a:rPr lang="en-US" dirty="0" err="1" smtClean="0"/>
              <a:t>podr</a:t>
            </a:r>
            <a:r>
              <a:rPr lang="sr-Latn-RS" dirty="0"/>
              <a:t>ž</a:t>
            </a:r>
            <a:r>
              <a:rPr lang="en-US" dirty="0" err="1" smtClean="0"/>
              <a:t>ani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 dobro </a:t>
            </a:r>
            <a:r>
              <a:rPr lang="en-US" dirty="0" err="1"/>
              <a:t>definisan</a:t>
            </a:r>
            <a:r>
              <a:rPr lang="en-US" dirty="0"/>
              <a:t> format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 smtClean="0"/>
              <a:t>predstavlja</a:t>
            </a:r>
            <a:r>
              <a:rPr lang="sr-Latn-RS" dirty="0"/>
              <a:t> </a:t>
            </a:r>
            <a:r>
              <a:rPr lang="en-US" dirty="0" err="1" smtClean="0"/>
              <a:t>elektronsku</a:t>
            </a:r>
            <a:r>
              <a:rPr lang="en-US" dirty="0" smtClean="0"/>
              <a:t> b</a:t>
            </a:r>
            <a:r>
              <a:rPr lang="sr-Latn-RS" dirty="0" smtClean="0"/>
              <a:t>ajt</a:t>
            </a:r>
            <a:r>
              <a:rPr lang="en-US" dirty="0" smtClean="0"/>
              <a:t> </a:t>
            </a:r>
            <a:r>
              <a:rPr lang="en-US" dirty="0" err="1"/>
              <a:t>predstavu</a:t>
            </a:r>
            <a:r>
              <a:rPr lang="en-US" dirty="0"/>
              <a:t> 5.25"flopi </a:t>
            </a:r>
            <a:r>
              <a:rPr lang="en-US" dirty="0" err="1" smtClean="0"/>
              <a:t>diskete</a:t>
            </a:r>
            <a:r>
              <a:rPr lang="sr-Latn-RS" dirty="0" smtClean="0"/>
              <a:t>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662454"/>
              </p:ext>
            </p:extLst>
          </p:nvPr>
        </p:nvGraphicFramePr>
        <p:xfrm>
          <a:off x="2398132" y="3570696"/>
          <a:ext cx="7392558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696279"/>
                <a:gridCol w="36962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Tip</a:t>
                      </a:r>
                      <a:r>
                        <a:rPr lang="sr-Latn-RS" baseline="0" dirty="0" smtClean="0"/>
                        <a:t> diskete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Veličina(bajt)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35 traka, bez</a:t>
                      </a:r>
                      <a:r>
                        <a:rPr lang="sr-Latn-RS" baseline="0" dirty="0" smtClean="0"/>
                        <a:t> grešaka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174848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35 traka, 683 bajtova greški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175531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40 traka, bez</a:t>
                      </a:r>
                      <a:r>
                        <a:rPr lang="sr-Latn-RS" baseline="0" dirty="0" smtClean="0"/>
                        <a:t> grešaka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196608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40 traka, 768 bajtova greški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197376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466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О</a:t>
            </a:r>
            <a:r>
              <a:rPr lang="sr-Latn-RS" dirty="0" smtClean="0"/>
              <a:t>pis problema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Prilikom čitanja </a:t>
            </a:r>
            <a:r>
              <a:rPr lang="sr-Latn-RS" i="1" dirty="0" smtClean="0"/>
              <a:t>5.25 flopi diskete </a:t>
            </a:r>
            <a:br>
              <a:rPr lang="sr-Latn-RS" i="1" dirty="0" smtClean="0"/>
            </a:br>
            <a:r>
              <a:rPr lang="sr-Latn-RS" i="1" dirty="0" smtClean="0"/>
              <a:t>dolazi do grešaka na pojedinim </a:t>
            </a:r>
            <a:br>
              <a:rPr lang="sr-Latn-RS" i="1" dirty="0" smtClean="0"/>
            </a:br>
            <a:r>
              <a:rPr lang="sr-Latn-RS" i="1" dirty="0" smtClean="0"/>
              <a:t>sektorima.</a:t>
            </a:r>
          </a:p>
          <a:p>
            <a:r>
              <a:rPr lang="sr-Latn-RS" i="1" dirty="0" smtClean="0"/>
              <a:t>Nastale greške se evidentiraju u </a:t>
            </a:r>
            <a:br>
              <a:rPr lang="sr-Latn-RS" i="1" dirty="0" smtClean="0"/>
            </a:br>
            <a:r>
              <a:rPr lang="sr-Latn-RS" i="1" dirty="0" smtClean="0"/>
              <a:t>dodatnim bajtovima D64 fajla i na </a:t>
            </a:r>
            <a:br>
              <a:rPr lang="sr-Latn-RS" i="1" dirty="0" smtClean="0"/>
            </a:br>
            <a:r>
              <a:rPr lang="sr-Latn-RS" i="1" dirty="0" smtClean="0"/>
              <a:t>osnovu njih se vrši dalja analiza i</a:t>
            </a:r>
            <a:br>
              <a:rPr lang="sr-Latn-RS" i="1" dirty="0" smtClean="0"/>
            </a:br>
            <a:r>
              <a:rPr lang="sr-Latn-RS" i="1" dirty="0" smtClean="0"/>
              <a:t> iscrtavanje.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706" y="2249487"/>
            <a:ext cx="4907705" cy="307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51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Analiza problema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117004"/>
            <a:ext cx="6065300" cy="2498976"/>
          </a:xfrm>
        </p:spPr>
        <p:txBody>
          <a:bodyPr/>
          <a:lstStyle/>
          <a:p>
            <a:r>
              <a:rPr lang="sr-Latn-RS" dirty="0" smtClean="0"/>
              <a:t>Zbog analize problema razvijeno je</a:t>
            </a:r>
            <a:br>
              <a:rPr lang="sr-Latn-RS" dirty="0" smtClean="0"/>
            </a:br>
            <a:r>
              <a:rPr lang="sr-Latn-RS" dirty="0" smtClean="0"/>
              <a:t>programsko rešenje za vizuelizaciju grešaka.</a:t>
            </a:r>
          </a:p>
          <a:p>
            <a:r>
              <a:rPr lang="sr-Latn-RS" dirty="0" smtClean="0"/>
              <a:t>Analizom </a:t>
            </a:r>
            <a:r>
              <a:rPr lang="sr-Latn-RS" i="1" dirty="0" smtClean="0"/>
              <a:t>D64 fajlova ustanovljeno je da se</a:t>
            </a:r>
            <a:r>
              <a:rPr lang="sr-Latn-RS" i="1" dirty="0"/>
              <a:t> </a:t>
            </a:r>
            <a:r>
              <a:rPr lang="sr-Latn-RS" i="1" dirty="0" smtClean="0"/>
              <a:t/>
            </a:r>
            <a:br>
              <a:rPr lang="sr-Latn-RS" i="1" dirty="0" smtClean="0"/>
            </a:br>
            <a:r>
              <a:rPr lang="sr-Latn-RS" i="1" dirty="0" smtClean="0"/>
              <a:t>prilikom višestrukog čitanja flopi diskete </a:t>
            </a:r>
            <a:br>
              <a:rPr lang="sr-Latn-RS" i="1" dirty="0" smtClean="0"/>
            </a:br>
            <a:r>
              <a:rPr lang="sr-Latn-RS" i="1" dirty="0" smtClean="0"/>
              <a:t>javljaju greške u različitim sektorima.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417" y="2097088"/>
            <a:ext cx="3663994" cy="428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75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Opis korišćenih tehnologija i alata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Programsko rešenje je razvijeno uz pomoć</a:t>
            </a:r>
            <a:br>
              <a:rPr lang="sr-Latn-RS" dirty="0" smtClean="0"/>
            </a:br>
            <a:r>
              <a:rPr lang="sr-Latn-RS" i="1" dirty="0" smtClean="0"/>
              <a:t>Java</a:t>
            </a:r>
            <a:r>
              <a:rPr lang="sr-Latn-RS" dirty="0" smtClean="0"/>
              <a:t> programskog jezika u </a:t>
            </a:r>
            <a:r>
              <a:rPr lang="sr-Latn-RS" i="1" dirty="0" smtClean="0"/>
              <a:t>Eclipse</a:t>
            </a:r>
            <a:r>
              <a:rPr lang="sr-Latn-RS" dirty="0" smtClean="0"/>
              <a:t> </a:t>
            </a:r>
            <a:br>
              <a:rPr lang="sr-Latn-RS" dirty="0" smtClean="0"/>
            </a:br>
            <a:r>
              <a:rPr lang="sr-Latn-RS" dirty="0" smtClean="0"/>
              <a:t>programskom</a:t>
            </a:r>
            <a:r>
              <a:rPr lang="sr-Latn-RS" dirty="0"/>
              <a:t> </a:t>
            </a:r>
            <a:r>
              <a:rPr lang="sr-Latn-RS" dirty="0" smtClean="0"/>
              <a:t>okruženju.</a:t>
            </a:r>
          </a:p>
          <a:p>
            <a:r>
              <a:rPr lang="sr-Latn-RS" dirty="0" smtClean="0"/>
              <a:t>Za rad sa grafičkim elementima korišćen je </a:t>
            </a:r>
            <a:br>
              <a:rPr lang="sr-Latn-RS" dirty="0" smtClean="0"/>
            </a:br>
            <a:r>
              <a:rPr lang="sr-Latn-RS" i="1" dirty="0" smtClean="0"/>
              <a:t>Swing</a:t>
            </a:r>
            <a:r>
              <a:rPr lang="sr-Latn-RS" dirty="0"/>
              <a:t> </a:t>
            </a:r>
            <a:r>
              <a:rPr lang="sr-Latn-RS" dirty="0" smtClean="0"/>
              <a:t>radni okvir koji obezbeđuje potreban</a:t>
            </a:r>
            <a:br>
              <a:rPr lang="sr-Latn-RS" dirty="0" smtClean="0"/>
            </a:br>
            <a:r>
              <a:rPr lang="sr-Latn-RS" dirty="0" smtClean="0"/>
              <a:t>skup grafičkih komponenti.</a:t>
            </a:r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979" y="2249487"/>
            <a:ext cx="4197432" cy="353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53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Opis rešenja problema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Na osnovu analize ustanovljeno je da se kombinacijom više D64 fajlova može dobiti fajl sa manje grešaka ili u idealnom slučaju bez grešaka.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5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Programsko rešenje </a:t>
            </a:r>
            <a:r>
              <a:rPr lang="sr-Latn-RS" dirty="0" smtClean="0"/>
              <a:t>problema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Od selektovanih D64 fajlova biramo fajl sa najmanje grešaka</a:t>
            </a:r>
            <a:r>
              <a:rPr lang="sr-Latn-RS" dirty="0" smtClean="0"/>
              <a:t>.</a:t>
            </a:r>
          </a:p>
          <a:p>
            <a:r>
              <a:rPr lang="sr-Latn-RS" dirty="0" smtClean="0"/>
              <a:t>Izbor se vrši na osnovu dodatnih fajlova greški na kraju D64 fajla po</a:t>
            </a:r>
            <a:br>
              <a:rPr lang="sr-Latn-RS" dirty="0" smtClean="0"/>
            </a:br>
            <a:r>
              <a:rPr lang="sr-Latn-RS" dirty="0" smtClean="0"/>
              <a:t>principu traženja minimuma.</a:t>
            </a:r>
            <a:endParaRPr lang="sr-Latn-RS" dirty="0" smtClean="0"/>
          </a:p>
          <a:p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137193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2044</TotalTime>
  <Words>1095</Words>
  <Application>Microsoft Office PowerPoint</Application>
  <PresentationFormat>Widescreen</PresentationFormat>
  <Paragraphs>121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Tw Cen MT</vt:lpstr>
      <vt:lpstr>Circuit</vt:lpstr>
      <vt:lpstr>Jedno rešenje za restauraciju i očuvanje podataka sa starih medijuma</vt:lpstr>
      <vt:lpstr>Commodorе 1541</vt:lpstr>
      <vt:lpstr>5.25“ flopi disketa</vt:lpstr>
      <vt:lpstr>D64 fajl</vt:lpstr>
      <vt:lpstr>Оpis problema</vt:lpstr>
      <vt:lpstr>Analiza problema</vt:lpstr>
      <vt:lpstr>Opis korišćenih tehnologija i alata</vt:lpstr>
      <vt:lpstr>Opis rešenja problema</vt:lpstr>
      <vt:lpstr>Programsko rešenje problema (1)</vt:lpstr>
      <vt:lpstr>Programsko rešenje problema (2)</vt:lpstr>
      <vt:lpstr>Programsko rešenje problema (3)</vt:lpstr>
      <vt:lpstr>Interne strukture podataka</vt:lpstr>
      <vt:lpstr>Prikaz implementiranog rešenja</vt:lpstr>
      <vt:lpstr>Hvala na Pažnji</vt:lpstr>
      <vt:lpstr>Pitanja?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DekY Predojevic</dc:creator>
  <cp:lastModifiedBy>DekY Predojevic</cp:lastModifiedBy>
  <cp:revision>61</cp:revision>
  <dcterms:created xsi:type="dcterms:W3CDTF">2019-09-23T22:29:02Z</dcterms:created>
  <dcterms:modified xsi:type="dcterms:W3CDTF">2019-09-26T23:46:58Z</dcterms:modified>
</cp:coreProperties>
</file>