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1636" autoAdjust="0"/>
  </p:normalViewPr>
  <p:slideViewPr>
    <p:cSldViewPr snapToGrid="0">
      <p:cViewPr>
        <p:scale>
          <a:sx n="90" d="100"/>
          <a:sy n="90" d="100"/>
        </p:scale>
        <p:origin x="37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568EA-1560-4AB2-AAFA-E0C19581FD5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2F0D8-77DC-425B-9D06-96E7E911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9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2F0D8-77DC-425B-9D06-96E7E9114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5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9E3126-F7DE-4F54-A65B-850989AC830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2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00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816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20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49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1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9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8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1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6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3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0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1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E3126-F7DE-4F54-A65B-850989AC830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29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Naslov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DIPLOMSKI </a:t>
            </a:r>
            <a:r>
              <a:rPr lang="en-US" dirty="0" err="1" smtClean="0">
                <a:latin typeface="Arial Narrow" panose="020B0606020202030204" pitchFamily="34" charset="0"/>
              </a:rPr>
              <a:t>RAd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 implementiranog rešenja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4540531" cy="28500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254" y="2097088"/>
            <a:ext cx="4518157" cy="285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Commodor</a:t>
            </a:r>
            <a:r>
              <a:rPr lang="sr-Cyrl-RS" dirty="0"/>
              <a:t>е</a:t>
            </a:r>
            <a:r>
              <a:rPr lang="en-US" dirty="0" smtClean="0"/>
              <a:t> 1541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5.25"flopi </a:t>
            </a:r>
            <a:r>
              <a:rPr lang="en-US" dirty="0" err="1"/>
              <a:t>disketa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Commodore 1541</a:t>
            </a:r>
            <a:r>
              <a:rPr lang="en-US" dirty="0"/>
              <a:t> je </a:t>
            </a:r>
            <a:r>
              <a:rPr lang="sr-Latn-RS" dirty="0" smtClean="0"/>
              <a:t>č</a:t>
            </a:r>
            <a:r>
              <a:rPr lang="en-US" dirty="0" err="1" smtClean="0"/>
              <a:t>ita</a:t>
            </a:r>
            <a:r>
              <a:rPr lang="sr-Latn-RS" dirty="0" smtClean="0"/>
              <a:t>č</a:t>
            </a:r>
            <a:r>
              <a:rPr lang="en-US" dirty="0" smtClean="0"/>
              <a:t> </a:t>
            </a:r>
            <a:r>
              <a:rPr lang="en-US" i="1" dirty="0"/>
              <a:t>5.25"flopi </a:t>
            </a:r>
            <a:r>
              <a:rPr lang="en-US" i="1" dirty="0" err="1" smtClean="0"/>
              <a:t>disket</a:t>
            </a:r>
            <a:r>
              <a:rPr lang="sr-Latn-RS" i="1" dirty="0" smtClean="0"/>
              <a:t>-</a:t>
            </a:r>
            <a:r>
              <a:rPr lang="en-US" i="1" dirty="0" smtClean="0"/>
              <a:t>a</a:t>
            </a:r>
            <a:r>
              <a:rPr lang="sr-Latn-RS" i="1" dirty="0" smtClean="0"/>
              <a:t> </a:t>
            </a:r>
            <a:br>
              <a:rPr lang="sr-Latn-RS" i="1" dirty="0" smtClean="0"/>
            </a:br>
            <a:r>
              <a:rPr lang="sr-Latn-RS" dirty="0" smtClean="0"/>
              <a:t>koji je razvijen u Kanadi od strane kompanije </a:t>
            </a:r>
            <a:br>
              <a:rPr lang="sr-Latn-RS" dirty="0" smtClean="0"/>
            </a:br>
            <a:r>
              <a:rPr lang="sr-Latn-RS" i="1" dirty="0" smtClean="0"/>
              <a:t>Commodore</a:t>
            </a:r>
            <a:r>
              <a:rPr lang="sr-Latn-RS" dirty="0" smtClean="0"/>
              <a:t>, 1982 godine.</a:t>
            </a:r>
          </a:p>
          <a:p>
            <a:r>
              <a:rPr lang="en-US" dirty="0" err="1"/>
              <a:t>Originalna</a:t>
            </a:r>
            <a:r>
              <a:rPr lang="en-US" dirty="0"/>
              <a:t> </a:t>
            </a:r>
            <a:r>
              <a:rPr lang="en-US" i="1" dirty="0"/>
              <a:t>5.25"flopi </a:t>
            </a:r>
            <a:r>
              <a:rPr lang="en-US" i="1" dirty="0" err="1"/>
              <a:t>disketa</a:t>
            </a:r>
            <a:r>
              <a:rPr lang="en-US" i="1" dirty="0"/>
              <a:t> </a:t>
            </a:r>
            <a:r>
              <a:rPr lang="en-US" dirty="0" err="1"/>
              <a:t>ili</a:t>
            </a:r>
            <a:r>
              <a:rPr lang="en-US" i="1" dirty="0"/>
              <a:t> </a:t>
            </a:r>
            <a:r>
              <a:rPr lang="en-US" i="1" dirty="0" err="1"/>
              <a:t>miniflopi</a:t>
            </a:r>
            <a:r>
              <a:rPr lang="en-US" i="1" dirty="0"/>
              <a:t> </a:t>
            </a:r>
            <a:r>
              <a:rPr lang="en-US" dirty="0"/>
              <a:t>bio je 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US" dirty="0" err="1" smtClean="0"/>
              <a:t>magnetni</a:t>
            </a:r>
            <a:r>
              <a:rPr lang="en-US" dirty="0" smtClean="0"/>
              <a:t> </a:t>
            </a:r>
            <a:r>
              <a:rPr lang="sr-Latn-RS" dirty="0" smtClean="0"/>
              <a:t>medium </a:t>
            </a:r>
            <a:r>
              <a:rPr lang="en-US" dirty="0" smtClean="0"/>
              <a:t>format</a:t>
            </a:r>
            <a:r>
              <a:rPr lang="sr-Latn-RS" dirty="0" smtClean="0"/>
              <a:t> </a:t>
            </a:r>
            <a:r>
              <a:rPr lang="en-US" dirty="0" err="1" smtClean="0"/>
              <a:t>koga</a:t>
            </a:r>
            <a:r>
              <a:rPr lang="en-US" dirty="0" smtClean="0"/>
              <a:t> je 1976. </a:t>
            </a:r>
            <a:r>
              <a:rPr lang="en-US" dirty="0" err="1" smtClean="0"/>
              <a:t>godine</a:t>
            </a:r>
            <a:r>
              <a:rPr lang="en-US" dirty="0" smtClean="0"/>
              <a:t> 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US" dirty="0" err="1" smtClean="0"/>
              <a:t>predstavio</a:t>
            </a:r>
            <a:r>
              <a:rPr lang="en-US" i="1" dirty="0" smtClean="0"/>
              <a:t> </a:t>
            </a:r>
            <a:r>
              <a:rPr lang="en-US" i="1" dirty="0" err="1" smtClean="0"/>
              <a:t>Shugart</a:t>
            </a:r>
            <a:r>
              <a:rPr lang="en-US" i="1" dirty="0" smtClean="0"/>
              <a:t> Associates</a:t>
            </a:r>
            <a:r>
              <a:rPr lang="sr-Latn-RS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51" y="2097088"/>
            <a:ext cx="3352460" cy="22317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65" y="4481268"/>
            <a:ext cx="2008632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D64 </a:t>
            </a:r>
            <a:r>
              <a:rPr lang="en-US" dirty="0" err="1"/>
              <a:t>fajl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D64 </a:t>
            </a:r>
            <a:r>
              <a:rPr lang="en-US" i="1" dirty="0" err="1"/>
              <a:t>fajl</a:t>
            </a:r>
            <a:r>
              <a:rPr lang="en-US" i="1" dirty="0"/>
              <a:t> </a:t>
            </a:r>
            <a:r>
              <a:rPr lang="en-US" dirty="0"/>
              <a:t>je </a:t>
            </a:r>
            <a:r>
              <a:rPr lang="en-US" dirty="0" err="1" smtClean="0"/>
              <a:t>naj</a:t>
            </a:r>
            <a:r>
              <a:rPr lang="sr-Latn-RS" dirty="0"/>
              <a:t>š</a:t>
            </a:r>
            <a:r>
              <a:rPr lang="en-US" dirty="0" smtClean="0"/>
              <a:t>ire </a:t>
            </a:r>
            <a:r>
              <a:rPr lang="en-US" dirty="0" err="1" smtClean="0"/>
              <a:t>podr</a:t>
            </a:r>
            <a:r>
              <a:rPr lang="sr-Latn-RS" dirty="0"/>
              <a:t>ž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dobro </a:t>
            </a:r>
            <a:r>
              <a:rPr lang="en-US" dirty="0" err="1"/>
              <a:t>definisan</a:t>
            </a:r>
            <a:r>
              <a:rPr lang="en-US" dirty="0"/>
              <a:t> format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 smtClean="0"/>
              <a:t>predstavlja</a:t>
            </a:r>
            <a:r>
              <a:rPr lang="sr-Latn-RS" dirty="0"/>
              <a:t> </a:t>
            </a:r>
            <a:r>
              <a:rPr lang="en-US" dirty="0" err="1" smtClean="0"/>
              <a:t>elektronsku</a:t>
            </a:r>
            <a:r>
              <a:rPr lang="en-US" dirty="0" smtClean="0"/>
              <a:t> b</a:t>
            </a:r>
            <a:r>
              <a:rPr lang="sr-Latn-RS" dirty="0" smtClean="0"/>
              <a:t>ajt</a:t>
            </a:r>
            <a:r>
              <a:rPr lang="en-US" dirty="0" smtClean="0"/>
              <a:t> </a:t>
            </a:r>
            <a:r>
              <a:rPr lang="en-US" dirty="0" err="1"/>
              <a:t>predstavu</a:t>
            </a:r>
            <a:r>
              <a:rPr lang="en-US" dirty="0"/>
              <a:t> 5.25"flopi </a:t>
            </a:r>
            <a:r>
              <a:rPr lang="en-US" dirty="0" err="1" smtClean="0"/>
              <a:t>diskete</a:t>
            </a:r>
            <a:r>
              <a:rPr lang="sr-Latn-RS" dirty="0" smtClean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561422"/>
              </p:ext>
            </p:extLst>
          </p:nvPr>
        </p:nvGraphicFramePr>
        <p:xfrm>
          <a:off x="2030411" y="384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Tip</a:t>
                      </a:r>
                      <a:r>
                        <a:rPr lang="sr-Latn-RS" baseline="0" dirty="0" smtClean="0"/>
                        <a:t> diskete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Veličina(bajt)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35 traka, bez</a:t>
                      </a:r>
                      <a:r>
                        <a:rPr lang="sr-Latn-RS" baseline="0" dirty="0" smtClean="0"/>
                        <a:t> grešaka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174848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35 traka, 689 bajtova greški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175531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40 traka, bez</a:t>
                      </a:r>
                      <a:r>
                        <a:rPr lang="sr-Latn-RS" baseline="0" dirty="0" smtClean="0"/>
                        <a:t> grešaka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196608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40 traka, 768 bajtova greški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197376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6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</a:t>
            </a:r>
            <a:r>
              <a:rPr lang="sr-Latn-RS" dirty="0" smtClean="0"/>
              <a:t>pis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Prilikom čitanja </a:t>
            </a:r>
            <a:r>
              <a:rPr lang="sr-Latn-RS" i="1" dirty="0" smtClean="0"/>
              <a:t>5.25 flopi diskete </a:t>
            </a:r>
            <a:br>
              <a:rPr lang="sr-Latn-RS" i="1" dirty="0" smtClean="0"/>
            </a:br>
            <a:r>
              <a:rPr lang="sr-Latn-RS" i="1" dirty="0" smtClean="0"/>
              <a:t>dolazi do grešaka na pojedinim </a:t>
            </a:r>
            <a:br>
              <a:rPr lang="sr-Latn-RS" i="1" dirty="0" smtClean="0"/>
            </a:br>
            <a:r>
              <a:rPr lang="sr-Latn-RS" i="1" dirty="0" smtClean="0"/>
              <a:t>sektorima.</a:t>
            </a:r>
          </a:p>
          <a:p>
            <a:r>
              <a:rPr lang="sr-Latn-RS" i="1" dirty="0" smtClean="0"/>
              <a:t>Nastale greške se evidentiraju u </a:t>
            </a:r>
            <a:br>
              <a:rPr lang="sr-Latn-RS" i="1" dirty="0" smtClean="0"/>
            </a:br>
            <a:r>
              <a:rPr lang="sr-Latn-RS" i="1" dirty="0" smtClean="0"/>
              <a:t>dodatnim bajtovima D64 fajla i na </a:t>
            </a:r>
            <a:br>
              <a:rPr lang="sr-Latn-RS" i="1" dirty="0" smtClean="0"/>
            </a:br>
            <a:r>
              <a:rPr lang="sr-Latn-RS" i="1" dirty="0" smtClean="0"/>
              <a:t>osnovu njih se vrši iscrtavanje.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706" y="2249487"/>
            <a:ext cx="4907705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17004"/>
            <a:ext cx="9905999" cy="2498976"/>
          </a:xfrm>
        </p:spPr>
        <p:txBody>
          <a:bodyPr/>
          <a:lstStyle/>
          <a:p>
            <a:r>
              <a:rPr lang="sr-Latn-RS" dirty="0" smtClean="0"/>
              <a:t>Zbog analize problema razvijeno je</a:t>
            </a:r>
            <a:br>
              <a:rPr lang="sr-Latn-RS" dirty="0" smtClean="0"/>
            </a:br>
            <a:r>
              <a:rPr lang="sr-Latn-RS" dirty="0" smtClean="0"/>
              <a:t>programsko rešenje za vizuelizaciju grešaka.</a:t>
            </a:r>
          </a:p>
          <a:p>
            <a:r>
              <a:rPr lang="sr-Latn-RS" dirty="0" smtClean="0"/>
              <a:t>Analizom </a:t>
            </a:r>
            <a:r>
              <a:rPr lang="sr-Latn-RS" i="1" dirty="0" smtClean="0"/>
              <a:t>D64 fajlova ustanovljeno je da se</a:t>
            </a:r>
            <a:r>
              <a:rPr lang="sr-Latn-RS" i="1" dirty="0"/>
              <a:t> </a:t>
            </a:r>
            <a:r>
              <a:rPr lang="sr-Latn-RS" i="1" dirty="0" smtClean="0"/>
              <a:t/>
            </a:r>
            <a:br>
              <a:rPr lang="sr-Latn-RS" i="1" dirty="0" smtClean="0"/>
            </a:br>
            <a:r>
              <a:rPr lang="sr-Latn-RS" i="1" dirty="0" smtClean="0"/>
              <a:t>prilikom višestrukog čitanja flopi diskete </a:t>
            </a:r>
            <a:br>
              <a:rPr lang="sr-Latn-RS" i="1" dirty="0" smtClean="0"/>
            </a:br>
            <a:r>
              <a:rPr lang="sr-Latn-RS" i="1" dirty="0" smtClean="0"/>
              <a:t>javljaju greške u različitim sektorima.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17" y="2097088"/>
            <a:ext cx="3663994" cy="428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Opis korišćenih tehnologija i alata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Programsko rešenje je razvijeno uz pomoć</a:t>
            </a:r>
            <a:br>
              <a:rPr lang="sr-Latn-RS" dirty="0" smtClean="0"/>
            </a:br>
            <a:r>
              <a:rPr lang="sr-Latn-RS" i="1" dirty="0" smtClean="0"/>
              <a:t>Java</a:t>
            </a:r>
            <a:r>
              <a:rPr lang="sr-Latn-RS" dirty="0" smtClean="0"/>
              <a:t> programskog jezika u </a:t>
            </a:r>
            <a:r>
              <a:rPr lang="sr-Latn-RS" i="1" dirty="0" smtClean="0"/>
              <a:t>Eclipse</a:t>
            </a:r>
            <a:r>
              <a:rPr lang="sr-Latn-RS" dirty="0" smtClean="0"/>
              <a:t> </a:t>
            </a:r>
            <a:br>
              <a:rPr lang="sr-Latn-RS" dirty="0" smtClean="0"/>
            </a:br>
            <a:r>
              <a:rPr lang="sr-Latn-RS" dirty="0" smtClean="0"/>
              <a:t>programskom</a:t>
            </a:r>
            <a:r>
              <a:rPr lang="sr-Latn-RS" dirty="0"/>
              <a:t> </a:t>
            </a:r>
            <a:r>
              <a:rPr lang="sr-Latn-RS" dirty="0" smtClean="0"/>
              <a:t>rešenju.</a:t>
            </a:r>
          </a:p>
          <a:p>
            <a:r>
              <a:rPr lang="sr-Latn-RS" dirty="0" smtClean="0"/>
              <a:t>Za rad sa grafičkim elementima korišćen je </a:t>
            </a:r>
            <a:br>
              <a:rPr lang="sr-Latn-RS" dirty="0" smtClean="0"/>
            </a:br>
            <a:r>
              <a:rPr lang="sr-Latn-RS" i="1" dirty="0" smtClean="0"/>
              <a:t>Swing</a:t>
            </a:r>
            <a:r>
              <a:rPr lang="sr-Latn-RS" dirty="0"/>
              <a:t> </a:t>
            </a:r>
            <a:r>
              <a:rPr lang="sr-Latn-RS" dirty="0" smtClean="0"/>
              <a:t>radni okvir koji obezbeđuje skup </a:t>
            </a:r>
            <a:br>
              <a:rPr lang="sr-Latn-RS" dirty="0" smtClean="0"/>
            </a:br>
            <a:r>
              <a:rPr lang="sr-Latn-RS" dirty="0" smtClean="0"/>
              <a:t>grafičkih komponenti.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79" y="2249487"/>
            <a:ext cx="4197432" cy="35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Opis rešenja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 osnovu analize ustanovljeno je da se kombinacijom više D64 fajlova može dobiti fajl sa manje grešaka ili u idealnom slučaju bez grešaka.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Programsko rešenje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 selektovanih D64 fajlova biramo fajl sa najmanje grešaka.</a:t>
            </a:r>
          </a:p>
          <a:p>
            <a:r>
              <a:rPr lang="sr-Latn-RS" dirty="0" smtClean="0"/>
              <a:t>Prolazimo kroz greške pronađenog fajla i za sektor sa greškom tražimo korespodentni sektor u drugim fajlovima koji nema grešku.</a:t>
            </a:r>
          </a:p>
          <a:p>
            <a:r>
              <a:rPr lang="sr-Latn-RS" dirty="0" smtClean="0"/>
              <a:t>Ukoliko ga pronađemo menjamo ga sa sektorm koji ima grešku.</a:t>
            </a:r>
          </a:p>
        </p:txBody>
      </p:sp>
    </p:spTree>
    <p:extLst>
      <p:ext uri="{BB962C8B-B14F-4D97-AF65-F5344CB8AC3E}">
        <p14:creationId xmlns:p14="http://schemas.microsoft.com/office/powerpoint/2010/main" val="13719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Interne strukture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Lista</a:t>
            </a:r>
          </a:p>
          <a:p>
            <a:r>
              <a:rPr lang="sr-Latn-RS" dirty="0" smtClean="0"/>
              <a:t>Niz</a:t>
            </a:r>
          </a:p>
          <a:p>
            <a:r>
              <a:rPr lang="sr-Latn-RS" dirty="0" smtClean="0"/>
              <a:t>Bajt</a:t>
            </a:r>
          </a:p>
          <a:p>
            <a:r>
              <a:rPr lang="sr-Latn-RS" dirty="0" smtClean="0"/>
              <a:t>Fajl</a:t>
            </a:r>
          </a:p>
        </p:txBody>
      </p:sp>
    </p:spTree>
    <p:extLst>
      <p:ext uri="{BB962C8B-B14F-4D97-AF65-F5344CB8AC3E}">
        <p14:creationId xmlns:p14="http://schemas.microsoft.com/office/powerpoint/2010/main" val="6323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670</TotalTime>
  <Words>181</Words>
  <Application>Microsoft Office PowerPoint</Application>
  <PresentationFormat>Widescreen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Calibri</vt:lpstr>
      <vt:lpstr>Trebuchet MS</vt:lpstr>
      <vt:lpstr>Tw Cen MT</vt:lpstr>
      <vt:lpstr>Circuit</vt:lpstr>
      <vt:lpstr>Naslov</vt:lpstr>
      <vt:lpstr>Commodorе 1541 i 5.25"flopi disketa</vt:lpstr>
      <vt:lpstr>D64 fajl</vt:lpstr>
      <vt:lpstr>Оpis problema</vt:lpstr>
      <vt:lpstr>Analiza problema</vt:lpstr>
      <vt:lpstr>Opis korišćenih tehnologija i alata</vt:lpstr>
      <vt:lpstr>Opis rešenja problema</vt:lpstr>
      <vt:lpstr>Programsko rešenje problema</vt:lpstr>
      <vt:lpstr>Interne strukture podataka</vt:lpstr>
      <vt:lpstr>Prikaz implementiranog rešenja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DekY Predojevic</dc:creator>
  <cp:lastModifiedBy>DekY Predojevic</cp:lastModifiedBy>
  <cp:revision>18</cp:revision>
  <dcterms:created xsi:type="dcterms:W3CDTF">2019-09-23T22:29:02Z</dcterms:created>
  <dcterms:modified xsi:type="dcterms:W3CDTF">2019-09-24T09:39:17Z</dcterms:modified>
</cp:coreProperties>
</file>