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0" r:id="rId5"/>
    <p:sldId id="259" r:id="rId6"/>
    <p:sldId id="257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50BF08-25F5-4A97-91FE-F11652515540}" v="89" dt="2022-08-08T10:04:15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jan Stancevic" userId="e638958d3b5984de" providerId="LiveId" clId="{4A50BF08-25F5-4A97-91FE-F11652515540}"/>
    <pc:docChg chg="undo custSel addSld delSld modSld sldOrd">
      <pc:chgData name="Dejan Stancevic" userId="e638958d3b5984de" providerId="LiveId" clId="{4A50BF08-25F5-4A97-91FE-F11652515540}" dt="2022-08-08T11:15:30.363" v="1151" actId="20577"/>
      <pc:docMkLst>
        <pc:docMk/>
      </pc:docMkLst>
      <pc:sldChg chg="modSp mod">
        <pc:chgData name="Dejan Stancevic" userId="e638958d3b5984de" providerId="LiveId" clId="{4A50BF08-25F5-4A97-91FE-F11652515540}" dt="2022-08-08T11:11:13.867" v="1144" actId="20577"/>
        <pc:sldMkLst>
          <pc:docMk/>
          <pc:sldMk cId="3012478037" sldId="256"/>
        </pc:sldMkLst>
        <pc:spChg chg="mod">
          <ac:chgData name="Dejan Stancevic" userId="e638958d3b5984de" providerId="LiveId" clId="{4A50BF08-25F5-4A97-91FE-F11652515540}" dt="2022-08-08T11:11:13.867" v="1144" actId="20577"/>
          <ac:spMkLst>
            <pc:docMk/>
            <pc:sldMk cId="3012478037" sldId="256"/>
            <ac:spMk id="3" creationId="{692820C7-EFC1-DB5B-8BCF-AC6CE371AFAD}"/>
          </ac:spMkLst>
        </pc:spChg>
      </pc:sldChg>
      <pc:sldChg chg="addSp delSp modSp mod ord modClrScheme chgLayout">
        <pc:chgData name="Dejan Stancevic" userId="e638958d3b5984de" providerId="LiveId" clId="{4A50BF08-25F5-4A97-91FE-F11652515540}" dt="2022-08-08T10:12:55.124" v="1111" actId="20577"/>
        <pc:sldMkLst>
          <pc:docMk/>
          <pc:sldMk cId="1487850175" sldId="257"/>
        </pc:sldMkLst>
        <pc:spChg chg="mod ord">
          <ac:chgData name="Dejan Stancevic" userId="e638958d3b5984de" providerId="LiveId" clId="{4A50BF08-25F5-4A97-91FE-F11652515540}" dt="2022-08-08T09:07:18.664" v="460" actId="700"/>
          <ac:spMkLst>
            <pc:docMk/>
            <pc:sldMk cId="1487850175" sldId="257"/>
            <ac:spMk id="2" creationId="{3CE7E360-E378-E2D6-9013-B188C1514251}"/>
          </ac:spMkLst>
        </pc:spChg>
        <pc:spChg chg="del">
          <ac:chgData name="Dejan Stancevic" userId="e638958d3b5984de" providerId="LiveId" clId="{4A50BF08-25F5-4A97-91FE-F11652515540}" dt="2022-08-08T08:44:43.972" v="0"/>
          <ac:spMkLst>
            <pc:docMk/>
            <pc:sldMk cId="1487850175" sldId="257"/>
            <ac:spMk id="3" creationId="{267FA8EE-128A-00E5-B1A7-535FCA1B43C1}"/>
          </ac:spMkLst>
        </pc:spChg>
        <pc:spChg chg="add mod ord">
          <ac:chgData name="Dejan Stancevic" userId="e638958d3b5984de" providerId="LiveId" clId="{4A50BF08-25F5-4A97-91FE-F11652515540}" dt="2022-08-08T10:12:55.124" v="1111" actId="20577"/>
          <ac:spMkLst>
            <pc:docMk/>
            <pc:sldMk cId="1487850175" sldId="257"/>
            <ac:spMk id="6" creationId="{F063121C-8087-890E-EEA8-BAD2F7D27F88}"/>
          </ac:spMkLst>
        </pc:spChg>
        <pc:picChg chg="add mod ord">
          <ac:chgData name="Dejan Stancevic" userId="e638958d3b5984de" providerId="LiveId" clId="{4A50BF08-25F5-4A97-91FE-F11652515540}" dt="2022-08-08T09:16:02.404" v="640" actId="14100"/>
          <ac:picMkLst>
            <pc:docMk/>
            <pc:sldMk cId="1487850175" sldId="257"/>
            <ac:picMk id="5" creationId="{BDFFAF2E-8BFF-ACC0-8B7A-30AA723BC08F}"/>
          </ac:picMkLst>
        </pc:picChg>
      </pc:sldChg>
      <pc:sldChg chg="addSp modSp mod">
        <pc:chgData name="Dejan Stancevic" userId="e638958d3b5984de" providerId="LiveId" clId="{4A50BF08-25F5-4A97-91FE-F11652515540}" dt="2022-08-08T10:04:53.804" v="1007" actId="14100"/>
        <pc:sldMkLst>
          <pc:docMk/>
          <pc:sldMk cId="3204501614" sldId="258"/>
        </pc:sldMkLst>
        <pc:spChg chg="mod">
          <ac:chgData name="Dejan Stancevic" userId="e638958d3b5984de" providerId="LiveId" clId="{4A50BF08-25F5-4A97-91FE-F11652515540}" dt="2022-08-08T08:48:34.130" v="68" actId="20577"/>
          <ac:spMkLst>
            <pc:docMk/>
            <pc:sldMk cId="3204501614" sldId="258"/>
            <ac:spMk id="2" creationId="{B2ACC04C-E790-58D5-FD9F-E864BEABB999}"/>
          </ac:spMkLst>
        </pc:spChg>
        <pc:spChg chg="mod">
          <ac:chgData name="Dejan Stancevic" userId="e638958d3b5984de" providerId="LiveId" clId="{4A50BF08-25F5-4A97-91FE-F11652515540}" dt="2022-08-08T08:54:18.311" v="247" actId="20577"/>
          <ac:spMkLst>
            <pc:docMk/>
            <pc:sldMk cId="3204501614" sldId="258"/>
            <ac:spMk id="3" creationId="{51D6814A-327B-BD9C-B83B-41A0B4CE3C94}"/>
          </ac:spMkLst>
        </pc:spChg>
        <pc:picChg chg="add mod">
          <ac:chgData name="Dejan Stancevic" userId="e638958d3b5984de" providerId="LiveId" clId="{4A50BF08-25F5-4A97-91FE-F11652515540}" dt="2022-08-08T10:04:53.804" v="1007" actId="14100"/>
          <ac:picMkLst>
            <pc:docMk/>
            <pc:sldMk cId="3204501614" sldId="258"/>
            <ac:picMk id="5" creationId="{0400EC8D-81A3-1EFA-721D-46CEEB08D8AA}"/>
          </ac:picMkLst>
        </pc:picChg>
      </pc:sldChg>
      <pc:sldChg chg="addSp modSp mod ord">
        <pc:chgData name="Dejan Stancevic" userId="e638958d3b5984de" providerId="LiveId" clId="{4A50BF08-25F5-4A97-91FE-F11652515540}" dt="2022-08-08T09:52:07.040" v="998" actId="20577"/>
        <pc:sldMkLst>
          <pc:docMk/>
          <pc:sldMk cId="1282434012" sldId="259"/>
        </pc:sldMkLst>
        <pc:spChg chg="mod">
          <ac:chgData name="Dejan Stancevic" userId="e638958d3b5984de" providerId="LiveId" clId="{4A50BF08-25F5-4A97-91FE-F11652515540}" dt="2022-08-08T09:49:15.618" v="941" actId="20577"/>
          <ac:spMkLst>
            <pc:docMk/>
            <pc:sldMk cId="1282434012" sldId="259"/>
            <ac:spMk id="2" creationId="{E51A0083-EEF1-1BE7-860E-33B378C12772}"/>
          </ac:spMkLst>
        </pc:spChg>
        <pc:spChg chg="mod">
          <ac:chgData name="Dejan Stancevic" userId="e638958d3b5984de" providerId="LiveId" clId="{4A50BF08-25F5-4A97-91FE-F11652515540}" dt="2022-08-08T09:52:07.040" v="998" actId="20577"/>
          <ac:spMkLst>
            <pc:docMk/>
            <pc:sldMk cId="1282434012" sldId="259"/>
            <ac:spMk id="3" creationId="{C8C230EF-A51E-8AB4-2A73-E4D330161DB1}"/>
          </ac:spMkLst>
        </pc:spChg>
        <pc:picChg chg="add mod">
          <ac:chgData name="Dejan Stancevic" userId="e638958d3b5984de" providerId="LiveId" clId="{4A50BF08-25F5-4A97-91FE-F11652515540}" dt="2022-08-08T09:12:30.383" v="479" actId="1076"/>
          <ac:picMkLst>
            <pc:docMk/>
            <pc:sldMk cId="1282434012" sldId="259"/>
            <ac:picMk id="5" creationId="{8E07B5FF-0B2B-4520-E2FB-DFA5B5D73DC5}"/>
          </ac:picMkLst>
        </pc:picChg>
        <pc:picChg chg="add mod">
          <ac:chgData name="Dejan Stancevic" userId="e638958d3b5984de" providerId="LiveId" clId="{4A50BF08-25F5-4A97-91FE-F11652515540}" dt="2022-08-08T09:04:18.422" v="443" actId="1076"/>
          <ac:picMkLst>
            <pc:docMk/>
            <pc:sldMk cId="1282434012" sldId="259"/>
            <ac:picMk id="7" creationId="{C1B4DF42-5A9F-7106-E0BE-3E79EDAE900D}"/>
          </ac:picMkLst>
        </pc:picChg>
        <pc:picChg chg="add mod">
          <ac:chgData name="Dejan Stancevic" userId="e638958d3b5984de" providerId="LiveId" clId="{4A50BF08-25F5-4A97-91FE-F11652515540}" dt="2022-08-08T09:04:21.674" v="444" actId="1076"/>
          <ac:picMkLst>
            <pc:docMk/>
            <pc:sldMk cId="1282434012" sldId="259"/>
            <ac:picMk id="9" creationId="{64012638-28AC-FBE0-CFBD-CB8D1D5C3DC1}"/>
          </ac:picMkLst>
        </pc:picChg>
      </pc:sldChg>
      <pc:sldChg chg="modSp mod ord">
        <pc:chgData name="Dejan Stancevic" userId="e638958d3b5984de" providerId="LiveId" clId="{4A50BF08-25F5-4A97-91FE-F11652515540}" dt="2022-08-08T11:15:30.363" v="1151" actId="20577"/>
        <pc:sldMkLst>
          <pc:docMk/>
          <pc:sldMk cId="3339314278" sldId="260"/>
        </pc:sldMkLst>
        <pc:spChg chg="mod">
          <ac:chgData name="Dejan Stancevic" userId="e638958d3b5984de" providerId="LiveId" clId="{4A50BF08-25F5-4A97-91FE-F11652515540}" dt="2022-08-08T09:11:57.399" v="478" actId="20577"/>
          <ac:spMkLst>
            <pc:docMk/>
            <pc:sldMk cId="3339314278" sldId="260"/>
            <ac:spMk id="2" creationId="{C99899AF-959F-6F1A-3D7F-97623B519043}"/>
          </ac:spMkLst>
        </pc:spChg>
        <pc:spChg chg="mod">
          <ac:chgData name="Dejan Stancevic" userId="e638958d3b5984de" providerId="LiveId" clId="{4A50BF08-25F5-4A97-91FE-F11652515540}" dt="2022-08-08T11:15:30.363" v="1151" actId="20577"/>
          <ac:spMkLst>
            <pc:docMk/>
            <pc:sldMk cId="3339314278" sldId="260"/>
            <ac:spMk id="3" creationId="{AC4F178E-0A3F-7D23-2B34-DDB57BFD5580}"/>
          </ac:spMkLst>
        </pc:spChg>
      </pc:sldChg>
      <pc:sldChg chg="addSp delSp modSp new del mod setBg setClrOvrMap">
        <pc:chgData name="Dejan Stancevic" userId="e638958d3b5984de" providerId="LiveId" clId="{4A50BF08-25F5-4A97-91FE-F11652515540}" dt="2022-08-08T09:49:59.098" v="981" actId="47"/>
        <pc:sldMkLst>
          <pc:docMk/>
          <pc:sldMk cId="455158895" sldId="262"/>
        </pc:sldMkLst>
        <pc:spChg chg="mod">
          <ac:chgData name="Dejan Stancevic" userId="e638958d3b5984de" providerId="LiveId" clId="{4A50BF08-25F5-4A97-91FE-F11652515540}" dt="2022-08-08T09:49:52.474" v="980" actId="26606"/>
          <ac:spMkLst>
            <pc:docMk/>
            <pc:sldMk cId="455158895" sldId="262"/>
            <ac:spMk id="2" creationId="{BF36F91F-815A-66A6-5857-E9755D2838F7}"/>
          </ac:spMkLst>
        </pc:spChg>
        <pc:spChg chg="del">
          <ac:chgData name="Dejan Stancevic" userId="e638958d3b5984de" providerId="LiveId" clId="{4A50BF08-25F5-4A97-91FE-F11652515540}" dt="2022-08-08T09:49:52.474" v="980" actId="26606"/>
          <ac:spMkLst>
            <pc:docMk/>
            <pc:sldMk cId="455158895" sldId="262"/>
            <ac:spMk id="3" creationId="{F74C08BA-C731-2146-5E32-17572E158E5C}"/>
          </ac:spMkLst>
        </pc:spChg>
        <pc:spChg chg="add">
          <ac:chgData name="Dejan Stancevic" userId="e638958d3b5984de" providerId="LiveId" clId="{4A50BF08-25F5-4A97-91FE-F11652515540}" dt="2022-08-08T09:49:52.474" v="980" actId="26606"/>
          <ac:spMkLst>
            <pc:docMk/>
            <pc:sldMk cId="455158895" sldId="262"/>
            <ac:spMk id="9" creationId="{E49CC64F-7275-4E33-961B-0C5CDC439875}"/>
          </ac:spMkLst>
        </pc:spChg>
        <pc:picChg chg="add">
          <ac:chgData name="Dejan Stancevic" userId="e638958d3b5984de" providerId="LiveId" clId="{4A50BF08-25F5-4A97-91FE-F11652515540}" dt="2022-08-08T09:49:52.474" v="980" actId="26606"/>
          <ac:picMkLst>
            <pc:docMk/>
            <pc:sldMk cId="455158895" sldId="262"/>
            <ac:picMk id="5" creationId="{D29350C2-7B96-F35D-2931-F6F3EB2F7506}"/>
          </ac:picMkLst>
        </pc:picChg>
      </pc:sldChg>
      <pc:sldChg chg="addSp delSp modSp new mod">
        <pc:chgData name="Dejan Stancevic" userId="e638958d3b5984de" providerId="LiveId" clId="{4A50BF08-25F5-4A97-91FE-F11652515540}" dt="2022-08-08T09:38:04.391" v="826" actId="20577"/>
        <pc:sldMkLst>
          <pc:docMk/>
          <pc:sldMk cId="2124473105" sldId="263"/>
        </pc:sldMkLst>
        <pc:spChg chg="mod">
          <ac:chgData name="Dejan Stancevic" userId="e638958d3b5984de" providerId="LiveId" clId="{4A50BF08-25F5-4A97-91FE-F11652515540}" dt="2022-08-08T09:38:04.391" v="826" actId="20577"/>
          <ac:spMkLst>
            <pc:docMk/>
            <pc:sldMk cId="2124473105" sldId="263"/>
            <ac:spMk id="2" creationId="{1FAE4153-F8C0-D927-7E09-CF0A0FDC0C07}"/>
          </ac:spMkLst>
        </pc:spChg>
        <pc:spChg chg="del">
          <ac:chgData name="Dejan Stancevic" userId="e638958d3b5984de" providerId="LiveId" clId="{4A50BF08-25F5-4A97-91FE-F11652515540}" dt="2022-08-08T09:27:19.840" v="746"/>
          <ac:spMkLst>
            <pc:docMk/>
            <pc:sldMk cId="2124473105" sldId="263"/>
            <ac:spMk id="3" creationId="{22BB40F6-064F-5E3F-322D-3A9E3D0A6AC9}"/>
          </ac:spMkLst>
        </pc:spChg>
        <pc:picChg chg="add mod">
          <ac:chgData name="Dejan Stancevic" userId="e638958d3b5984de" providerId="LiveId" clId="{4A50BF08-25F5-4A97-91FE-F11652515540}" dt="2022-08-08T09:36:02.927" v="806" actId="1076"/>
          <ac:picMkLst>
            <pc:docMk/>
            <pc:sldMk cId="2124473105" sldId="263"/>
            <ac:picMk id="5" creationId="{662CF02A-2C0F-7F87-0216-A58A1503C752}"/>
          </ac:picMkLst>
        </pc:picChg>
        <pc:picChg chg="add mod">
          <ac:chgData name="Dejan Stancevic" userId="e638958d3b5984de" providerId="LiveId" clId="{4A50BF08-25F5-4A97-91FE-F11652515540}" dt="2022-08-08T09:35:47.193" v="804" actId="1076"/>
          <ac:picMkLst>
            <pc:docMk/>
            <pc:sldMk cId="2124473105" sldId="263"/>
            <ac:picMk id="7" creationId="{FB789483-FF4A-8807-02B1-EBDFEC030A76}"/>
          </ac:picMkLst>
        </pc:picChg>
        <pc:picChg chg="add mod">
          <ac:chgData name="Dejan Stancevic" userId="e638958d3b5984de" providerId="LiveId" clId="{4A50BF08-25F5-4A97-91FE-F11652515540}" dt="2022-08-08T09:37:34.644" v="820" actId="1076"/>
          <ac:picMkLst>
            <pc:docMk/>
            <pc:sldMk cId="2124473105" sldId="263"/>
            <ac:picMk id="9" creationId="{5CE413BA-D753-D188-BFC6-96621C6AB5B6}"/>
          </ac:picMkLst>
        </pc:picChg>
        <pc:picChg chg="add mod">
          <ac:chgData name="Dejan Stancevic" userId="e638958d3b5984de" providerId="LiveId" clId="{4A50BF08-25F5-4A97-91FE-F11652515540}" dt="2022-08-08T09:37:46.755" v="822" actId="1076"/>
          <ac:picMkLst>
            <pc:docMk/>
            <pc:sldMk cId="2124473105" sldId="263"/>
            <ac:picMk id="11" creationId="{53DE7F76-1D4D-AB2A-96FE-00ED4F5E7F3D}"/>
          </ac:picMkLst>
        </pc:picChg>
        <pc:picChg chg="add mod">
          <ac:chgData name="Dejan Stancevic" userId="e638958d3b5984de" providerId="LiveId" clId="{4A50BF08-25F5-4A97-91FE-F11652515540}" dt="2022-08-08T09:35:49.895" v="805" actId="1076"/>
          <ac:picMkLst>
            <pc:docMk/>
            <pc:sldMk cId="2124473105" sldId="263"/>
            <ac:picMk id="13" creationId="{2C445D1C-8DF2-EABD-ED25-F9FFD7BA52F0}"/>
          </ac:picMkLst>
        </pc:picChg>
        <pc:picChg chg="add mod">
          <ac:chgData name="Dejan Stancevic" userId="e638958d3b5984de" providerId="LiveId" clId="{4A50BF08-25F5-4A97-91FE-F11652515540}" dt="2022-08-08T09:37:28.495" v="819" actId="1076"/>
          <ac:picMkLst>
            <pc:docMk/>
            <pc:sldMk cId="2124473105" sldId="263"/>
            <ac:picMk id="15" creationId="{604783A8-ED0B-C8D6-025B-043F65A9E283}"/>
          </ac:picMkLst>
        </pc:picChg>
      </pc:sldChg>
      <pc:sldChg chg="new del">
        <pc:chgData name="Dejan Stancevic" userId="e638958d3b5984de" providerId="LiveId" clId="{4A50BF08-25F5-4A97-91FE-F11652515540}" dt="2022-08-08T09:22:36.698" v="729" actId="680"/>
        <pc:sldMkLst>
          <pc:docMk/>
          <pc:sldMk cId="3307718756" sldId="263"/>
        </pc:sldMkLst>
      </pc:sldChg>
      <pc:sldChg chg="addSp delSp modSp new mod">
        <pc:chgData name="Dejan Stancevic" userId="e638958d3b5984de" providerId="LiveId" clId="{4A50BF08-25F5-4A97-91FE-F11652515540}" dt="2022-08-08T09:42:47.194" v="893" actId="1076"/>
        <pc:sldMkLst>
          <pc:docMk/>
          <pc:sldMk cId="2648246583" sldId="264"/>
        </pc:sldMkLst>
        <pc:spChg chg="mod">
          <ac:chgData name="Dejan Stancevic" userId="e638958d3b5984de" providerId="LiveId" clId="{4A50BF08-25F5-4A97-91FE-F11652515540}" dt="2022-08-08T09:38:25.457" v="838" actId="20577"/>
          <ac:spMkLst>
            <pc:docMk/>
            <pc:sldMk cId="2648246583" sldId="264"/>
            <ac:spMk id="2" creationId="{D72922BD-918B-924E-52F1-7FB7AB9A66B6}"/>
          </ac:spMkLst>
        </pc:spChg>
        <pc:spChg chg="del">
          <ac:chgData name="Dejan Stancevic" userId="e638958d3b5984de" providerId="LiveId" clId="{4A50BF08-25F5-4A97-91FE-F11652515540}" dt="2022-08-08T09:39:11.498" v="839"/>
          <ac:spMkLst>
            <pc:docMk/>
            <pc:sldMk cId="2648246583" sldId="264"/>
            <ac:spMk id="3" creationId="{AAE205DF-42A4-E1F8-A827-95671B560073}"/>
          </ac:spMkLst>
        </pc:spChg>
        <pc:picChg chg="add mod">
          <ac:chgData name="Dejan Stancevic" userId="e638958d3b5984de" providerId="LiveId" clId="{4A50BF08-25F5-4A97-91FE-F11652515540}" dt="2022-08-08T09:42:13.215" v="885" actId="1076"/>
          <ac:picMkLst>
            <pc:docMk/>
            <pc:sldMk cId="2648246583" sldId="264"/>
            <ac:picMk id="5" creationId="{089D2412-D7A2-3736-4F27-435CE36C9A4E}"/>
          </ac:picMkLst>
        </pc:picChg>
        <pc:picChg chg="add mod">
          <ac:chgData name="Dejan Stancevic" userId="e638958d3b5984de" providerId="LiveId" clId="{4A50BF08-25F5-4A97-91FE-F11652515540}" dt="2022-08-08T09:42:37.971" v="891" actId="1076"/>
          <ac:picMkLst>
            <pc:docMk/>
            <pc:sldMk cId="2648246583" sldId="264"/>
            <ac:picMk id="7" creationId="{0A735909-5A44-2E11-792E-55915F74F1E9}"/>
          </ac:picMkLst>
        </pc:picChg>
        <pc:picChg chg="add mod">
          <ac:chgData name="Dejan Stancevic" userId="e638958d3b5984de" providerId="LiveId" clId="{4A50BF08-25F5-4A97-91FE-F11652515540}" dt="2022-08-08T09:42:18.922" v="887" actId="1076"/>
          <ac:picMkLst>
            <pc:docMk/>
            <pc:sldMk cId="2648246583" sldId="264"/>
            <ac:picMk id="9" creationId="{D5BA9060-11DE-ED03-198F-B976F18BC31F}"/>
          </ac:picMkLst>
        </pc:picChg>
        <pc:picChg chg="add del mod">
          <ac:chgData name="Dejan Stancevic" userId="e638958d3b5984de" providerId="LiveId" clId="{4A50BF08-25F5-4A97-91FE-F11652515540}" dt="2022-08-08T09:40:19.253" v="859" actId="478"/>
          <ac:picMkLst>
            <pc:docMk/>
            <pc:sldMk cId="2648246583" sldId="264"/>
            <ac:picMk id="11" creationId="{B76CACBD-C8A7-9FA7-5FC7-8E648E9F1688}"/>
          </ac:picMkLst>
        </pc:picChg>
        <pc:picChg chg="add mod">
          <ac:chgData name="Dejan Stancevic" userId="e638958d3b5984de" providerId="LiveId" clId="{4A50BF08-25F5-4A97-91FE-F11652515540}" dt="2022-08-08T09:42:47.194" v="893" actId="1076"/>
          <ac:picMkLst>
            <pc:docMk/>
            <pc:sldMk cId="2648246583" sldId="264"/>
            <ac:picMk id="13" creationId="{D1341CBD-11A7-3CCE-C8D8-998368B903FA}"/>
          </ac:picMkLst>
        </pc:picChg>
        <pc:picChg chg="add mod">
          <ac:chgData name="Dejan Stancevic" userId="e638958d3b5984de" providerId="LiveId" clId="{4A50BF08-25F5-4A97-91FE-F11652515540}" dt="2022-08-08T09:42:06.448" v="882" actId="14100"/>
          <ac:picMkLst>
            <pc:docMk/>
            <pc:sldMk cId="2648246583" sldId="264"/>
            <ac:picMk id="15" creationId="{515B024B-F7B2-506C-85F0-15C3E074A49B}"/>
          </ac:picMkLst>
        </pc:picChg>
        <pc:picChg chg="add mod">
          <ac:chgData name="Dejan Stancevic" userId="e638958d3b5984de" providerId="LiveId" clId="{4A50BF08-25F5-4A97-91FE-F11652515540}" dt="2022-08-08T09:42:31.917" v="889" actId="1076"/>
          <ac:picMkLst>
            <pc:docMk/>
            <pc:sldMk cId="2648246583" sldId="264"/>
            <ac:picMk id="17" creationId="{E8BB5D1B-DF16-AAA9-3A49-1010057BB356}"/>
          </ac:picMkLst>
        </pc:picChg>
      </pc:sldChg>
      <pc:sldChg chg="modSp new mod">
        <pc:chgData name="Dejan Stancevic" userId="e638958d3b5984de" providerId="LiveId" clId="{4A50BF08-25F5-4A97-91FE-F11652515540}" dt="2022-08-08T10:14:50.457" v="1136" actId="20577"/>
        <pc:sldMkLst>
          <pc:docMk/>
          <pc:sldMk cId="67974706" sldId="265"/>
        </pc:sldMkLst>
        <pc:spChg chg="mod">
          <ac:chgData name="Dejan Stancevic" userId="e638958d3b5984de" providerId="LiveId" clId="{4A50BF08-25F5-4A97-91FE-F11652515540}" dt="2022-08-08T09:44:55.595" v="911" actId="20577"/>
          <ac:spMkLst>
            <pc:docMk/>
            <pc:sldMk cId="67974706" sldId="265"/>
            <ac:spMk id="2" creationId="{80889CD1-3816-1B33-9A00-367CC3A3C900}"/>
          </ac:spMkLst>
        </pc:spChg>
        <pc:spChg chg="mod">
          <ac:chgData name="Dejan Stancevic" userId="e638958d3b5984de" providerId="LiveId" clId="{4A50BF08-25F5-4A97-91FE-F11652515540}" dt="2022-08-08T10:14:50.457" v="1136" actId="20577"/>
          <ac:spMkLst>
            <pc:docMk/>
            <pc:sldMk cId="67974706" sldId="265"/>
            <ac:spMk id="3" creationId="{7A9027D1-D4FF-E725-54FB-AFA6871230F6}"/>
          </ac:spMkLst>
        </pc:spChg>
      </pc:sldChg>
      <pc:sldChg chg="modSp new mod">
        <pc:chgData name="Dejan Stancevic" userId="e638958d3b5984de" providerId="LiveId" clId="{4A50BF08-25F5-4A97-91FE-F11652515540}" dt="2022-08-08T09:45:30.031" v="925" actId="20577"/>
        <pc:sldMkLst>
          <pc:docMk/>
          <pc:sldMk cId="2212270544" sldId="266"/>
        </pc:sldMkLst>
        <pc:spChg chg="mod">
          <ac:chgData name="Dejan Stancevic" userId="e638958d3b5984de" providerId="LiveId" clId="{4A50BF08-25F5-4A97-91FE-F11652515540}" dt="2022-08-08T09:45:30.031" v="925" actId="20577"/>
          <ac:spMkLst>
            <pc:docMk/>
            <pc:sldMk cId="2212270544" sldId="266"/>
            <ac:spMk id="2" creationId="{59BEB5A1-7458-1422-0410-537235DB104C}"/>
          </ac:spMkLst>
        </pc:spChg>
      </pc:sldChg>
      <pc:sldChg chg="modSp new mod">
        <pc:chgData name="Dejan Stancevic" userId="e638958d3b5984de" providerId="LiveId" clId="{4A50BF08-25F5-4A97-91FE-F11652515540}" dt="2022-08-08T09:45:36.846" v="931" actId="20577"/>
        <pc:sldMkLst>
          <pc:docMk/>
          <pc:sldMk cId="2413128238" sldId="267"/>
        </pc:sldMkLst>
        <pc:spChg chg="mod">
          <ac:chgData name="Dejan Stancevic" userId="e638958d3b5984de" providerId="LiveId" clId="{4A50BF08-25F5-4A97-91FE-F11652515540}" dt="2022-08-08T09:45:36.846" v="931" actId="20577"/>
          <ac:spMkLst>
            <pc:docMk/>
            <pc:sldMk cId="2413128238" sldId="267"/>
            <ac:spMk id="2" creationId="{FEF3B291-D330-AE68-1B85-54B9FCC23CE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F4A7-46E9-A24A-6C72-ECD6E4624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C59C91-F2F0-86B0-FEAC-3FE85C7E9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21300-C33F-BE23-E707-884C9ED22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E6A0-F655-4AEB-AD46-5A513BBEF6D9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C415F-EA2A-978C-20F7-00D5B805C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3E546-BFE4-E63B-34E8-23BDBB3B6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AF58-2DF4-4ACB-9066-D361CE0CE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2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F8054-172B-F24F-BD7C-E06DBDCF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C8627-FCF0-49E0-FF27-9E120630D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19D-1A29-E328-D870-3837AC7D0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E6A0-F655-4AEB-AD46-5A513BBEF6D9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9B815-2660-0073-E88C-4355516BC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3E136-E4A7-1E6D-204B-FCC7F41D5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AF58-2DF4-4ACB-9066-D361CE0CE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5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0A2FC2-CC88-7B2E-6B75-FBB9AE9FF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31835-2107-191F-8E8E-F9A1C625B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0B34E-B19B-B442-23FD-7B715C3E6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E6A0-F655-4AEB-AD46-5A513BBEF6D9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6541E-A0E8-C771-E056-DA24659BB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220D4-84A4-9BEC-A201-10DF0AA1B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AF58-2DF4-4ACB-9066-D361CE0CE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6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5CF09-BD64-F137-CBB5-3A594897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CB698-8F2E-FD28-E334-744D44E03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083CA-B82A-3AC1-9086-36330844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E6A0-F655-4AEB-AD46-5A513BBEF6D9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8FFC9-6202-1B2C-DEB9-03AF28F1B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9840E-D7F1-4EF0-2B61-3B5ACE35D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AF58-2DF4-4ACB-9066-D361CE0CE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4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E58F1-AE0B-4F3B-522C-11D65EFC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3F17E-922B-CAB7-DBBD-8462AF65D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998F0-46A0-5CDA-87CD-D4B530DC5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E6A0-F655-4AEB-AD46-5A513BBEF6D9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13A93-611E-B240-DF22-8AA03022C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DC5DE-8241-1BCF-2ED8-1D6B5195E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AF58-2DF4-4ACB-9066-D361CE0CE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0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0748-2C3A-2C54-A623-8EAFF2E02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CEDEC-8960-18E2-C5B5-5612E6B79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12A0D-D7AE-9BF7-7F19-D0803F992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1C136-6926-D97E-A306-3B2210947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E6A0-F655-4AEB-AD46-5A513BBEF6D9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608A3-F678-FB74-255D-5A0EFD403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BC9DF-0431-54D8-1D2D-1ACD2232E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AF58-2DF4-4ACB-9066-D361CE0CE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8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E9693-70F4-4312-5D24-BB8664CB3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243AA-071B-9460-68AF-20559F589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B7B6D-A0F3-C16A-11E2-81C5C3A1F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991FE2-C90D-CAEF-3A71-505FB4F3B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A55B3-53FD-81E6-37D7-FEB9B3BE2D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E2DE89-4CDD-2785-504D-009E34851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E6A0-F655-4AEB-AD46-5A513BBEF6D9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33864B-0120-ABAA-B905-10D3053EA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35E6D0-B80D-403D-FDB2-B2B563965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AF58-2DF4-4ACB-9066-D361CE0CE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0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6F710-E2DC-558F-6CBD-28C995C6D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3B6913-87C9-DFC5-A406-4C763DF66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E6A0-F655-4AEB-AD46-5A513BBEF6D9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33FDF-1BE4-9438-E29C-3765D491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D432F-FDA2-A651-84F1-CA94BA0F2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AF58-2DF4-4ACB-9066-D361CE0CE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19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C245D1-B70C-B20A-320B-BFEA4D0FC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E6A0-F655-4AEB-AD46-5A513BBEF6D9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D1BC82-4272-D694-CD15-87320504C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674BE-B115-54AA-DD3C-0161CC3A0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AF58-2DF4-4ACB-9066-D361CE0CE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2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11680-149F-8D18-1B30-44716957C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81642-9331-21A2-F51A-B1C32F4FC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686B3-B4D5-95C6-C69D-AA4EA363D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4A47B-064F-1DB6-82D6-4835359A4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E6A0-F655-4AEB-AD46-5A513BBEF6D9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EC0DD-1673-6596-9606-E059A2433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3B382-4DB8-B4E2-26CE-D0B39D58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AF58-2DF4-4ACB-9066-D361CE0CE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0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624C9-9642-EB6C-663B-140DB9857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E77C83-3FE7-3A6C-6CA4-CF6AA0A65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B339A-FD5F-E8EE-AF13-26EA9504F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97A9E-1CFD-E19D-4BBE-4ADE13EC6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E6A0-F655-4AEB-AD46-5A513BBEF6D9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78F78-8FEA-AEE7-D959-A5560D34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87BCF-E669-73E0-F0B5-108C5BFF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AF58-2DF4-4ACB-9066-D361CE0CE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9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E66506-9FE2-AA18-730E-6E14CA92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C98EC-0145-634A-FDE3-0057444D1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C402E-E84A-DD71-2AE2-B17A51BF4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4E6A0-F655-4AEB-AD46-5A513BBEF6D9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448E5-522F-BD67-35D4-E1E1B00F4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45E7E-7E67-711E-D174-A94BA75DE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BAF58-2DF4-4ACB-9066-D361CE0CE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9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E87CD-23A7-8D55-7E2E-26DFFB97AD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Odre</a:t>
            </a:r>
            <a:r>
              <a:rPr lang="sr-Latn-RS" dirty="0"/>
              <a:t>đivanje steady state laminarnog protoka pomoću neuronskih mreža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820C7-EFC1-DB5B-8BCF-AC6CE371AF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r-Latn-RS" sz="3200" dirty="0"/>
              <a:t>Dejan Stančević</a:t>
            </a:r>
            <a:endParaRPr lang="en-US" sz="3200" dirty="0"/>
          </a:p>
          <a:p>
            <a:r>
              <a:rPr lang="en-US" sz="3200" dirty="0"/>
              <a:t>PSIML 8</a:t>
            </a:r>
          </a:p>
        </p:txBody>
      </p:sp>
    </p:spTree>
    <p:extLst>
      <p:ext uri="{BB962C8B-B14F-4D97-AF65-F5344CB8AC3E}">
        <p14:creationId xmlns:p14="http://schemas.microsoft.com/office/powerpoint/2010/main" val="3012478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EB5A1-7458-1422-0410-537235DB10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PITANJA?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D9750-8BAA-5B34-B6AE-8193CC1D57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70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3B291-D330-AE68-1B85-54B9FCC23C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HVALA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72861-CD57-3B8B-B989-46CEC2CEF2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2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231E-E4AF-5F2B-4700-C604B7238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Zašto fluidi?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54F8-9527-929A-E5D8-A9EAF9B34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Fluidi su svuda oko nas</a:t>
            </a:r>
          </a:p>
          <a:p>
            <a:pPr lvl="1"/>
            <a:r>
              <a:rPr lang="sr-Latn-RS"/>
              <a:t>Atmosfera</a:t>
            </a:r>
          </a:p>
          <a:p>
            <a:pPr lvl="1"/>
            <a:r>
              <a:rPr lang="sr-Latn-RS"/>
              <a:t>Aerodinamičnost vozila i aviona</a:t>
            </a:r>
          </a:p>
          <a:p>
            <a:pPr lvl="1"/>
            <a:r>
              <a:rPr lang="sr-Latn-RS"/>
              <a:t>Mikrofluidika</a:t>
            </a:r>
          </a:p>
          <a:p>
            <a:r>
              <a:rPr lang="sr-Latn-RS"/>
              <a:t>Numeričke simulacije fluida traju predugo</a:t>
            </a:r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04AF8B-0782-9F70-7B40-A65D04196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34788"/>
            <a:ext cx="4810124" cy="2242175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8F43B16-EA14-300A-30E8-1EFB1C9A9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009" y="3934788"/>
            <a:ext cx="4822791" cy="224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69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CC04C-E790-58D5-FD9F-E864BEAB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Steady state laminarni protok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6814A-327B-BD9C-B83B-41A0B4CE3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Steady state = osobine fluida se ne menja kroz vreme</a:t>
            </a:r>
          </a:p>
          <a:p>
            <a:r>
              <a:rPr lang="sr-Latn-RS" dirty="0"/>
              <a:t>Laminarni v.s. Turbolentni protok</a:t>
            </a:r>
          </a:p>
          <a:p>
            <a:endParaRPr lang="en-US" dirty="0"/>
          </a:p>
        </p:txBody>
      </p:sp>
      <p:pic>
        <p:nvPicPr>
          <p:cNvPr id="5" name="Picture 4" descr="Chart, bubble chart&#10;&#10;Description automatically generated">
            <a:extLst>
              <a:ext uri="{FF2B5EF4-FFF2-40B4-BE49-F238E27FC236}">
                <a16:creationId xmlns:a16="http://schemas.microsoft.com/office/drawing/2014/main" id="{0400EC8D-81A3-1EFA-721D-46CEEB08D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39560"/>
            <a:ext cx="7334250" cy="365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501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899AF-959F-6F1A-3D7F-97623B519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Podaci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F178E-0A3F-7D23-2B34-DDB57BFD5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Projekat na osnovu </a:t>
            </a:r>
            <a:r>
              <a:rPr lang="en-US" dirty="0"/>
              <a:t>“</a:t>
            </a:r>
            <a:r>
              <a:rPr lang="en-US" dirty="0" err="1"/>
              <a:t>DeepCFD</a:t>
            </a:r>
            <a:r>
              <a:rPr lang="en-US"/>
              <a:t>: Efficient Steady-State Laminar Flow Approximation with Deep Convolutional Neural Networks” </a:t>
            </a:r>
            <a:r>
              <a:rPr lang="sr-Latn-RS"/>
              <a:t>arXiv</a:t>
            </a:r>
            <a:r>
              <a:rPr lang="sr-Latn-RS" dirty="0"/>
              <a:t>:2004.08826</a:t>
            </a:r>
          </a:p>
          <a:p>
            <a:r>
              <a:rPr lang="en-US" dirty="0"/>
              <a:t>https://github.com/mdribeiro/DeepCFD</a:t>
            </a:r>
            <a:endParaRPr lang="sr-Latn-RS" dirty="0"/>
          </a:p>
          <a:p>
            <a:r>
              <a:rPr lang="sr-Latn-RS" dirty="0"/>
              <a:t>981 podataka</a:t>
            </a:r>
          </a:p>
          <a:p>
            <a:pPr lvl="1"/>
            <a:r>
              <a:rPr lang="sr-Latn-RS" dirty="0"/>
              <a:t>Treniranje: 781</a:t>
            </a:r>
          </a:p>
          <a:p>
            <a:pPr lvl="1"/>
            <a:r>
              <a:rPr lang="sr-Latn-RS" dirty="0"/>
              <a:t>Validacija: 100</a:t>
            </a:r>
          </a:p>
          <a:p>
            <a:pPr lvl="1"/>
            <a:r>
              <a:rPr lang="sr-Latn-RS" dirty="0"/>
              <a:t>Testiranje: 100</a:t>
            </a:r>
          </a:p>
          <a:p>
            <a:r>
              <a:rPr lang="sr-Latn-RS" dirty="0"/>
              <a:t>Generisani pomoću simpleFOAM-a</a:t>
            </a:r>
          </a:p>
        </p:txBody>
      </p:sp>
    </p:spTree>
    <p:extLst>
      <p:ext uri="{BB962C8B-B14F-4D97-AF65-F5344CB8AC3E}">
        <p14:creationId xmlns:p14="http://schemas.microsoft.com/office/powerpoint/2010/main" val="3339314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0083-EEF1-1BE7-860E-33B378C12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Inputs/Outputs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230EF-A51E-8AB4-2A73-E4D330161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525"/>
            <a:ext cx="10515600" cy="4643438"/>
          </a:xfrm>
        </p:spPr>
        <p:txBody>
          <a:bodyPr/>
          <a:lstStyle/>
          <a:p>
            <a:r>
              <a:rPr lang="sr-Latn-RS" dirty="0"/>
              <a:t>Udaljenost od zida</a:t>
            </a:r>
          </a:p>
          <a:p>
            <a:r>
              <a:rPr lang="sr-Latn-RS" dirty="0"/>
              <a:t>Opis piksela (celi brojevi)</a:t>
            </a:r>
          </a:p>
          <a:p>
            <a:r>
              <a:rPr lang="sr-Latn-RS" dirty="0"/>
              <a:t>Udaljenost od prepreke</a:t>
            </a:r>
          </a:p>
          <a:p>
            <a:r>
              <a:rPr lang="sr-Latn-RS" dirty="0"/>
              <a:t>X i Y komponente brzine </a:t>
            </a:r>
            <a:endParaRPr lang="en-US" dirty="0"/>
          </a:p>
        </p:txBody>
      </p:sp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E07B5FF-0B2B-4520-E2FB-DFA5B5D73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41049"/>
            <a:ext cx="4330826" cy="3010162"/>
          </a:xfrm>
          <a:prstGeom prst="rect">
            <a:avLst/>
          </a:prstGeom>
        </p:spPr>
      </p:pic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C1B4DF42-5A9F-7106-E0BE-3E79EDAE9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057" y="365125"/>
            <a:ext cx="4546032" cy="3040987"/>
          </a:xfrm>
          <a:prstGeom prst="rect">
            <a:avLst/>
          </a:prstGeom>
        </p:spPr>
      </p:pic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64012638-28AC-FBE0-CFBD-CB8D1D5C3D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057" y="3541049"/>
            <a:ext cx="4546032" cy="32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34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E360-E378-E2D6-9013-B188C1514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Arhitektura</a:t>
            </a:r>
            <a:r>
              <a:rPr lang="en-US" dirty="0"/>
              <a:t> </a:t>
            </a:r>
            <a:r>
              <a:rPr lang="en-US" dirty="0" err="1"/>
              <a:t>mre</a:t>
            </a:r>
            <a:r>
              <a:rPr lang="sr-Latn-RS" dirty="0"/>
              <a:t>že</a:t>
            </a:r>
            <a:endParaRPr lang="en-US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DFFAF2E-8BFF-ACC0-8B7A-30AA723BC0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450" y="1371600"/>
            <a:ext cx="6058414" cy="4477958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063121C-8087-890E-EEA8-BAD2F7D27F8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8200" y="1758950"/>
                <a:ext cx="5181600" cy="4351338"/>
              </a:xfrm>
            </p:spPr>
            <p:txBody>
              <a:bodyPr/>
              <a:lstStyle/>
              <a:p>
                <a:r>
                  <a:rPr lang="sr-Latn-RS" dirty="0"/>
                  <a:t>U-Net</a:t>
                </a:r>
              </a:p>
              <a:p>
                <a:r>
                  <a:rPr lang="sr-Latn-RS" dirty="0"/>
                  <a:t>Veličina batch-a: 64</a:t>
                </a:r>
              </a:p>
              <a:p>
                <a:r>
                  <a:rPr lang="sr-Latn-RS" dirty="0"/>
                  <a:t>Learning rate: 0.001</a:t>
                </a:r>
              </a:p>
              <a:p>
                <a:r>
                  <a:rPr lang="sr-Latn-RS" dirty="0"/>
                  <a:t>Loss: suma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r-Latn-R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sr-Latn-RS" dirty="0"/>
                  <a:t> greške za</a:t>
                </a:r>
              </a:p>
              <a:p>
                <a:pPr marL="0" indent="0">
                  <a:buNone/>
                </a:pPr>
                <a:r>
                  <a:rPr lang="sr-Latn-RS" dirty="0"/>
                  <a:t> 	  x i y komponente brzine</a:t>
                </a:r>
              </a:p>
              <a:p>
                <a:r>
                  <a:rPr lang="sr-Latn-RS" dirty="0"/>
                  <a:t>Broj epoha: 2000</a:t>
                </a:r>
              </a:p>
              <a:p>
                <a:r>
                  <a:rPr lang="sr-Latn-RS" dirty="0"/>
                  <a:t>Vreme treniranja: 30-60 minuta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063121C-8087-890E-EEA8-BAD2F7D27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8200" y="1758950"/>
                <a:ext cx="5181600" cy="4351338"/>
              </a:xfrm>
              <a:blipFill>
                <a:blip r:embed="rId3"/>
                <a:stretch>
                  <a:fillRect l="-2118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850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4153-F8C0-D927-7E09-CF0A0FDC0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28699"/>
          </a:xfrm>
        </p:spPr>
        <p:txBody>
          <a:bodyPr/>
          <a:lstStyle/>
          <a:p>
            <a:r>
              <a:rPr lang="sr-Latn-RS" dirty="0"/>
              <a:t>Rezultati</a:t>
            </a:r>
            <a:endParaRPr lang="en-US" dirty="0"/>
          </a:p>
        </p:txBody>
      </p:sp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662CF02A-2C0F-7F87-0216-A58A1503C7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019" y="678856"/>
            <a:ext cx="4269913" cy="2959693"/>
          </a:xfr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FB789483-FF4A-8807-02B1-EBDFEC030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982" y="678856"/>
            <a:ext cx="4247018" cy="2959693"/>
          </a:xfrm>
          <a:prstGeom prst="rect">
            <a:avLst/>
          </a:prstGeom>
        </p:spPr>
      </p:pic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5CE413BA-D753-D188-BFC6-96621C6AB5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085" y="3920305"/>
            <a:ext cx="4269913" cy="2896214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3DE7F76-1D4D-AB2A-96FE-00ED4F5E7F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981" y="3920305"/>
            <a:ext cx="4247019" cy="2896215"/>
          </a:xfrm>
          <a:prstGeom prst="rect">
            <a:avLst/>
          </a:prstGeom>
        </p:spPr>
      </p:pic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2C445D1C-8DF2-EABD-ED25-F9FFD7BA52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2335"/>
            <a:ext cx="4178332" cy="2896214"/>
          </a:xfrm>
          <a:prstGeom prst="rect">
            <a:avLst/>
          </a:prstGeom>
        </p:spPr>
      </p:pic>
      <p:pic>
        <p:nvPicPr>
          <p:cNvPr id="15" name="Picture 14" descr="Shape, rectangle&#10;&#10;Description automatically generated">
            <a:extLst>
              <a:ext uri="{FF2B5EF4-FFF2-40B4-BE49-F238E27FC236}">
                <a16:creationId xmlns:a16="http://schemas.microsoft.com/office/drawing/2014/main" id="{604783A8-ED0B-C8D6-025B-043F65A9E2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2" y="3961784"/>
            <a:ext cx="4147607" cy="28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473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922BD-918B-924E-52F1-7FB7AB9A6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47749"/>
          </a:xfrm>
        </p:spPr>
        <p:txBody>
          <a:bodyPr/>
          <a:lstStyle/>
          <a:p>
            <a:r>
              <a:rPr lang="sr-Latn-RS" dirty="0"/>
              <a:t>Rezultati</a:t>
            </a:r>
            <a:endParaRPr lang="en-US" dirty="0"/>
          </a:p>
        </p:txBody>
      </p:sp>
      <p:pic>
        <p:nvPicPr>
          <p:cNvPr id="5" name="Content Placeholder 4" descr="A picture containing icon&#10;&#10;Description automatically generated">
            <a:extLst>
              <a:ext uri="{FF2B5EF4-FFF2-40B4-BE49-F238E27FC236}">
                <a16:creationId xmlns:a16="http://schemas.microsoft.com/office/drawing/2014/main" id="{089D2412-D7A2-3736-4F27-435CE36C9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941" y="644206"/>
            <a:ext cx="4095060" cy="2838494"/>
          </a:xfrm>
        </p:spPr>
      </p:pic>
      <p:pic>
        <p:nvPicPr>
          <p:cNvPr id="7" name="Picture 6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0A735909-5A44-2E11-792E-55915F74F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941" y="3615437"/>
            <a:ext cx="4180786" cy="2835761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5BA9060-11DE-ED03-198F-B976F18BC3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110" y="644207"/>
            <a:ext cx="4095059" cy="2838493"/>
          </a:xfrm>
          <a:prstGeom prst="rect">
            <a:avLst/>
          </a:prstGeom>
        </p:spPr>
      </p:pic>
      <p:pic>
        <p:nvPicPr>
          <p:cNvPr id="13" name="Picture 1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1341CBD-11A7-3CCE-C8D8-998368B903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452" y="3603126"/>
            <a:ext cx="4162374" cy="2838492"/>
          </a:xfrm>
          <a:prstGeom prst="rect">
            <a:avLst/>
          </a:prstGeom>
        </p:spPr>
      </p:pic>
      <p:pic>
        <p:nvPicPr>
          <p:cNvPr id="15" name="Picture 14" descr="Icon&#10;&#10;Description automatically generated with medium confidence">
            <a:extLst>
              <a:ext uri="{FF2B5EF4-FFF2-40B4-BE49-F238E27FC236}">
                <a16:creationId xmlns:a16="http://schemas.microsoft.com/office/drawing/2014/main" id="{515B024B-F7B2-506C-85F0-15C3E074A4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90" y="764632"/>
            <a:ext cx="4095060" cy="2838494"/>
          </a:xfrm>
          <a:prstGeom prst="rect">
            <a:avLst/>
          </a:prstGeom>
        </p:spPr>
      </p:pic>
      <p:pic>
        <p:nvPicPr>
          <p:cNvPr id="17" name="Picture 1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E8BB5D1B-DF16-AAA9-3A49-1010057BB3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3" y="3637162"/>
            <a:ext cx="4180786" cy="283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46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89CD1-3816-1B33-9A00-367CC3A3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Neke od poteškoća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027D1-D4FF-E725-54FB-AFA687123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Toy dataset</a:t>
            </a:r>
          </a:p>
          <a:p>
            <a:pPr lvl="1"/>
            <a:r>
              <a:rPr lang="sr-Latn-RS" dirty="0"/>
              <a:t>Izmenjeni input</a:t>
            </a:r>
          </a:p>
          <a:p>
            <a:pPr lvl="1"/>
            <a:r>
              <a:rPr lang="sr-Latn-RS" dirty="0"/>
              <a:t>Manja rezolucija</a:t>
            </a:r>
          </a:p>
          <a:p>
            <a:r>
              <a:rPr lang="sr-Latn-RS" dirty="0"/>
              <a:t>Podeševanje dimenzija</a:t>
            </a:r>
          </a:p>
          <a:p>
            <a:pPr marL="457200" lvl="1" indent="0">
              <a:buNone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67974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168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Određivanje steady state laminarnog protoka pomoću neuronskih mreža</vt:lpstr>
      <vt:lpstr>Zašto fluidi?</vt:lpstr>
      <vt:lpstr>Steady state laminarni protok</vt:lpstr>
      <vt:lpstr>Podaci</vt:lpstr>
      <vt:lpstr>Inputs/Outputs</vt:lpstr>
      <vt:lpstr>Arhitektura mreže</vt:lpstr>
      <vt:lpstr>Rezultati</vt:lpstr>
      <vt:lpstr>Rezultati</vt:lpstr>
      <vt:lpstr>Neke od poteškoća</vt:lpstr>
      <vt:lpstr>PITANJA?</vt:lpstr>
      <vt:lpstr>HVALA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Određivanje steady state laminarnog protoka pomoću neuronskih mreža</dc:title>
  <dc:creator>Dejan Stancevic</dc:creator>
  <cp:lastModifiedBy>Dejan Stancevic</cp:lastModifiedBy>
  <cp:revision>1</cp:revision>
  <dcterms:created xsi:type="dcterms:W3CDTF">2022-08-08T06:58:23Z</dcterms:created>
  <dcterms:modified xsi:type="dcterms:W3CDTF">2022-08-08T11:15:33Z</dcterms:modified>
</cp:coreProperties>
</file>