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C02C-F961-AD4A-B6C4-B65A1BA91788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4D7D-B33E-FF4C-B17C-D9F55FC0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8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MANAGING THE DEVELOPMENT OF LARGE SOFTWARE SYSTEMS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by Dr. Winston W. Royce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1105" r="11105"/>
          <a:stretch>
            <a:fillRect/>
          </a:stretch>
        </p:blipFill>
        <p:spPr>
          <a:xfrm>
            <a:off x="457200" y="1356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972462" y="5228957"/>
            <a:ext cx="74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two essential steps common to all computer program developments, regardless of size or complexity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9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3" y="156200"/>
            <a:ext cx="7527997" cy="515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4243" y="5686633"/>
            <a:ext cx="652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believe in this concept, but the implementation described above is risky and invites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1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5292" y="-918097"/>
            <a:ext cx="7099029" cy="8729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5525" y="366141"/>
            <a:ext cx="4233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DOKUMENTACIJA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80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89" y="555926"/>
            <a:ext cx="82931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63537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Prototip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33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26789" y="-1130115"/>
            <a:ext cx="4849103" cy="8280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6821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Testiranje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662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82965" y="-1382967"/>
            <a:ext cx="6378068" cy="9144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205955"/>
            <a:ext cx="9144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24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59" b="1399"/>
          <a:stretch/>
        </p:blipFill>
        <p:spPr>
          <a:xfrm>
            <a:off x="243115" y="63501"/>
            <a:ext cx="8900885" cy="6630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89611"/>
            <a:ext cx="374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Projekat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568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MANAGING THE DEVELOPMENT OF LARGE SOFTWARE SYSTEMS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DEVELOPMENT OF LARGE SOFTWARE SYSTEMS    </dc:title>
  <dc:creator>nesot</dc:creator>
  <cp:lastModifiedBy>nesot</cp:lastModifiedBy>
  <cp:revision>4</cp:revision>
  <dcterms:created xsi:type="dcterms:W3CDTF">2013-10-08T14:23:45Z</dcterms:created>
  <dcterms:modified xsi:type="dcterms:W3CDTF">2013-10-08T14:56:59Z</dcterms:modified>
</cp:coreProperties>
</file>