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_rels/slideMaster1.xml.rels" ContentType="application/vnd.openxmlformats-package.relationships+xml"/>
  <Override PartName="/ppt/theme/theme1.xml" ContentType="application/vnd.openxmlformats-officedocument.theme+xml"/>
  <Override PartName="/ppt/media/image1.png" ContentType="image/png"/>
  <Override PartName="/ppt/media/image2.png" ContentType="image/png"/>
  <Override PartName="/ppt/slideLayouts/slideLayout9.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 id="258" r:id="rId5"/>
    <p:sldId id="259" r:id="rId6"/>
    <p:sldId id="260" r:id="rId7"/>
    <p:sldId id="261" r:id="rId8"/>
    <p:sldId id="262" r:id="rId9"/>
    <p:sldId id="263" r:id="rId10"/>
  </p:sldIdLst>
  <p:sldSz cx="10080625" cy="567055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2376000" y="216000"/>
            <a:ext cx="5328000" cy="720000"/>
          </a:xfrm>
          <a:prstGeom prst="rect">
            <a:avLst/>
          </a:prstGeom>
        </p:spPr>
        <p:txBody>
          <a:bodyPr lIns="0" rIns="0" tIns="0" bIns="0" anchor="ctr">
            <a:normAutofit/>
          </a:bodyPr>
          <a:p>
            <a:pPr algn="ctr"/>
            <a:endParaRPr b="0" lang="en-US" sz="3300" spc="-1" strike="noStrike">
              <a:solidFill>
                <a:srgbClr val="ffffff"/>
              </a:solidFill>
              <a:latin typeface="Arial"/>
            </a:endParaRPr>
          </a:p>
        </p:txBody>
      </p:sp>
      <p:sp>
        <p:nvSpPr>
          <p:cNvPr id="28" name="PlaceHolder 2"/>
          <p:cNvSpPr>
            <a:spLocks noGrp="1"/>
          </p:cNvSpPr>
          <p:nvPr>
            <p:ph type="body"/>
          </p:nvPr>
        </p:nvSpPr>
        <p:spPr>
          <a:xfrm>
            <a:off x="504000" y="1368000"/>
            <a:ext cx="9072000" cy="1811160"/>
          </a:xfrm>
          <a:prstGeom prst="rect">
            <a:avLst/>
          </a:prstGeom>
        </p:spPr>
        <p:txBody>
          <a:bodyPr lIns="0" rIns="0" tIns="0" bIns="0">
            <a:normAutofit/>
          </a:bodyPr>
          <a:p>
            <a:endParaRPr b="0" lang="en-US" sz="2400" spc="-1" strike="noStrike">
              <a:solidFill>
                <a:srgbClr val="ffffff"/>
              </a:solidFill>
              <a:latin typeface="Arial"/>
            </a:endParaRPr>
          </a:p>
        </p:txBody>
      </p:sp>
      <p:sp>
        <p:nvSpPr>
          <p:cNvPr id="29" name="PlaceHolder 3"/>
          <p:cNvSpPr>
            <a:spLocks noGrp="1"/>
          </p:cNvSpPr>
          <p:nvPr>
            <p:ph type="body"/>
          </p:nvPr>
        </p:nvSpPr>
        <p:spPr>
          <a:xfrm>
            <a:off x="504000" y="3351600"/>
            <a:ext cx="9072000" cy="1811160"/>
          </a:xfrm>
          <a:prstGeom prst="rect">
            <a:avLst/>
          </a:prstGeom>
        </p:spPr>
        <p:txBody>
          <a:bodyPr lIns="0" rIns="0" tIns="0" bIns="0">
            <a:normAutofit/>
          </a:bodyPr>
          <a:p>
            <a:endParaRPr b="0" lang="en-US" sz="2400" spc="-1" strike="noStrike">
              <a:solidFill>
                <a:srgbClr val="ffffff"/>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2376000" y="216000"/>
            <a:ext cx="5328000" cy="720000"/>
          </a:xfrm>
          <a:prstGeom prst="rect">
            <a:avLst/>
          </a:prstGeom>
        </p:spPr>
        <p:txBody>
          <a:bodyPr lIns="0" rIns="0" tIns="0" bIns="0" anchor="ctr">
            <a:normAutofit/>
          </a:bodyPr>
          <a:p>
            <a:pPr algn="ctr"/>
            <a:endParaRPr b="0" lang="en-US" sz="3300" spc="-1" strike="noStrike">
              <a:solidFill>
                <a:srgbClr val="ffffff"/>
              </a:solidFill>
              <a:latin typeface="Arial"/>
            </a:endParaRPr>
          </a:p>
        </p:txBody>
      </p:sp>
      <p:sp>
        <p:nvSpPr>
          <p:cNvPr id="31" name="PlaceHolder 2"/>
          <p:cNvSpPr>
            <a:spLocks noGrp="1"/>
          </p:cNvSpPr>
          <p:nvPr>
            <p:ph type="body"/>
          </p:nvPr>
        </p:nvSpPr>
        <p:spPr>
          <a:xfrm>
            <a:off x="504000" y="1368000"/>
            <a:ext cx="4426920" cy="1811160"/>
          </a:xfrm>
          <a:prstGeom prst="rect">
            <a:avLst/>
          </a:prstGeom>
        </p:spPr>
        <p:txBody>
          <a:bodyPr lIns="0" rIns="0" tIns="0" bIns="0">
            <a:normAutofit/>
          </a:bodyPr>
          <a:p>
            <a:endParaRPr b="0" lang="en-US" sz="2400" spc="-1" strike="noStrike">
              <a:solidFill>
                <a:srgbClr val="ffffff"/>
              </a:solidFill>
              <a:latin typeface="Arial"/>
            </a:endParaRPr>
          </a:p>
        </p:txBody>
      </p:sp>
      <p:sp>
        <p:nvSpPr>
          <p:cNvPr id="32" name="PlaceHolder 3"/>
          <p:cNvSpPr>
            <a:spLocks noGrp="1"/>
          </p:cNvSpPr>
          <p:nvPr>
            <p:ph type="body"/>
          </p:nvPr>
        </p:nvSpPr>
        <p:spPr>
          <a:xfrm>
            <a:off x="5152680" y="1368000"/>
            <a:ext cx="4426920" cy="1811160"/>
          </a:xfrm>
          <a:prstGeom prst="rect">
            <a:avLst/>
          </a:prstGeom>
        </p:spPr>
        <p:txBody>
          <a:bodyPr lIns="0" rIns="0" tIns="0" bIns="0">
            <a:normAutofit/>
          </a:bodyPr>
          <a:p>
            <a:endParaRPr b="0" lang="en-US" sz="2400" spc="-1" strike="noStrike">
              <a:solidFill>
                <a:srgbClr val="ffffff"/>
              </a:solidFill>
              <a:latin typeface="Arial"/>
            </a:endParaRPr>
          </a:p>
        </p:txBody>
      </p:sp>
      <p:sp>
        <p:nvSpPr>
          <p:cNvPr id="33" name="PlaceHolder 4"/>
          <p:cNvSpPr>
            <a:spLocks noGrp="1"/>
          </p:cNvSpPr>
          <p:nvPr>
            <p:ph type="body"/>
          </p:nvPr>
        </p:nvSpPr>
        <p:spPr>
          <a:xfrm>
            <a:off x="504000" y="3351600"/>
            <a:ext cx="4426920" cy="1811160"/>
          </a:xfrm>
          <a:prstGeom prst="rect">
            <a:avLst/>
          </a:prstGeom>
        </p:spPr>
        <p:txBody>
          <a:bodyPr lIns="0" rIns="0" tIns="0" bIns="0">
            <a:normAutofit/>
          </a:bodyPr>
          <a:p>
            <a:endParaRPr b="0" lang="en-US" sz="2400" spc="-1" strike="noStrike">
              <a:solidFill>
                <a:srgbClr val="ffffff"/>
              </a:solidFill>
              <a:latin typeface="Arial"/>
            </a:endParaRPr>
          </a:p>
        </p:txBody>
      </p:sp>
      <p:sp>
        <p:nvSpPr>
          <p:cNvPr id="34" name="PlaceHolder 5"/>
          <p:cNvSpPr>
            <a:spLocks noGrp="1"/>
          </p:cNvSpPr>
          <p:nvPr>
            <p:ph type="body"/>
          </p:nvPr>
        </p:nvSpPr>
        <p:spPr>
          <a:xfrm>
            <a:off x="5152680" y="3351600"/>
            <a:ext cx="4426920" cy="1811160"/>
          </a:xfrm>
          <a:prstGeom prst="rect">
            <a:avLst/>
          </a:prstGeom>
        </p:spPr>
        <p:txBody>
          <a:bodyPr lIns="0" rIns="0" tIns="0" bIns="0">
            <a:normAutofit/>
          </a:bodyPr>
          <a:p>
            <a:endParaRPr b="0" lang="en-US" sz="2400" spc="-1" strike="noStrike">
              <a:solidFill>
                <a:srgbClr val="ffffff"/>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2376000" y="216000"/>
            <a:ext cx="5328000" cy="720000"/>
          </a:xfrm>
          <a:prstGeom prst="rect">
            <a:avLst/>
          </a:prstGeom>
        </p:spPr>
        <p:txBody>
          <a:bodyPr lIns="0" rIns="0" tIns="0" bIns="0" anchor="ctr">
            <a:normAutofit/>
          </a:bodyPr>
          <a:p>
            <a:pPr algn="ctr"/>
            <a:endParaRPr b="0" lang="en-US" sz="3300" spc="-1" strike="noStrike">
              <a:solidFill>
                <a:srgbClr val="ffffff"/>
              </a:solidFill>
              <a:latin typeface="Arial"/>
            </a:endParaRPr>
          </a:p>
        </p:txBody>
      </p:sp>
      <p:sp>
        <p:nvSpPr>
          <p:cNvPr id="36" name="PlaceHolder 2"/>
          <p:cNvSpPr>
            <a:spLocks noGrp="1"/>
          </p:cNvSpPr>
          <p:nvPr>
            <p:ph type="body"/>
          </p:nvPr>
        </p:nvSpPr>
        <p:spPr>
          <a:xfrm>
            <a:off x="504000" y="1368000"/>
            <a:ext cx="2921040" cy="1811160"/>
          </a:xfrm>
          <a:prstGeom prst="rect">
            <a:avLst/>
          </a:prstGeom>
        </p:spPr>
        <p:txBody>
          <a:bodyPr lIns="0" rIns="0" tIns="0" bIns="0">
            <a:normAutofit/>
          </a:bodyPr>
          <a:p>
            <a:endParaRPr b="0" lang="en-US" sz="2400" spc="-1" strike="noStrike">
              <a:solidFill>
                <a:srgbClr val="ffffff"/>
              </a:solidFill>
              <a:latin typeface="Arial"/>
            </a:endParaRPr>
          </a:p>
        </p:txBody>
      </p:sp>
      <p:sp>
        <p:nvSpPr>
          <p:cNvPr id="37" name="PlaceHolder 3"/>
          <p:cNvSpPr>
            <a:spLocks noGrp="1"/>
          </p:cNvSpPr>
          <p:nvPr>
            <p:ph type="body"/>
          </p:nvPr>
        </p:nvSpPr>
        <p:spPr>
          <a:xfrm>
            <a:off x="3571560" y="1368000"/>
            <a:ext cx="2921040" cy="1811160"/>
          </a:xfrm>
          <a:prstGeom prst="rect">
            <a:avLst/>
          </a:prstGeom>
        </p:spPr>
        <p:txBody>
          <a:bodyPr lIns="0" rIns="0" tIns="0" bIns="0">
            <a:normAutofit/>
          </a:bodyPr>
          <a:p>
            <a:endParaRPr b="0" lang="en-US" sz="2400" spc="-1" strike="noStrike">
              <a:solidFill>
                <a:srgbClr val="ffffff"/>
              </a:solidFill>
              <a:latin typeface="Arial"/>
            </a:endParaRPr>
          </a:p>
        </p:txBody>
      </p:sp>
      <p:sp>
        <p:nvSpPr>
          <p:cNvPr id="38" name="PlaceHolder 4"/>
          <p:cNvSpPr>
            <a:spLocks noGrp="1"/>
          </p:cNvSpPr>
          <p:nvPr>
            <p:ph type="body"/>
          </p:nvPr>
        </p:nvSpPr>
        <p:spPr>
          <a:xfrm>
            <a:off x="6639120" y="1368000"/>
            <a:ext cx="2921040" cy="1811160"/>
          </a:xfrm>
          <a:prstGeom prst="rect">
            <a:avLst/>
          </a:prstGeom>
        </p:spPr>
        <p:txBody>
          <a:bodyPr lIns="0" rIns="0" tIns="0" bIns="0">
            <a:normAutofit/>
          </a:bodyPr>
          <a:p>
            <a:endParaRPr b="0" lang="en-US" sz="2400" spc="-1" strike="noStrike">
              <a:solidFill>
                <a:srgbClr val="ffffff"/>
              </a:solidFill>
              <a:latin typeface="Arial"/>
            </a:endParaRPr>
          </a:p>
        </p:txBody>
      </p:sp>
      <p:sp>
        <p:nvSpPr>
          <p:cNvPr id="39" name="PlaceHolder 5"/>
          <p:cNvSpPr>
            <a:spLocks noGrp="1"/>
          </p:cNvSpPr>
          <p:nvPr>
            <p:ph type="body"/>
          </p:nvPr>
        </p:nvSpPr>
        <p:spPr>
          <a:xfrm>
            <a:off x="504000" y="3351600"/>
            <a:ext cx="2921040" cy="1811160"/>
          </a:xfrm>
          <a:prstGeom prst="rect">
            <a:avLst/>
          </a:prstGeom>
        </p:spPr>
        <p:txBody>
          <a:bodyPr lIns="0" rIns="0" tIns="0" bIns="0">
            <a:normAutofit/>
          </a:bodyPr>
          <a:p>
            <a:endParaRPr b="0" lang="en-US" sz="2400" spc="-1" strike="noStrike">
              <a:solidFill>
                <a:srgbClr val="ffffff"/>
              </a:solidFill>
              <a:latin typeface="Arial"/>
            </a:endParaRPr>
          </a:p>
        </p:txBody>
      </p:sp>
      <p:sp>
        <p:nvSpPr>
          <p:cNvPr id="40" name="PlaceHolder 6"/>
          <p:cNvSpPr>
            <a:spLocks noGrp="1"/>
          </p:cNvSpPr>
          <p:nvPr>
            <p:ph type="body"/>
          </p:nvPr>
        </p:nvSpPr>
        <p:spPr>
          <a:xfrm>
            <a:off x="3571560" y="3351600"/>
            <a:ext cx="2921040" cy="1811160"/>
          </a:xfrm>
          <a:prstGeom prst="rect">
            <a:avLst/>
          </a:prstGeom>
        </p:spPr>
        <p:txBody>
          <a:bodyPr lIns="0" rIns="0" tIns="0" bIns="0">
            <a:normAutofit/>
          </a:bodyPr>
          <a:p>
            <a:endParaRPr b="0" lang="en-US" sz="2400" spc="-1" strike="noStrike">
              <a:solidFill>
                <a:srgbClr val="ffffff"/>
              </a:solidFill>
              <a:latin typeface="Arial"/>
            </a:endParaRPr>
          </a:p>
        </p:txBody>
      </p:sp>
      <p:sp>
        <p:nvSpPr>
          <p:cNvPr id="41" name="PlaceHolder 7"/>
          <p:cNvSpPr>
            <a:spLocks noGrp="1"/>
          </p:cNvSpPr>
          <p:nvPr>
            <p:ph type="body"/>
          </p:nvPr>
        </p:nvSpPr>
        <p:spPr>
          <a:xfrm>
            <a:off x="6639120" y="3351600"/>
            <a:ext cx="2921040" cy="1811160"/>
          </a:xfrm>
          <a:prstGeom prst="rect">
            <a:avLst/>
          </a:prstGeom>
        </p:spPr>
        <p:txBody>
          <a:bodyPr lIns="0" rIns="0" tIns="0" bIns="0">
            <a:normAutofit/>
          </a:bodyPr>
          <a:p>
            <a:endParaRPr b="0" lang="en-US" sz="2400" spc="-1" strike="noStrike">
              <a:solidFill>
                <a:srgbClr val="ffffff"/>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2376000" y="216000"/>
            <a:ext cx="5328000" cy="720000"/>
          </a:xfrm>
          <a:prstGeom prst="rect">
            <a:avLst/>
          </a:prstGeom>
        </p:spPr>
        <p:txBody>
          <a:bodyPr lIns="0" rIns="0" tIns="0" bIns="0" anchor="ctr">
            <a:normAutofit/>
          </a:bodyPr>
          <a:p>
            <a:pPr algn="ctr"/>
            <a:endParaRPr b="0" lang="en-US" sz="3300" spc="-1" strike="noStrike">
              <a:solidFill>
                <a:srgbClr val="ffffff"/>
              </a:solidFill>
              <a:latin typeface="Arial"/>
            </a:endParaRPr>
          </a:p>
        </p:txBody>
      </p:sp>
      <p:sp>
        <p:nvSpPr>
          <p:cNvPr id="7" name="PlaceHolder 2"/>
          <p:cNvSpPr>
            <a:spLocks noGrp="1"/>
          </p:cNvSpPr>
          <p:nvPr>
            <p:ph type="subTitle"/>
          </p:nvPr>
        </p:nvSpPr>
        <p:spPr>
          <a:xfrm>
            <a:off x="504000" y="1368000"/>
            <a:ext cx="9072000" cy="3797280"/>
          </a:xfrm>
          <a:prstGeom prst="rect">
            <a:avLst/>
          </a:prstGeom>
        </p:spPr>
        <p:txBody>
          <a:bodyPr lIns="0" rIns="0" tIns="0" bIns="0" anchor="ctr">
            <a:spAutoFit/>
          </a:bodyPr>
          <a:p>
            <a:pPr algn="ctr"/>
            <a:endParaRPr b="0" lang="en-US" sz="3200" spc="-1" strike="noStrike">
              <a:solidFill>
                <a:srgbClr val="ffffff"/>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2376000" y="216000"/>
            <a:ext cx="5328000" cy="720000"/>
          </a:xfrm>
          <a:prstGeom prst="rect">
            <a:avLst/>
          </a:prstGeom>
        </p:spPr>
        <p:txBody>
          <a:bodyPr lIns="0" rIns="0" tIns="0" bIns="0" anchor="ctr">
            <a:normAutofit/>
          </a:bodyPr>
          <a:p>
            <a:pPr algn="ctr"/>
            <a:endParaRPr b="0" lang="en-US" sz="3300" spc="-1" strike="noStrike">
              <a:solidFill>
                <a:srgbClr val="ffffff"/>
              </a:solidFill>
              <a:latin typeface="Arial"/>
            </a:endParaRPr>
          </a:p>
        </p:txBody>
      </p:sp>
      <p:sp>
        <p:nvSpPr>
          <p:cNvPr id="9" name="PlaceHolder 2"/>
          <p:cNvSpPr>
            <a:spLocks noGrp="1"/>
          </p:cNvSpPr>
          <p:nvPr>
            <p:ph type="body"/>
          </p:nvPr>
        </p:nvSpPr>
        <p:spPr>
          <a:xfrm>
            <a:off x="504000" y="1368000"/>
            <a:ext cx="9072000" cy="3797280"/>
          </a:xfrm>
          <a:prstGeom prst="rect">
            <a:avLst/>
          </a:prstGeom>
        </p:spPr>
        <p:txBody>
          <a:bodyPr lIns="0" rIns="0" tIns="0" bIns="0">
            <a:normAutofit/>
          </a:bodyPr>
          <a:p>
            <a:endParaRPr b="0" lang="en-US" sz="2400" spc="-1" strike="noStrike">
              <a:solidFill>
                <a:srgbClr val="ffffff"/>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2376000" y="216000"/>
            <a:ext cx="5328000" cy="720000"/>
          </a:xfrm>
          <a:prstGeom prst="rect">
            <a:avLst/>
          </a:prstGeom>
        </p:spPr>
        <p:txBody>
          <a:bodyPr lIns="0" rIns="0" tIns="0" bIns="0" anchor="ctr">
            <a:normAutofit/>
          </a:bodyPr>
          <a:p>
            <a:pPr algn="ctr"/>
            <a:endParaRPr b="0" lang="en-US" sz="3300" spc="-1" strike="noStrike">
              <a:solidFill>
                <a:srgbClr val="ffffff"/>
              </a:solidFill>
              <a:latin typeface="Arial"/>
            </a:endParaRPr>
          </a:p>
        </p:txBody>
      </p:sp>
      <p:sp>
        <p:nvSpPr>
          <p:cNvPr id="11" name="PlaceHolder 2"/>
          <p:cNvSpPr>
            <a:spLocks noGrp="1"/>
          </p:cNvSpPr>
          <p:nvPr>
            <p:ph type="body"/>
          </p:nvPr>
        </p:nvSpPr>
        <p:spPr>
          <a:xfrm>
            <a:off x="504000" y="1368000"/>
            <a:ext cx="4426920" cy="3797280"/>
          </a:xfrm>
          <a:prstGeom prst="rect">
            <a:avLst/>
          </a:prstGeom>
        </p:spPr>
        <p:txBody>
          <a:bodyPr lIns="0" rIns="0" tIns="0" bIns="0">
            <a:normAutofit/>
          </a:bodyPr>
          <a:p>
            <a:endParaRPr b="0" lang="en-US" sz="2400" spc="-1" strike="noStrike">
              <a:solidFill>
                <a:srgbClr val="ffffff"/>
              </a:solidFill>
              <a:latin typeface="Arial"/>
            </a:endParaRPr>
          </a:p>
        </p:txBody>
      </p:sp>
      <p:sp>
        <p:nvSpPr>
          <p:cNvPr id="12" name="PlaceHolder 3"/>
          <p:cNvSpPr>
            <a:spLocks noGrp="1"/>
          </p:cNvSpPr>
          <p:nvPr>
            <p:ph type="body"/>
          </p:nvPr>
        </p:nvSpPr>
        <p:spPr>
          <a:xfrm>
            <a:off x="5152680" y="1368000"/>
            <a:ext cx="4426920" cy="3797280"/>
          </a:xfrm>
          <a:prstGeom prst="rect">
            <a:avLst/>
          </a:prstGeom>
        </p:spPr>
        <p:txBody>
          <a:bodyPr lIns="0" rIns="0" tIns="0" bIns="0">
            <a:normAutofit/>
          </a:bodyPr>
          <a:p>
            <a:endParaRPr b="0" lang="en-US" sz="2400" spc="-1" strike="noStrike">
              <a:solidFill>
                <a:srgbClr val="ffffff"/>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2376000" y="216000"/>
            <a:ext cx="5328000" cy="720000"/>
          </a:xfrm>
          <a:prstGeom prst="rect">
            <a:avLst/>
          </a:prstGeom>
        </p:spPr>
        <p:txBody>
          <a:bodyPr lIns="0" rIns="0" tIns="0" bIns="0" anchor="ctr">
            <a:normAutofit/>
          </a:bodyPr>
          <a:p>
            <a:pPr algn="ctr"/>
            <a:endParaRPr b="0" lang="en-US" sz="3300" spc="-1" strike="noStrike">
              <a:solidFill>
                <a:srgbClr val="ffffff"/>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2376000" y="216000"/>
            <a:ext cx="5328000" cy="3338640"/>
          </a:xfrm>
          <a:prstGeom prst="rect">
            <a:avLst/>
          </a:prstGeom>
        </p:spPr>
        <p:txBody>
          <a:bodyPr lIns="0" rIns="0" tIns="0" bIns="0" anchor="ctr">
            <a:spAutoFit/>
          </a:bodyPr>
          <a:p>
            <a:pPr algn="ctr"/>
            <a:endParaRPr b="0" lang="en-US" sz="3200" spc="-1" strike="noStrike">
              <a:solidFill>
                <a:srgbClr val="ffffff"/>
              </a:solid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2376000" y="216000"/>
            <a:ext cx="5328000" cy="720000"/>
          </a:xfrm>
          <a:prstGeom prst="rect">
            <a:avLst/>
          </a:prstGeom>
        </p:spPr>
        <p:txBody>
          <a:bodyPr lIns="0" rIns="0" tIns="0" bIns="0" anchor="ctr">
            <a:normAutofit/>
          </a:bodyPr>
          <a:p>
            <a:pPr algn="ctr"/>
            <a:endParaRPr b="0" lang="en-US" sz="3300" spc="-1" strike="noStrike">
              <a:solidFill>
                <a:srgbClr val="ffffff"/>
              </a:solidFill>
              <a:latin typeface="Arial"/>
            </a:endParaRPr>
          </a:p>
        </p:txBody>
      </p:sp>
      <p:sp>
        <p:nvSpPr>
          <p:cNvPr id="16" name="PlaceHolder 2"/>
          <p:cNvSpPr>
            <a:spLocks noGrp="1"/>
          </p:cNvSpPr>
          <p:nvPr>
            <p:ph type="body"/>
          </p:nvPr>
        </p:nvSpPr>
        <p:spPr>
          <a:xfrm>
            <a:off x="504000" y="1368000"/>
            <a:ext cx="4426920" cy="1811160"/>
          </a:xfrm>
          <a:prstGeom prst="rect">
            <a:avLst/>
          </a:prstGeom>
        </p:spPr>
        <p:txBody>
          <a:bodyPr lIns="0" rIns="0" tIns="0" bIns="0">
            <a:normAutofit/>
          </a:bodyPr>
          <a:p>
            <a:endParaRPr b="0" lang="en-US" sz="2400" spc="-1" strike="noStrike">
              <a:solidFill>
                <a:srgbClr val="ffffff"/>
              </a:solidFill>
              <a:latin typeface="Arial"/>
            </a:endParaRPr>
          </a:p>
        </p:txBody>
      </p:sp>
      <p:sp>
        <p:nvSpPr>
          <p:cNvPr id="17" name="PlaceHolder 3"/>
          <p:cNvSpPr>
            <a:spLocks noGrp="1"/>
          </p:cNvSpPr>
          <p:nvPr>
            <p:ph type="body"/>
          </p:nvPr>
        </p:nvSpPr>
        <p:spPr>
          <a:xfrm>
            <a:off x="5152680" y="1368000"/>
            <a:ext cx="4426920" cy="3797280"/>
          </a:xfrm>
          <a:prstGeom prst="rect">
            <a:avLst/>
          </a:prstGeom>
        </p:spPr>
        <p:txBody>
          <a:bodyPr lIns="0" rIns="0" tIns="0" bIns="0">
            <a:normAutofit/>
          </a:bodyPr>
          <a:p>
            <a:endParaRPr b="0" lang="en-US" sz="2400" spc="-1" strike="noStrike">
              <a:solidFill>
                <a:srgbClr val="ffffff"/>
              </a:solidFill>
              <a:latin typeface="Arial"/>
            </a:endParaRPr>
          </a:p>
        </p:txBody>
      </p:sp>
      <p:sp>
        <p:nvSpPr>
          <p:cNvPr id="18" name="PlaceHolder 4"/>
          <p:cNvSpPr>
            <a:spLocks noGrp="1"/>
          </p:cNvSpPr>
          <p:nvPr>
            <p:ph type="body"/>
          </p:nvPr>
        </p:nvSpPr>
        <p:spPr>
          <a:xfrm>
            <a:off x="504000" y="3351600"/>
            <a:ext cx="4426920" cy="1811160"/>
          </a:xfrm>
          <a:prstGeom prst="rect">
            <a:avLst/>
          </a:prstGeom>
        </p:spPr>
        <p:txBody>
          <a:bodyPr lIns="0" rIns="0" tIns="0" bIns="0">
            <a:normAutofit/>
          </a:bodyPr>
          <a:p>
            <a:endParaRPr b="0" lang="en-US" sz="2400" spc="-1" strike="noStrike">
              <a:solidFill>
                <a:srgbClr val="ffffff"/>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2376000" y="216000"/>
            <a:ext cx="5328000" cy="720000"/>
          </a:xfrm>
          <a:prstGeom prst="rect">
            <a:avLst/>
          </a:prstGeom>
        </p:spPr>
        <p:txBody>
          <a:bodyPr lIns="0" rIns="0" tIns="0" bIns="0" anchor="ctr">
            <a:normAutofit/>
          </a:bodyPr>
          <a:p>
            <a:pPr algn="ctr"/>
            <a:endParaRPr b="0" lang="en-US" sz="3300" spc="-1" strike="noStrike">
              <a:solidFill>
                <a:srgbClr val="ffffff"/>
              </a:solidFill>
              <a:latin typeface="Arial"/>
            </a:endParaRPr>
          </a:p>
        </p:txBody>
      </p:sp>
      <p:sp>
        <p:nvSpPr>
          <p:cNvPr id="20" name="PlaceHolder 2"/>
          <p:cNvSpPr>
            <a:spLocks noGrp="1"/>
          </p:cNvSpPr>
          <p:nvPr>
            <p:ph type="body"/>
          </p:nvPr>
        </p:nvSpPr>
        <p:spPr>
          <a:xfrm>
            <a:off x="504000" y="1368000"/>
            <a:ext cx="4426920" cy="3797280"/>
          </a:xfrm>
          <a:prstGeom prst="rect">
            <a:avLst/>
          </a:prstGeom>
        </p:spPr>
        <p:txBody>
          <a:bodyPr lIns="0" rIns="0" tIns="0" bIns="0">
            <a:normAutofit/>
          </a:bodyPr>
          <a:p>
            <a:endParaRPr b="0" lang="en-US" sz="2400" spc="-1" strike="noStrike">
              <a:solidFill>
                <a:srgbClr val="ffffff"/>
              </a:solidFill>
              <a:latin typeface="Arial"/>
            </a:endParaRPr>
          </a:p>
        </p:txBody>
      </p:sp>
      <p:sp>
        <p:nvSpPr>
          <p:cNvPr id="21" name="PlaceHolder 3"/>
          <p:cNvSpPr>
            <a:spLocks noGrp="1"/>
          </p:cNvSpPr>
          <p:nvPr>
            <p:ph type="body"/>
          </p:nvPr>
        </p:nvSpPr>
        <p:spPr>
          <a:xfrm>
            <a:off x="5152680" y="1368000"/>
            <a:ext cx="4426920" cy="1811160"/>
          </a:xfrm>
          <a:prstGeom prst="rect">
            <a:avLst/>
          </a:prstGeom>
        </p:spPr>
        <p:txBody>
          <a:bodyPr lIns="0" rIns="0" tIns="0" bIns="0">
            <a:normAutofit/>
          </a:bodyPr>
          <a:p>
            <a:endParaRPr b="0" lang="en-US" sz="2400" spc="-1" strike="noStrike">
              <a:solidFill>
                <a:srgbClr val="ffffff"/>
              </a:solidFill>
              <a:latin typeface="Arial"/>
            </a:endParaRPr>
          </a:p>
        </p:txBody>
      </p:sp>
      <p:sp>
        <p:nvSpPr>
          <p:cNvPr id="22" name="PlaceHolder 4"/>
          <p:cNvSpPr>
            <a:spLocks noGrp="1"/>
          </p:cNvSpPr>
          <p:nvPr>
            <p:ph type="body"/>
          </p:nvPr>
        </p:nvSpPr>
        <p:spPr>
          <a:xfrm>
            <a:off x="5152680" y="3351600"/>
            <a:ext cx="4426920" cy="1811160"/>
          </a:xfrm>
          <a:prstGeom prst="rect">
            <a:avLst/>
          </a:prstGeom>
        </p:spPr>
        <p:txBody>
          <a:bodyPr lIns="0" rIns="0" tIns="0" bIns="0">
            <a:normAutofit/>
          </a:bodyPr>
          <a:p>
            <a:endParaRPr b="0" lang="en-US" sz="2400" spc="-1" strike="noStrike">
              <a:solidFill>
                <a:srgbClr val="ffffff"/>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2376000" y="216000"/>
            <a:ext cx="5328000" cy="720000"/>
          </a:xfrm>
          <a:prstGeom prst="rect">
            <a:avLst/>
          </a:prstGeom>
        </p:spPr>
        <p:txBody>
          <a:bodyPr lIns="0" rIns="0" tIns="0" bIns="0" anchor="ctr">
            <a:normAutofit/>
          </a:bodyPr>
          <a:p>
            <a:pPr algn="ctr"/>
            <a:endParaRPr b="0" lang="en-US" sz="3300" spc="-1" strike="noStrike">
              <a:solidFill>
                <a:srgbClr val="ffffff"/>
              </a:solidFill>
              <a:latin typeface="Arial"/>
            </a:endParaRPr>
          </a:p>
        </p:txBody>
      </p:sp>
      <p:sp>
        <p:nvSpPr>
          <p:cNvPr id="24" name="PlaceHolder 2"/>
          <p:cNvSpPr>
            <a:spLocks noGrp="1"/>
          </p:cNvSpPr>
          <p:nvPr>
            <p:ph type="body"/>
          </p:nvPr>
        </p:nvSpPr>
        <p:spPr>
          <a:xfrm>
            <a:off x="504000" y="1368000"/>
            <a:ext cx="4426920" cy="1811160"/>
          </a:xfrm>
          <a:prstGeom prst="rect">
            <a:avLst/>
          </a:prstGeom>
        </p:spPr>
        <p:txBody>
          <a:bodyPr lIns="0" rIns="0" tIns="0" bIns="0">
            <a:normAutofit/>
          </a:bodyPr>
          <a:p>
            <a:endParaRPr b="0" lang="en-US" sz="2400" spc="-1" strike="noStrike">
              <a:solidFill>
                <a:srgbClr val="ffffff"/>
              </a:solidFill>
              <a:latin typeface="Arial"/>
            </a:endParaRPr>
          </a:p>
        </p:txBody>
      </p:sp>
      <p:sp>
        <p:nvSpPr>
          <p:cNvPr id="25" name="PlaceHolder 3"/>
          <p:cNvSpPr>
            <a:spLocks noGrp="1"/>
          </p:cNvSpPr>
          <p:nvPr>
            <p:ph type="body"/>
          </p:nvPr>
        </p:nvSpPr>
        <p:spPr>
          <a:xfrm>
            <a:off x="5152680" y="1368000"/>
            <a:ext cx="4426920" cy="1811160"/>
          </a:xfrm>
          <a:prstGeom prst="rect">
            <a:avLst/>
          </a:prstGeom>
        </p:spPr>
        <p:txBody>
          <a:bodyPr lIns="0" rIns="0" tIns="0" bIns="0">
            <a:normAutofit/>
          </a:bodyPr>
          <a:p>
            <a:endParaRPr b="0" lang="en-US" sz="2400" spc="-1" strike="noStrike">
              <a:solidFill>
                <a:srgbClr val="ffffff"/>
              </a:solidFill>
              <a:latin typeface="Arial"/>
            </a:endParaRPr>
          </a:p>
        </p:txBody>
      </p:sp>
      <p:sp>
        <p:nvSpPr>
          <p:cNvPr id="26" name="PlaceHolder 4"/>
          <p:cNvSpPr>
            <a:spLocks noGrp="1"/>
          </p:cNvSpPr>
          <p:nvPr>
            <p:ph type="body"/>
          </p:nvPr>
        </p:nvSpPr>
        <p:spPr>
          <a:xfrm>
            <a:off x="504000" y="3351600"/>
            <a:ext cx="9072000" cy="1811160"/>
          </a:xfrm>
          <a:prstGeom prst="rect">
            <a:avLst/>
          </a:prstGeom>
        </p:spPr>
        <p:txBody>
          <a:bodyPr lIns="0" rIns="0" tIns="0" bIns="0">
            <a:normAutofit/>
          </a:bodyPr>
          <a:p>
            <a:endParaRPr b="0" lang="en-US" sz="2400" spc="-1" strike="noStrike">
              <a:solidFill>
                <a:srgbClr val="ffffff"/>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0" name="" descr=""/>
          <p:cNvPicPr/>
          <p:nvPr/>
        </p:nvPicPr>
        <p:blipFill>
          <a:blip r:embed="rId2"/>
          <a:stretch/>
        </p:blipFill>
        <p:spPr>
          <a:xfrm>
            <a:off x="0" y="0"/>
            <a:ext cx="10080000" cy="5670000"/>
          </a:xfrm>
          <a:prstGeom prst="rect">
            <a:avLst/>
          </a:prstGeom>
          <a:ln>
            <a:noFill/>
          </a:ln>
        </p:spPr>
      </p:pic>
      <p:sp>
        <p:nvSpPr>
          <p:cNvPr id="1" name="PlaceHolder 1"/>
          <p:cNvSpPr>
            <a:spLocks noGrp="1"/>
          </p:cNvSpPr>
          <p:nvPr>
            <p:ph type="title"/>
          </p:nvPr>
        </p:nvSpPr>
        <p:spPr>
          <a:xfrm>
            <a:off x="2376000" y="216000"/>
            <a:ext cx="5328000" cy="720000"/>
          </a:xfrm>
          <a:prstGeom prst="rect">
            <a:avLst/>
          </a:prstGeom>
        </p:spPr>
        <p:txBody>
          <a:bodyPr lIns="0" rIns="0" tIns="0" bIns="0" anchor="ctr">
            <a:normAutofit fontScale="66000"/>
          </a:bodyPr>
          <a:p>
            <a:pPr algn="ctr"/>
            <a:r>
              <a:rPr b="0" lang="en-US" sz="3300" spc="-1" strike="noStrike">
                <a:solidFill>
                  <a:srgbClr val="ffffff"/>
                </a:solidFill>
                <a:latin typeface="Arial"/>
              </a:rPr>
              <a:t>Click to edit the title text format</a:t>
            </a:r>
            <a:endParaRPr b="0" lang="en-US" sz="3300" spc="-1" strike="noStrike">
              <a:solidFill>
                <a:srgbClr val="ffffff"/>
              </a:solidFill>
              <a:latin typeface="Arial"/>
            </a:endParaRPr>
          </a:p>
        </p:txBody>
      </p:sp>
      <p:sp>
        <p:nvSpPr>
          <p:cNvPr id="2" name="PlaceHolder 2"/>
          <p:cNvSpPr>
            <a:spLocks noGrp="1"/>
          </p:cNvSpPr>
          <p:nvPr>
            <p:ph type="body"/>
          </p:nvPr>
        </p:nvSpPr>
        <p:spPr>
          <a:xfrm>
            <a:off x="504000" y="1368000"/>
            <a:ext cx="9072000" cy="3797280"/>
          </a:xfrm>
          <a:prstGeom prst="rect">
            <a:avLst/>
          </a:prstGeom>
        </p:spPr>
        <p:txBody>
          <a:bodyPr lIns="0" rIns="0" tIns="0" bIns="0">
            <a:normAutofit/>
          </a:bodyPr>
          <a:p>
            <a:pPr marL="432000" indent="-324000">
              <a:spcAft>
                <a:spcPts val="1060"/>
              </a:spcAft>
              <a:buClr>
                <a:srgbClr val="ffffff"/>
              </a:buClr>
              <a:buSzPct val="45000"/>
              <a:buFont typeface="Wingdings" charset="2"/>
              <a:buChar char=""/>
            </a:pPr>
            <a:r>
              <a:rPr b="0" lang="en-US" sz="2400" spc="-1" strike="noStrike">
                <a:solidFill>
                  <a:srgbClr val="ffffff"/>
                </a:solidFill>
                <a:latin typeface="Arial"/>
              </a:rPr>
              <a:t>Click to edit the outline text format</a:t>
            </a:r>
            <a:endParaRPr b="0" lang="en-US" sz="2400" spc="-1" strike="noStrike">
              <a:solidFill>
                <a:srgbClr val="ffffff"/>
              </a:solidFill>
              <a:latin typeface="Arial"/>
            </a:endParaRPr>
          </a:p>
          <a:p>
            <a:pPr lvl="1" marL="864000" indent="-324000">
              <a:spcAft>
                <a:spcPts val="848"/>
              </a:spcAft>
              <a:buClr>
                <a:srgbClr val="ffffff"/>
              </a:buClr>
              <a:buSzPct val="75000"/>
              <a:buFont typeface="Symbol" charset="2"/>
              <a:buChar char=""/>
            </a:pPr>
            <a:r>
              <a:rPr b="0" lang="en-US" sz="2100" spc="-1" strike="noStrike">
                <a:solidFill>
                  <a:srgbClr val="ffffff"/>
                </a:solidFill>
                <a:latin typeface="Arial"/>
              </a:rPr>
              <a:t>Second Outline Level</a:t>
            </a:r>
            <a:endParaRPr b="0" lang="en-US" sz="2100" spc="-1" strike="noStrike">
              <a:solidFill>
                <a:srgbClr val="ffffff"/>
              </a:solidFill>
              <a:latin typeface="Arial"/>
            </a:endParaRPr>
          </a:p>
          <a:p>
            <a:pPr lvl="2" marL="1296000" indent="-288000">
              <a:spcAft>
                <a:spcPts val="635"/>
              </a:spcAft>
              <a:buClr>
                <a:srgbClr val="ffffff"/>
              </a:buClr>
              <a:buSzPct val="45000"/>
              <a:buFont typeface="Wingdings" charset="2"/>
              <a:buChar char=""/>
            </a:pPr>
            <a:r>
              <a:rPr b="0" lang="en-US" sz="1800" spc="-1" strike="noStrike">
                <a:solidFill>
                  <a:srgbClr val="ffffff"/>
                </a:solidFill>
                <a:latin typeface="Arial"/>
              </a:rPr>
              <a:t>Third Outline Level</a:t>
            </a:r>
            <a:endParaRPr b="0" lang="en-US" sz="1800" spc="-1" strike="noStrike">
              <a:solidFill>
                <a:srgbClr val="ffffff"/>
              </a:solidFill>
              <a:latin typeface="Arial"/>
            </a:endParaRPr>
          </a:p>
          <a:p>
            <a:pPr lvl="3" marL="1728000" indent="-216000">
              <a:spcAft>
                <a:spcPts val="422"/>
              </a:spcAft>
              <a:buClr>
                <a:srgbClr val="ffffff"/>
              </a:buClr>
              <a:buSzPct val="75000"/>
              <a:buFont typeface="Symbol" charset="2"/>
              <a:buChar char=""/>
            </a:pPr>
            <a:r>
              <a:rPr b="0" lang="en-US" sz="1500" spc="-1" strike="noStrike">
                <a:solidFill>
                  <a:srgbClr val="ffffff"/>
                </a:solidFill>
                <a:latin typeface="Arial"/>
              </a:rPr>
              <a:t>Fourth Outline Level</a:t>
            </a:r>
            <a:endParaRPr b="0" lang="en-US" sz="1500" spc="-1" strike="noStrike">
              <a:solidFill>
                <a:srgbClr val="ffffff"/>
              </a:solidFill>
              <a:latin typeface="Arial"/>
            </a:endParaRPr>
          </a:p>
          <a:p>
            <a:pPr lvl="4" marL="2160000" indent="-216000">
              <a:spcAft>
                <a:spcPts val="210"/>
              </a:spcAft>
              <a:buClr>
                <a:srgbClr val="ffffff"/>
              </a:buClr>
              <a:buSzPct val="45000"/>
              <a:buFont typeface="Wingdings" charset="2"/>
              <a:buChar char=""/>
            </a:pPr>
            <a:r>
              <a:rPr b="0" lang="en-US" sz="1500" spc="-1" strike="noStrike">
                <a:solidFill>
                  <a:srgbClr val="ffffff"/>
                </a:solidFill>
                <a:latin typeface="Arial"/>
              </a:rPr>
              <a:t>Fifth Outline Level</a:t>
            </a:r>
            <a:endParaRPr b="0" lang="en-US" sz="1500" spc="-1" strike="noStrike">
              <a:solidFill>
                <a:srgbClr val="ffffff"/>
              </a:solidFill>
              <a:latin typeface="Arial"/>
            </a:endParaRPr>
          </a:p>
          <a:p>
            <a:pPr lvl="5" marL="2592000" indent="-216000">
              <a:spcAft>
                <a:spcPts val="210"/>
              </a:spcAft>
              <a:buClr>
                <a:srgbClr val="ffffff"/>
              </a:buClr>
              <a:buSzPct val="45000"/>
              <a:buFont typeface="Wingdings" charset="2"/>
              <a:buChar char=""/>
            </a:pPr>
            <a:r>
              <a:rPr b="0" lang="en-US" sz="1500" spc="-1" strike="noStrike">
                <a:solidFill>
                  <a:srgbClr val="ffffff"/>
                </a:solidFill>
                <a:latin typeface="Arial"/>
              </a:rPr>
              <a:t>Sixth Outline Level</a:t>
            </a:r>
            <a:endParaRPr b="0" lang="en-US" sz="1500" spc="-1" strike="noStrike">
              <a:solidFill>
                <a:srgbClr val="ffffff"/>
              </a:solidFill>
              <a:latin typeface="Arial"/>
            </a:endParaRPr>
          </a:p>
          <a:p>
            <a:pPr lvl="6" marL="3024000" indent="-216000">
              <a:spcAft>
                <a:spcPts val="210"/>
              </a:spcAft>
              <a:buClr>
                <a:srgbClr val="ffffff"/>
              </a:buClr>
              <a:buSzPct val="45000"/>
              <a:buFont typeface="Wingdings" charset="2"/>
              <a:buChar char=""/>
            </a:pPr>
            <a:r>
              <a:rPr b="0" lang="en-US" sz="1500" spc="-1" strike="noStrike">
                <a:solidFill>
                  <a:srgbClr val="ffffff"/>
                </a:solidFill>
                <a:latin typeface="Arial"/>
              </a:rPr>
              <a:t>Seventh Outline Level</a:t>
            </a:r>
            <a:endParaRPr b="0" lang="en-US" sz="1500" spc="-1" strike="noStrike">
              <a:solidFill>
                <a:srgbClr val="ffffff"/>
              </a:solidFill>
              <a:latin typeface="Arial"/>
            </a:endParaRPr>
          </a:p>
        </p:txBody>
      </p:sp>
      <p:sp>
        <p:nvSpPr>
          <p:cNvPr id="3" name="PlaceHolder 3"/>
          <p:cNvSpPr>
            <a:spLocks noGrp="1"/>
          </p:cNvSpPr>
          <p:nvPr>
            <p:ph type="dt"/>
          </p:nvPr>
        </p:nvSpPr>
        <p:spPr>
          <a:xfrm>
            <a:off x="504000" y="5328000"/>
            <a:ext cx="2348280" cy="228240"/>
          </a:xfrm>
          <a:prstGeom prst="rect">
            <a:avLst/>
          </a:prstGeom>
        </p:spPr>
        <p:txBody>
          <a:bodyPr lIns="0" rIns="0" tIns="0" bIns="0">
            <a:noAutofit/>
          </a:bodyPr>
          <a:p>
            <a:r>
              <a:rPr b="0" lang="en-US" sz="1400" spc="-1" strike="noStrike">
                <a:solidFill>
                  <a:srgbClr val="ffffff"/>
                </a:solidFill>
                <a:latin typeface="Arial"/>
              </a:rPr>
              <a:t>&lt;date/time&gt;</a:t>
            </a:r>
            <a:endParaRPr b="0" lang="en-US" sz="1400" spc="-1" strike="noStrike">
              <a:solidFill>
                <a:srgbClr val="ffffff"/>
              </a:solidFill>
              <a:latin typeface="Arial"/>
            </a:endParaRPr>
          </a:p>
        </p:txBody>
      </p:sp>
      <p:sp>
        <p:nvSpPr>
          <p:cNvPr id="4" name="PlaceHolder 4"/>
          <p:cNvSpPr>
            <a:spLocks noGrp="1"/>
          </p:cNvSpPr>
          <p:nvPr>
            <p:ph type="ftr"/>
          </p:nvPr>
        </p:nvSpPr>
        <p:spPr>
          <a:xfrm>
            <a:off x="3447360" y="5328000"/>
            <a:ext cx="3195000" cy="228240"/>
          </a:xfrm>
          <a:prstGeom prst="rect">
            <a:avLst/>
          </a:prstGeom>
        </p:spPr>
        <p:txBody>
          <a:bodyPr lIns="0" rIns="0" tIns="0" bIns="0">
            <a:noAutofit/>
          </a:bodyPr>
          <a:p>
            <a:pPr algn="ctr"/>
            <a:r>
              <a:rPr b="0" lang="en-US" sz="1400" spc="-1" strike="noStrike">
                <a:solidFill>
                  <a:srgbClr val="ffffff"/>
                </a:solidFill>
                <a:latin typeface="Arial"/>
              </a:rPr>
              <a:t>&lt;footer&gt;</a:t>
            </a:r>
            <a:endParaRPr b="0" lang="en-US" sz="1400" spc="-1" strike="noStrike">
              <a:solidFill>
                <a:srgbClr val="ffffff"/>
              </a:solidFill>
              <a:latin typeface="Arial"/>
            </a:endParaRPr>
          </a:p>
        </p:txBody>
      </p:sp>
      <p:sp>
        <p:nvSpPr>
          <p:cNvPr id="5" name="PlaceHolder 5"/>
          <p:cNvSpPr>
            <a:spLocks noGrp="1"/>
          </p:cNvSpPr>
          <p:nvPr>
            <p:ph type="sldNum"/>
          </p:nvPr>
        </p:nvSpPr>
        <p:spPr>
          <a:xfrm>
            <a:off x="7227360" y="5328000"/>
            <a:ext cx="2348280" cy="228240"/>
          </a:xfrm>
          <a:prstGeom prst="rect">
            <a:avLst/>
          </a:prstGeom>
        </p:spPr>
        <p:txBody>
          <a:bodyPr lIns="0" rIns="0" tIns="0" bIns="0">
            <a:noAutofit/>
          </a:bodyPr>
          <a:p>
            <a:pPr algn="r"/>
            <a:fld id="{53385CEA-0B1B-40D9-BC40-66EE51290236}" type="slidenum">
              <a:rPr b="0" lang="en-US" sz="1400" spc="-1" strike="noStrike">
                <a:solidFill>
                  <a:srgbClr val="ffffff"/>
                </a:solidFill>
                <a:latin typeface="Arial"/>
              </a:rPr>
              <a:t>&lt;number&gt;</a:t>
            </a:fld>
            <a:endParaRPr b="0" lang="en-US" sz="1400" spc="-1" strike="noStrike">
              <a:solidFill>
                <a:srgbClr val="ffffff"/>
              </a:solidFill>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3.xml.rels><?xml version="1.0" encoding="UTF-8"?>
<Relationships xmlns="http://schemas.openxmlformats.org/package/2006/relationships"><Relationship Id="rId1" Type="http://schemas.openxmlformats.org/officeDocument/2006/relationships/hyperlink" Target="https://landregistry.data.gov.uk/" TargetMode="External"/><Relationship Id="rId2" Type="http://schemas.openxmlformats.org/officeDocument/2006/relationships/slideLayout" Target="../slideLayouts/slideLayout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6.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8.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8.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8.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 name="TextShape 1"/>
          <p:cNvSpPr txBox="1"/>
          <p:nvPr/>
        </p:nvSpPr>
        <p:spPr>
          <a:xfrm>
            <a:off x="2376000" y="216000"/>
            <a:ext cx="5328000" cy="720000"/>
          </a:xfrm>
          <a:prstGeom prst="rect">
            <a:avLst/>
          </a:prstGeom>
          <a:noFill/>
          <a:ln>
            <a:noFill/>
          </a:ln>
        </p:spPr>
        <p:txBody>
          <a:bodyPr lIns="0" rIns="0" tIns="0" bIns="0" anchor="ctr">
            <a:normAutofit/>
          </a:bodyPr>
          <a:p>
            <a:pPr algn="ctr"/>
            <a:r>
              <a:rPr b="0" lang="en-US" sz="3300" spc="-1" strike="noStrike">
                <a:solidFill>
                  <a:srgbClr val="ffffff"/>
                </a:solidFill>
                <a:latin typeface="Arial"/>
              </a:rPr>
              <a:t>Capstone project </a:t>
            </a:r>
            <a:endParaRPr b="0" lang="en-US" sz="3300" spc="-1" strike="noStrike">
              <a:solidFill>
                <a:srgbClr val="ffffff"/>
              </a:solidFill>
              <a:latin typeface="Arial"/>
            </a:endParaRPr>
          </a:p>
        </p:txBody>
      </p:sp>
      <p:sp>
        <p:nvSpPr>
          <p:cNvPr id="43" name="TextShape 2"/>
          <p:cNvSpPr txBox="1"/>
          <p:nvPr/>
        </p:nvSpPr>
        <p:spPr>
          <a:xfrm>
            <a:off x="504000" y="1368000"/>
            <a:ext cx="9072000" cy="3797280"/>
          </a:xfrm>
          <a:prstGeom prst="rect">
            <a:avLst/>
          </a:prstGeom>
          <a:noFill/>
          <a:ln>
            <a:noFill/>
          </a:ln>
        </p:spPr>
        <p:txBody>
          <a:bodyPr lIns="0" rIns="0" tIns="0" bIns="0" anchor="ctr">
            <a:spAutoFit/>
          </a:bodyPr>
          <a:p>
            <a:pPr algn="ctr"/>
            <a:r>
              <a:rPr b="0" lang="en-US" sz="3200" spc="-1" strike="noStrike">
                <a:solidFill>
                  <a:srgbClr val="ffffff"/>
                </a:solidFill>
                <a:latin typeface="Arial"/>
              </a:rPr>
              <a:t>The Battle of neighborhood - Week 1 and 2</a:t>
            </a:r>
            <a:endParaRPr b="0" lang="en-US" sz="3200" spc="-1" strike="noStrike">
              <a:solidFill>
                <a:srgbClr val="ffffff"/>
              </a:solidFill>
              <a:latin typeface="Arial"/>
            </a:endParaRPr>
          </a:p>
          <a:p>
            <a:pPr algn="ctr"/>
            <a:endParaRPr b="0" lang="en-US" sz="3200" spc="-1" strike="noStrike">
              <a:solidFill>
                <a:srgbClr val="ffffff"/>
              </a:solidFill>
              <a:latin typeface="Arial"/>
            </a:endParaRPr>
          </a:p>
          <a:p>
            <a:pPr algn="ctr"/>
            <a:r>
              <a:rPr b="0" lang="en-US" sz="3200" spc="-1" strike="noStrike">
                <a:solidFill>
                  <a:srgbClr val="ffffff"/>
                </a:solidFill>
                <a:latin typeface="Arial"/>
              </a:rPr>
              <a:t>- Liverpool properties analyses - </a:t>
            </a:r>
            <a:endParaRPr b="0" lang="en-US" sz="32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 name="TextShape 1"/>
          <p:cNvSpPr txBox="1"/>
          <p:nvPr/>
        </p:nvSpPr>
        <p:spPr>
          <a:xfrm>
            <a:off x="2376000" y="216000"/>
            <a:ext cx="5328000" cy="720000"/>
          </a:xfrm>
          <a:prstGeom prst="rect">
            <a:avLst/>
          </a:prstGeom>
          <a:noFill/>
          <a:ln>
            <a:noFill/>
          </a:ln>
        </p:spPr>
        <p:txBody>
          <a:bodyPr lIns="0" rIns="0" tIns="0" bIns="0" anchor="ctr">
            <a:normAutofit/>
          </a:bodyPr>
          <a:p>
            <a:pPr algn="ctr"/>
            <a:r>
              <a:rPr b="0" lang="en-US" sz="3300" spc="-1" strike="noStrike">
                <a:solidFill>
                  <a:srgbClr val="ffffff"/>
                </a:solidFill>
                <a:latin typeface="Arial"/>
              </a:rPr>
              <a:t>Introduction</a:t>
            </a:r>
            <a:endParaRPr b="0" lang="en-US" sz="3300" spc="-1" strike="noStrike">
              <a:solidFill>
                <a:srgbClr val="ffffff"/>
              </a:solidFill>
              <a:latin typeface="Arial"/>
            </a:endParaRPr>
          </a:p>
        </p:txBody>
      </p:sp>
      <p:sp>
        <p:nvSpPr>
          <p:cNvPr id="45" name="TextShape 2"/>
          <p:cNvSpPr txBox="1"/>
          <p:nvPr/>
        </p:nvSpPr>
        <p:spPr>
          <a:xfrm>
            <a:off x="504000" y="1368000"/>
            <a:ext cx="9072000" cy="3797280"/>
          </a:xfrm>
          <a:prstGeom prst="rect">
            <a:avLst/>
          </a:prstGeom>
          <a:noFill/>
          <a:ln>
            <a:noFill/>
          </a:ln>
        </p:spPr>
        <p:txBody>
          <a:bodyPr lIns="0" rIns="0" tIns="0" bIns="0">
            <a:normAutofit/>
          </a:bodyPr>
          <a:p>
            <a:pPr marL="432000" indent="-324000">
              <a:spcAft>
                <a:spcPts val="1060"/>
              </a:spcAft>
              <a:buClr>
                <a:srgbClr val="ffffff"/>
              </a:buClr>
              <a:buSzPct val="45000"/>
              <a:buFont typeface="Wingdings" charset="2"/>
              <a:buChar char=""/>
            </a:pPr>
            <a:r>
              <a:rPr b="0" lang="en-US" sz="2400" spc="-1" strike="noStrike">
                <a:solidFill>
                  <a:srgbClr val="ffffff"/>
                </a:solidFill>
                <a:latin typeface="Arial"/>
              </a:rPr>
              <a:t>Business problem</a:t>
            </a:r>
            <a:endParaRPr b="0" lang="en-US" sz="2400" spc="-1" strike="noStrike">
              <a:solidFill>
                <a:srgbClr val="ffffff"/>
              </a:solidFill>
              <a:latin typeface="Arial"/>
            </a:endParaRPr>
          </a:p>
          <a:p>
            <a:pPr lvl="1" marL="864000" indent="-324000">
              <a:spcAft>
                <a:spcPts val="848"/>
              </a:spcAft>
              <a:buClr>
                <a:srgbClr val="ffffff"/>
              </a:buClr>
              <a:buSzPct val="75000"/>
              <a:buFont typeface="Symbol" charset="2"/>
              <a:buChar char=""/>
            </a:pPr>
            <a:r>
              <a:rPr b="0" lang="en-US" sz="2100" spc="-1" strike="noStrike">
                <a:solidFill>
                  <a:srgbClr val="ffffff"/>
                </a:solidFill>
                <a:latin typeface="Arial"/>
              </a:rPr>
              <a:t>UK is in process of exiting EU, the real estate market is in shake and unpredictable But now, UK facing another problem and that is global pandemic situation In order to assist home buyers in Liverpool to make a good decision of purchase a suitable real estate, we gonna use our data science powers. We gonna solve this problem by custering Liverpool neighborhoods so we can recommend venues and the current average price of real estate where buyers can make investment. </a:t>
            </a:r>
            <a:endParaRPr b="0" lang="en-US" sz="21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 name="TextShape 1"/>
          <p:cNvSpPr txBox="1"/>
          <p:nvPr/>
        </p:nvSpPr>
        <p:spPr>
          <a:xfrm>
            <a:off x="2376000" y="216000"/>
            <a:ext cx="5328000" cy="720000"/>
          </a:xfrm>
          <a:prstGeom prst="rect">
            <a:avLst/>
          </a:prstGeom>
          <a:noFill/>
          <a:ln>
            <a:noFill/>
          </a:ln>
        </p:spPr>
        <p:txBody>
          <a:bodyPr lIns="0" rIns="0" tIns="0" bIns="0" anchor="ctr">
            <a:normAutofit/>
          </a:bodyPr>
          <a:p>
            <a:pPr algn="ctr"/>
            <a:r>
              <a:rPr b="0" lang="en-US" sz="3300" spc="-1" strike="noStrike">
                <a:solidFill>
                  <a:srgbClr val="ffffff"/>
                </a:solidFill>
                <a:latin typeface="Arial"/>
              </a:rPr>
              <a:t>Data</a:t>
            </a:r>
            <a:endParaRPr b="0" lang="en-US" sz="3300" spc="-1" strike="noStrike">
              <a:solidFill>
                <a:srgbClr val="ffffff"/>
              </a:solidFill>
              <a:latin typeface="Arial"/>
            </a:endParaRPr>
          </a:p>
        </p:txBody>
      </p:sp>
      <p:sp>
        <p:nvSpPr>
          <p:cNvPr id="47" name="TextShape 2"/>
          <p:cNvSpPr txBox="1"/>
          <p:nvPr/>
        </p:nvSpPr>
        <p:spPr>
          <a:xfrm>
            <a:off x="504000" y="1368000"/>
            <a:ext cx="9072000" cy="3797280"/>
          </a:xfrm>
          <a:prstGeom prst="rect">
            <a:avLst/>
          </a:prstGeom>
          <a:noFill/>
          <a:ln>
            <a:noFill/>
          </a:ln>
        </p:spPr>
        <p:txBody>
          <a:bodyPr lIns="0" rIns="0" tIns="0" bIns="0">
            <a:normAutofit/>
          </a:bodyPr>
          <a:p>
            <a:pPr marL="432000" indent="-324000">
              <a:spcAft>
                <a:spcPts val="1060"/>
              </a:spcAft>
              <a:buClr>
                <a:srgbClr val="ffffff"/>
              </a:buClr>
              <a:buSzPct val="45000"/>
              <a:buFont typeface="Wingdings" charset="2"/>
              <a:buChar char=""/>
            </a:pPr>
            <a:r>
              <a:rPr b="0" lang="en-US" sz="2400" spc="-1" strike="noStrike">
                <a:solidFill>
                  <a:srgbClr val="ffffff"/>
                </a:solidFill>
                <a:latin typeface="Arial"/>
              </a:rPr>
              <a:t>We will use data for Liverpool properties from UK’s government land registry website </a:t>
            </a:r>
            <a:r>
              <a:rPr b="0" lang="en-US" sz="2400" spc="-1" strike="noStrike">
                <a:solidFill>
                  <a:srgbClr val="ffffff"/>
                </a:solidFill>
                <a:latin typeface="Arial"/>
                <a:hlinkClick r:id="rId1"/>
              </a:rPr>
              <a:t>https://landregistry.data.gov.uk/</a:t>
            </a:r>
            <a:r>
              <a:rPr b="0" lang="en-US" sz="2400" spc="-1" strike="noStrike">
                <a:solidFill>
                  <a:srgbClr val="ffffff"/>
                </a:solidFill>
                <a:latin typeface="Arial"/>
              </a:rPr>
              <a:t> The data will be in .csv format. We will also use data from FourSquare api interface, combine two sets of data and arrange data into dataframes and use it for visualization. </a:t>
            </a:r>
            <a:endParaRPr b="0" lang="en-US" sz="2400" spc="-1" strike="noStrike">
              <a:solidFill>
                <a:srgbClr val="ffffff"/>
              </a:solidFill>
              <a:latin typeface="Arial"/>
            </a:endParaRPr>
          </a:p>
          <a:p>
            <a:pPr marL="432000" indent="-324000">
              <a:spcAft>
                <a:spcPts val="1060"/>
              </a:spcAft>
              <a:buClr>
                <a:srgbClr val="ffffff"/>
              </a:buClr>
              <a:buSzPct val="45000"/>
              <a:buFont typeface="Wingdings" charset="2"/>
              <a:buChar char=""/>
            </a:pPr>
            <a:r>
              <a:rPr b="0" lang="en-US" sz="2400" spc="-1" strike="noStrike">
                <a:solidFill>
                  <a:srgbClr val="ffffff"/>
                </a:solidFill>
                <a:latin typeface="Arial"/>
              </a:rPr>
              <a:t>After that we will be able to easily recommend profitable real estate for investments. </a:t>
            </a:r>
            <a:endParaRPr b="0" lang="en-US" sz="24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 name="TextShape 1"/>
          <p:cNvSpPr txBox="1"/>
          <p:nvPr/>
        </p:nvSpPr>
        <p:spPr>
          <a:xfrm>
            <a:off x="2376000" y="216000"/>
            <a:ext cx="5328000" cy="720000"/>
          </a:xfrm>
          <a:prstGeom prst="rect">
            <a:avLst/>
          </a:prstGeom>
          <a:noFill/>
          <a:ln>
            <a:noFill/>
          </a:ln>
        </p:spPr>
        <p:txBody>
          <a:bodyPr lIns="0" rIns="0" tIns="0" bIns="0" anchor="ctr">
            <a:normAutofit/>
          </a:bodyPr>
          <a:p>
            <a:pPr algn="ctr"/>
            <a:r>
              <a:rPr b="0" lang="en-US" sz="3300" spc="-1" strike="noStrike">
                <a:solidFill>
                  <a:srgbClr val="ffffff"/>
                </a:solidFill>
                <a:latin typeface="Arial"/>
              </a:rPr>
              <a:t>Methodology</a:t>
            </a:r>
            <a:endParaRPr b="0" lang="en-US" sz="3300" spc="-1" strike="noStrike">
              <a:solidFill>
                <a:srgbClr val="ffffff"/>
              </a:solidFill>
              <a:latin typeface="Arial"/>
            </a:endParaRPr>
          </a:p>
        </p:txBody>
      </p:sp>
      <p:sp>
        <p:nvSpPr>
          <p:cNvPr id="49" name="TextShape 2"/>
          <p:cNvSpPr txBox="1"/>
          <p:nvPr/>
        </p:nvSpPr>
        <p:spPr>
          <a:xfrm>
            <a:off x="504000" y="1368000"/>
            <a:ext cx="9072000" cy="3797280"/>
          </a:xfrm>
          <a:prstGeom prst="rect">
            <a:avLst/>
          </a:prstGeom>
          <a:noFill/>
          <a:ln>
            <a:noFill/>
          </a:ln>
        </p:spPr>
        <p:txBody>
          <a:bodyPr lIns="0" rIns="0" tIns="0" bIns="0">
            <a:normAutofit/>
          </a:bodyPr>
          <a:p>
            <a:pPr marL="432000" indent="-324000">
              <a:spcAft>
                <a:spcPts val="1060"/>
              </a:spcAft>
              <a:buClr>
                <a:srgbClr val="ffffff"/>
              </a:buClr>
              <a:buSzPct val="45000"/>
              <a:buFont typeface="Wingdings" charset="2"/>
              <a:buChar char=""/>
            </a:pPr>
            <a:r>
              <a:rPr b="0" lang="en-US" sz="2400" spc="-1" strike="noStrike">
                <a:solidFill>
                  <a:srgbClr val="ffffff"/>
                </a:solidFill>
                <a:latin typeface="Arial"/>
              </a:rPr>
              <a:t>In this section we will gave 4 stages:</a:t>
            </a:r>
            <a:endParaRPr b="0" lang="en-US" sz="2400" spc="-1" strike="noStrike">
              <a:solidFill>
                <a:srgbClr val="ffffff"/>
              </a:solidFill>
              <a:latin typeface="Arial"/>
            </a:endParaRPr>
          </a:p>
          <a:p>
            <a:pPr lvl="1" marL="864000" indent="-324000">
              <a:spcAft>
                <a:spcPts val="848"/>
              </a:spcAft>
              <a:buClr>
                <a:srgbClr val="ffffff"/>
              </a:buClr>
              <a:buSzPct val="75000"/>
              <a:buFont typeface="Symbol" charset="2"/>
              <a:buChar char=""/>
            </a:pPr>
            <a:r>
              <a:rPr b="0" lang="en-US" sz="2100" spc="-1" strike="noStrike">
                <a:solidFill>
                  <a:srgbClr val="ffffff"/>
                </a:solidFill>
                <a:latin typeface="Arial"/>
              </a:rPr>
              <a:t>Collect data</a:t>
            </a:r>
            <a:endParaRPr b="0" lang="en-US" sz="2100" spc="-1" strike="noStrike">
              <a:solidFill>
                <a:srgbClr val="ffffff"/>
              </a:solidFill>
              <a:latin typeface="Arial"/>
            </a:endParaRPr>
          </a:p>
          <a:p>
            <a:pPr lvl="1" marL="864000" indent="-324000">
              <a:spcAft>
                <a:spcPts val="848"/>
              </a:spcAft>
              <a:buClr>
                <a:srgbClr val="ffffff"/>
              </a:buClr>
              <a:buSzPct val="75000"/>
              <a:buFont typeface="Symbol" charset="2"/>
              <a:buChar char=""/>
            </a:pPr>
            <a:r>
              <a:rPr b="0" lang="en-US" sz="2100" spc="-1" strike="noStrike">
                <a:solidFill>
                  <a:srgbClr val="ffffff"/>
                </a:solidFill>
                <a:latin typeface="Arial"/>
              </a:rPr>
              <a:t>Inspection data</a:t>
            </a:r>
            <a:endParaRPr b="0" lang="en-US" sz="2100" spc="-1" strike="noStrike">
              <a:solidFill>
                <a:srgbClr val="ffffff"/>
              </a:solidFill>
              <a:latin typeface="Arial"/>
            </a:endParaRPr>
          </a:p>
          <a:p>
            <a:pPr lvl="1" marL="864000" indent="-324000">
              <a:spcAft>
                <a:spcPts val="848"/>
              </a:spcAft>
              <a:buClr>
                <a:srgbClr val="ffffff"/>
              </a:buClr>
              <a:buSzPct val="75000"/>
              <a:buFont typeface="Symbol" charset="2"/>
              <a:buChar char=""/>
            </a:pPr>
            <a:r>
              <a:rPr b="0" lang="en-US" sz="2100" spc="-1" strike="noStrike">
                <a:solidFill>
                  <a:srgbClr val="ffffff"/>
                </a:solidFill>
                <a:latin typeface="Arial"/>
              </a:rPr>
              <a:t>Explore and understand data</a:t>
            </a:r>
            <a:endParaRPr b="0" lang="en-US" sz="2100" spc="-1" strike="noStrike">
              <a:solidFill>
                <a:srgbClr val="ffffff"/>
              </a:solidFill>
              <a:latin typeface="Arial"/>
            </a:endParaRPr>
          </a:p>
          <a:p>
            <a:pPr lvl="1" marL="864000" indent="-324000">
              <a:spcAft>
                <a:spcPts val="848"/>
              </a:spcAft>
              <a:buClr>
                <a:srgbClr val="ffffff"/>
              </a:buClr>
              <a:buSzPct val="75000"/>
              <a:buFont typeface="Symbol" charset="2"/>
              <a:buChar char=""/>
            </a:pPr>
            <a:r>
              <a:rPr b="0" lang="en-US" sz="2100" spc="-1" strike="noStrike">
                <a:solidFill>
                  <a:srgbClr val="ffffff"/>
                </a:solidFill>
                <a:latin typeface="Arial"/>
              </a:rPr>
              <a:t>Modeling data</a:t>
            </a:r>
            <a:endParaRPr b="0" lang="en-US" sz="21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 name="TextShape 1"/>
          <p:cNvSpPr txBox="1"/>
          <p:nvPr/>
        </p:nvSpPr>
        <p:spPr>
          <a:xfrm>
            <a:off x="2376000" y="216000"/>
            <a:ext cx="5328000" cy="720000"/>
          </a:xfrm>
          <a:prstGeom prst="rect">
            <a:avLst/>
          </a:prstGeom>
          <a:noFill/>
          <a:ln>
            <a:noFill/>
          </a:ln>
        </p:spPr>
        <p:txBody>
          <a:bodyPr lIns="0" rIns="0" tIns="0" bIns="0" anchor="ctr">
            <a:normAutofit/>
          </a:bodyPr>
          <a:p>
            <a:pPr algn="ctr"/>
            <a:r>
              <a:rPr b="0" lang="en-US" sz="3300" spc="-1" strike="noStrike">
                <a:solidFill>
                  <a:srgbClr val="ffffff"/>
                </a:solidFill>
                <a:latin typeface="Arial"/>
              </a:rPr>
              <a:t>Solution</a:t>
            </a:r>
            <a:endParaRPr b="0" lang="en-US" sz="3300" spc="-1" strike="noStrike">
              <a:solidFill>
                <a:srgbClr val="ffffff"/>
              </a:solidFill>
              <a:latin typeface="Arial"/>
            </a:endParaRPr>
          </a:p>
        </p:txBody>
      </p:sp>
      <p:sp>
        <p:nvSpPr>
          <p:cNvPr id="51" name="TextShape 2"/>
          <p:cNvSpPr txBox="1"/>
          <p:nvPr/>
        </p:nvSpPr>
        <p:spPr>
          <a:xfrm>
            <a:off x="504000" y="1360440"/>
            <a:ext cx="9072000" cy="3797280"/>
          </a:xfrm>
          <a:prstGeom prst="rect">
            <a:avLst/>
          </a:prstGeom>
          <a:noFill/>
          <a:ln>
            <a:noFill/>
          </a:ln>
        </p:spPr>
        <p:txBody>
          <a:bodyPr lIns="0" rIns="0" tIns="0" bIns="0">
            <a:normAutofit/>
          </a:bodyPr>
          <a:p>
            <a:pPr marL="432000" indent="-324000">
              <a:spcAft>
                <a:spcPts val="1060"/>
              </a:spcAft>
              <a:buClr>
                <a:srgbClr val="ffffff"/>
              </a:buClr>
              <a:buSzPct val="45000"/>
              <a:buFont typeface="Wingdings" charset="2"/>
              <a:buChar char=""/>
            </a:pPr>
            <a:r>
              <a:rPr b="0" lang="en-US" sz="2400" spc="-1" strike="noStrike">
                <a:solidFill>
                  <a:srgbClr val="ffffff"/>
                </a:solidFill>
                <a:latin typeface="Arial"/>
              </a:rPr>
              <a:t>Solution to this problem is to create clusters of Liverpool’s neighborhood in order to recommend venues and homes average prices so home buyers can make good investments.</a:t>
            </a:r>
            <a:endParaRPr b="0" lang="en-US" sz="24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 name="TextShape 1"/>
          <p:cNvSpPr txBox="1"/>
          <p:nvPr/>
        </p:nvSpPr>
        <p:spPr>
          <a:xfrm>
            <a:off x="2376000" y="216000"/>
            <a:ext cx="5328000" cy="720000"/>
          </a:xfrm>
          <a:prstGeom prst="rect">
            <a:avLst/>
          </a:prstGeom>
          <a:noFill/>
          <a:ln>
            <a:noFill/>
          </a:ln>
        </p:spPr>
        <p:txBody>
          <a:bodyPr lIns="0" rIns="0" tIns="0" bIns="0" anchor="ctr">
            <a:normAutofit/>
          </a:bodyPr>
          <a:p>
            <a:pPr algn="ctr"/>
            <a:r>
              <a:rPr b="0" lang="en-US" sz="3300" spc="-1" strike="noStrike">
                <a:solidFill>
                  <a:srgbClr val="ffffff"/>
                </a:solidFill>
                <a:latin typeface="Arial"/>
              </a:rPr>
              <a:t>Results</a:t>
            </a:r>
            <a:endParaRPr b="0" lang="en-US" sz="3300" spc="-1" strike="noStrike">
              <a:solidFill>
                <a:srgbClr val="ffffff"/>
              </a:solidFill>
              <a:latin typeface="Arial"/>
            </a:endParaRPr>
          </a:p>
        </p:txBody>
      </p:sp>
      <p:pic>
        <p:nvPicPr>
          <p:cNvPr id="53" name="" descr=""/>
          <p:cNvPicPr/>
          <p:nvPr/>
        </p:nvPicPr>
        <p:blipFill>
          <a:blip r:embed="rId1"/>
          <a:stretch/>
        </p:blipFill>
        <p:spPr>
          <a:xfrm>
            <a:off x="503640" y="2105280"/>
            <a:ext cx="4426920" cy="2322360"/>
          </a:xfrm>
          <a:prstGeom prst="rect">
            <a:avLst/>
          </a:prstGeom>
          <a:ln>
            <a:noFill/>
          </a:ln>
        </p:spPr>
      </p:pic>
      <p:sp>
        <p:nvSpPr>
          <p:cNvPr id="54" name="TextShape 2"/>
          <p:cNvSpPr txBox="1"/>
          <p:nvPr/>
        </p:nvSpPr>
        <p:spPr>
          <a:xfrm>
            <a:off x="510840" y="1368000"/>
            <a:ext cx="4426920" cy="552240"/>
          </a:xfrm>
          <a:prstGeom prst="rect">
            <a:avLst/>
          </a:prstGeom>
          <a:noFill/>
          <a:ln>
            <a:noFill/>
          </a:ln>
        </p:spPr>
        <p:txBody>
          <a:bodyPr lIns="0" rIns="0" tIns="0" bIns="0">
            <a:normAutofit/>
          </a:bodyPr>
          <a:p>
            <a:pPr marL="432000" indent="-324000">
              <a:spcAft>
                <a:spcPts val="1060"/>
              </a:spcAft>
              <a:buClr>
                <a:srgbClr val="ffffff"/>
              </a:buClr>
              <a:buSzPct val="45000"/>
              <a:buFont typeface="Wingdings" charset="2"/>
              <a:buChar char=""/>
            </a:pPr>
            <a:r>
              <a:rPr b="0" lang="en-US" sz="2400" spc="-1" strike="noStrike">
                <a:solidFill>
                  <a:srgbClr val="ffffff"/>
                </a:solidFill>
                <a:latin typeface="Arial"/>
              </a:rPr>
              <a:t>K-means clustering </a:t>
            </a:r>
            <a:endParaRPr b="0" lang="en-US" sz="2400" spc="-1" strike="noStrike">
              <a:solidFill>
                <a:srgbClr val="ffffff"/>
              </a:solidFill>
              <a:latin typeface="Arial"/>
            </a:endParaRPr>
          </a:p>
        </p:txBody>
      </p:sp>
      <p:sp>
        <p:nvSpPr>
          <p:cNvPr id="55" name="TextShape 3"/>
          <p:cNvSpPr txBox="1"/>
          <p:nvPr/>
        </p:nvSpPr>
        <p:spPr>
          <a:xfrm>
            <a:off x="5174280" y="1420920"/>
            <a:ext cx="4426920" cy="3059640"/>
          </a:xfrm>
          <a:prstGeom prst="rect">
            <a:avLst/>
          </a:prstGeom>
          <a:noFill/>
          <a:ln>
            <a:noFill/>
          </a:ln>
        </p:spPr>
        <p:txBody>
          <a:bodyPr lIns="0" rIns="0" tIns="0" bIns="0">
            <a:normAutofit/>
          </a:bodyPr>
          <a:p>
            <a:pPr marL="432000" indent="-324000">
              <a:spcAft>
                <a:spcPts val="1060"/>
              </a:spcAft>
              <a:buClr>
                <a:srgbClr val="ffffff"/>
              </a:buClr>
              <a:buSzPct val="45000"/>
              <a:buFont typeface="Wingdings" charset="2"/>
              <a:buChar char=""/>
            </a:pPr>
            <a:r>
              <a:rPr b="0" lang="en-US" sz="2400" spc="-1" strike="noStrike">
                <a:solidFill>
                  <a:srgbClr val="ffffff"/>
                </a:solidFill>
                <a:latin typeface="Arial"/>
              </a:rPr>
              <a:t>Results on the map are divided in 5 clusters from 0 to 4. </a:t>
            </a:r>
            <a:endParaRPr b="0" lang="en-US" sz="2400" spc="-1" strike="noStrike">
              <a:solidFill>
                <a:srgbClr val="ffffff"/>
              </a:solidFill>
              <a:latin typeface="Arial"/>
            </a:endParaRPr>
          </a:p>
          <a:p>
            <a:pPr marL="432000" indent="-324000">
              <a:spcAft>
                <a:spcPts val="1060"/>
              </a:spcAft>
              <a:buClr>
                <a:srgbClr val="ffffff"/>
              </a:buClr>
              <a:buSzPct val="45000"/>
              <a:buFont typeface="Wingdings" charset="2"/>
              <a:buChar char=""/>
            </a:pPr>
            <a:r>
              <a:rPr b="0" lang="en-US" sz="2400" spc="-1" strike="noStrike">
                <a:solidFill>
                  <a:srgbClr val="ffffff"/>
                </a:solidFill>
                <a:latin typeface="Arial"/>
              </a:rPr>
              <a:t>For every cluster group we have table with 5 results with average price and 10 most common venues. </a:t>
            </a:r>
            <a:endParaRPr b="0" lang="en-US" sz="24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 name="TextShape 1"/>
          <p:cNvSpPr txBox="1"/>
          <p:nvPr/>
        </p:nvSpPr>
        <p:spPr>
          <a:xfrm>
            <a:off x="2376000" y="216000"/>
            <a:ext cx="5328000" cy="720000"/>
          </a:xfrm>
          <a:prstGeom prst="rect">
            <a:avLst/>
          </a:prstGeom>
          <a:noFill/>
          <a:ln>
            <a:noFill/>
          </a:ln>
        </p:spPr>
        <p:txBody>
          <a:bodyPr lIns="0" rIns="0" tIns="0" bIns="0" anchor="ctr">
            <a:normAutofit/>
          </a:bodyPr>
          <a:p>
            <a:pPr algn="ctr"/>
            <a:r>
              <a:rPr b="0" lang="en-US" sz="3300" spc="-1" strike="noStrike">
                <a:solidFill>
                  <a:srgbClr val="ffffff"/>
                </a:solidFill>
                <a:latin typeface="Arial"/>
              </a:rPr>
              <a:t>Discussion</a:t>
            </a:r>
            <a:endParaRPr b="0" lang="en-US" sz="3300" spc="-1" strike="noStrike">
              <a:solidFill>
                <a:srgbClr val="ffffff"/>
              </a:solidFill>
              <a:latin typeface="Arial"/>
            </a:endParaRPr>
          </a:p>
        </p:txBody>
      </p:sp>
      <p:sp>
        <p:nvSpPr>
          <p:cNvPr id="57" name="TextShape 2"/>
          <p:cNvSpPr txBox="1"/>
          <p:nvPr/>
        </p:nvSpPr>
        <p:spPr>
          <a:xfrm>
            <a:off x="548640" y="1480680"/>
            <a:ext cx="9418320" cy="3914280"/>
          </a:xfrm>
          <a:prstGeom prst="rect">
            <a:avLst/>
          </a:prstGeom>
          <a:noFill/>
          <a:ln>
            <a:noFill/>
          </a:ln>
        </p:spPr>
        <p:txBody>
          <a:bodyPr lIns="0" rIns="0" tIns="0" bIns="0">
            <a:normAutofit fontScale="97000"/>
          </a:bodyPr>
          <a:p>
            <a:pPr marL="432000" indent="-324000">
              <a:spcAft>
                <a:spcPts val="1060"/>
              </a:spcAft>
              <a:buClr>
                <a:srgbClr val="ffffff"/>
              </a:buClr>
              <a:buSzPct val="45000"/>
              <a:buFont typeface="Wingdings" charset="2"/>
              <a:buChar char=""/>
            </a:pPr>
            <a:r>
              <a:rPr b="0" lang="en-US" sz="2400" spc="-1" strike="noStrike">
                <a:solidFill>
                  <a:srgbClr val="ffffff"/>
                </a:solidFill>
                <a:latin typeface="Arial"/>
              </a:rPr>
              <a:t> </a:t>
            </a:r>
            <a:r>
              <a:rPr b="0" lang="en-US" sz="2400" spc="-1" strike="noStrike">
                <a:solidFill>
                  <a:srgbClr val="ffffff"/>
                </a:solidFill>
                <a:latin typeface="Arial"/>
              </a:rPr>
              <a:t>Cluster 0 (red) – have low average price of homes and lots of cafes </a:t>
            </a:r>
            <a:endParaRPr b="0" lang="en-US" sz="2400" spc="-1" strike="noStrike">
              <a:solidFill>
                <a:srgbClr val="ffffff"/>
              </a:solidFill>
              <a:latin typeface="Arial"/>
            </a:endParaRPr>
          </a:p>
          <a:p>
            <a:pPr marL="432000" indent="-324000">
              <a:spcAft>
                <a:spcPts val="1060"/>
              </a:spcAft>
              <a:buClr>
                <a:srgbClr val="ffffff"/>
              </a:buClr>
              <a:buSzPct val="45000"/>
              <a:buFont typeface="Wingdings" charset="2"/>
              <a:buChar char=""/>
            </a:pPr>
            <a:r>
              <a:rPr b="0" lang="en-US" sz="2400" spc="-1" strike="noStrike">
                <a:solidFill>
                  <a:srgbClr val="ffffff"/>
                </a:solidFill>
                <a:latin typeface="Arial"/>
              </a:rPr>
              <a:t>Cluster 1 (blue) – have highest average price of homes and have lots of markets and shops </a:t>
            </a:r>
            <a:endParaRPr b="0" lang="en-US" sz="2400" spc="-1" strike="noStrike">
              <a:solidFill>
                <a:srgbClr val="ffffff"/>
              </a:solidFill>
              <a:latin typeface="Arial"/>
            </a:endParaRPr>
          </a:p>
          <a:p>
            <a:pPr marL="432000" indent="-324000">
              <a:spcAft>
                <a:spcPts val="1060"/>
              </a:spcAft>
              <a:buClr>
                <a:srgbClr val="ffffff"/>
              </a:buClr>
              <a:buSzPct val="45000"/>
              <a:buFont typeface="Wingdings" charset="2"/>
              <a:buChar char=""/>
            </a:pPr>
            <a:r>
              <a:rPr b="0" lang="en-US" sz="2400" spc="-1" strike="noStrike">
                <a:solidFill>
                  <a:srgbClr val="ffffff"/>
                </a:solidFill>
                <a:latin typeface="Arial"/>
              </a:rPr>
              <a:t>Cluster 2 (cyan) – have the lowest average price of homes and have lots of restaurants and public transportation options</a:t>
            </a:r>
            <a:endParaRPr b="0" lang="en-US" sz="2400" spc="-1" strike="noStrike">
              <a:solidFill>
                <a:srgbClr val="ffffff"/>
              </a:solidFill>
              <a:latin typeface="Arial"/>
            </a:endParaRPr>
          </a:p>
          <a:p>
            <a:pPr marL="432000" indent="-324000">
              <a:spcAft>
                <a:spcPts val="1060"/>
              </a:spcAft>
              <a:buClr>
                <a:srgbClr val="ffffff"/>
              </a:buClr>
              <a:buSzPct val="45000"/>
              <a:buFont typeface="Wingdings" charset="2"/>
              <a:buChar char=""/>
            </a:pPr>
            <a:r>
              <a:rPr b="0" lang="en-US" sz="2400" spc="-1" strike="noStrike">
                <a:solidFill>
                  <a:srgbClr val="ffffff"/>
                </a:solidFill>
                <a:latin typeface="Arial"/>
              </a:rPr>
              <a:t>Cluster 3 (green) – have the high average price of homes have lots of restaurants and shops</a:t>
            </a:r>
            <a:endParaRPr b="0" lang="en-US" sz="2400" spc="-1" strike="noStrike">
              <a:solidFill>
                <a:srgbClr val="ffffff"/>
              </a:solidFill>
              <a:latin typeface="Arial"/>
            </a:endParaRPr>
          </a:p>
          <a:p>
            <a:pPr marL="432000" indent="-324000">
              <a:spcAft>
                <a:spcPts val="1060"/>
              </a:spcAft>
              <a:buClr>
                <a:srgbClr val="ffffff"/>
              </a:buClr>
              <a:buSzPct val="45000"/>
              <a:buFont typeface="Wingdings" charset="2"/>
              <a:buChar char=""/>
            </a:pPr>
            <a:r>
              <a:rPr b="0" lang="en-US" sz="2400" spc="-1" strike="noStrike">
                <a:solidFill>
                  <a:srgbClr val="ffffff"/>
                </a:solidFill>
                <a:latin typeface="Arial"/>
              </a:rPr>
              <a:t>Cluster 4 (yellow) – have lower average price have lots of pubs and fast food places. </a:t>
            </a:r>
            <a:endParaRPr b="0" lang="en-US" sz="24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8" name="TextShape 1"/>
          <p:cNvSpPr txBox="1"/>
          <p:nvPr/>
        </p:nvSpPr>
        <p:spPr>
          <a:xfrm>
            <a:off x="2376000" y="216000"/>
            <a:ext cx="5328000" cy="720000"/>
          </a:xfrm>
          <a:prstGeom prst="rect">
            <a:avLst/>
          </a:prstGeom>
          <a:noFill/>
          <a:ln>
            <a:noFill/>
          </a:ln>
        </p:spPr>
        <p:txBody>
          <a:bodyPr lIns="0" rIns="0" tIns="0" bIns="0" anchor="ctr">
            <a:normAutofit/>
          </a:bodyPr>
          <a:p>
            <a:pPr algn="ctr"/>
            <a:r>
              <a:rPr b="0" lang="en-US" sz="3300" spc="-1" strike="noStrike">
                <a:solidFill>
                  <a:srgbClr val="ffffff"/>
                </a:solidFill>
                <a:latin typeface="Arial"/>
              </a:rPr>
              <a:t>Conclusion</a:t>
            </a:r>
            <a:endParaRPr b="0" lang="en-US" sz="3300" spc="-1" strike="noStrike">
              <a:solidFill>
                <a:srgbClr val="ffffff"/>
              </a:solidFill>
              <a:latin typeface="Arial"/>
            </a:endParaRPr>
          </a:p>
        </p:txBody>
      </p:sp>
      <p:sp>
        <p:nvSpPr>
          <p:cNvPr id="59" name="TextShape 2"/>
          <p:cNvSpPr txBox="1"/>
          <p:nvPr/>
        </p:nvSpPr>
        <p:spPr>
          <a:xfrm>
            <a:off x="548640" y="1368000"/>
            <a:ext cx="8914320" cy="3797280"/>
          </a:xfrm>
          <a:prstGeom prst="rect">
            <a:avLst/>
          </a:prstGeom>
          <a:noFill/>
          <a:ln>
            <a:noFill/>
          </a:ln>
        </p:spPr>
        <p:txBody>
          <a:bodyPr lIns="0" rIns="0" tIns="0" bIns="0">
            <a:normAutofit/>
          </a:bodyPr>
          <a:p>
            <a:pPr marL="432000" indent="-324000">
              <a:spcAft>
                <a:spcPts val="1060"/>
              </a:spcAft>
              <a:buClr>
                <a:srgbClr val="ffffff"/>
              </a:buClr>
              <a:buSzPct val="45000"/>
              <a:buFont typeface="Wingdings" charset="2"/>
              <a:buChar char=""/>
            </a:pPr>
            <a:r>
              <a:rPr b="0" lang="en-US" sz="2400" spc="-1" strike="noStrike">
                <a:solidFill>
                  <a:srgbClr val="ffffff"/>
                </a:solidFill>
                <a:latin typeface="Arial"/>
              </a:rPr>
              <a:t>Venues diversity in Liverpool neighborhoods and price of homes are great at the moment.</a:t>
            </a:r>
            <a:endParaRPr b="0" lang="en-US" sz="2400" spc="-1" strike="noStrike">
              <a:solidFill>
                <a:srgbClr val="ffffff"/>
              </a:solidFill>
              <a:latin typeface="Arial"/>
            </a:endParaRPr>
          </a:p>
          <a:p>
            <a:pPr marL="432000" indent="-324000">
              <a:spcAft>
                <a:spcPts val="1060"/>
              </a:spcAft>
              <a:buClr>
                <a:srgbClr val="ffffff"/>
              </a:buClr>
              <a:buSzPct val="45000"/>
              <a:buFont typeface="Wingdings" charset="2"/>
              <a:buChar char=""/>
            </a:pPr>
            <a:r>
              <a:rPr b="0" lang="en-US" sz="2400" spc="-1" strike="noStrike">
                <a:solidFill>
                  <a:srgbClr val="ffffff"/>
                </a:solidFill>
                <a:latin typeface="Arial"/>
              </a:rPr>
              <a:t>Cluster 2 and 4 are best place for young people and students</a:t>
            </a:r>
            <a:endParaRPr b="0" lang="en-US" sz="2400" spc="-1" strike="noStrike">
              <a:solidFill>
                <a:srgbClr val="ffffff"/>
              </a:solidFill>
              <a:latin typeface="Arial"/>
            </a:endParaRPr>
          </a:p>
          <a:p>
            <a:pPr marL="432000" indent="-324000">
              <a:spcAft>
                <a:spcPts val="1060"/>
              </a:spcAft>
              <a:buClr>
                <a:srgbClr val="ffffff"/>
              </a:buClr>
              <a:buSzPct val="45000"/>
              <a:buFont typeface="Wingdings" charset="2"/>
              <a:buChar char=""/>
            </a:pPr>
            <a:r>
              <a:rPr b="0" lang="en-US" sz="2400" spc="-1" strike="noStrike">
                <a:solidFill>
                  <a:srgbClr val="ffffff"/>
                </a:solidFill>
                <a:latin typeface="Arial"/>
              </a:rPr>
              <a:t>Cluster 0,1 and 3 are best for families.</a:t>
            </a:r>
            <a:endParaRPr b="0" lang="en-US" sz="2400" spc="-1" strike="noStrike">
              <a:solidFill>
                <a:srgbClr val="ffffff"/>
              </a:solidFill>
              <a:latin typeface="Arial"/>
            </a:endParaRPr>
          </a:p>
          <a:p>
            <a:pPr marL="432000" indent="-324000">
              <a:spcAft>
                <a:spcPts val="1060"/>
              </a:spcAft>
              <a:buClr>
                <a:srgbClr val="ffffff"/>
              </a:buClr>
              <a:buSzPct val="45000"/>
              <a:buFont typeface="Wingdings" charset="2"/>
              <a:buChar char=""/>
            </a:pPr>
            <a:r>
              <a:rPr b="0" lang="en-US" sz="2400" spc="-1" strike="noStrike">
                <a:solidFill>
                  <a:srgbClr val="ffffff"/>
                </a:solidFill>
                <a:latin typeface="Arial"/>
              </a:rPr>
              <a:t>Most of properties  are situated in south and east part of Liverpool </a:t>
            </a:r>
            <a:endParaRPr b="0" lang="en-US" sz="24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24</TotalTime>
  <Application>LibreOffice/6.2.4.2$Windows_X86_64 LibreOffice_project/2412653d852ce75f65fbfa83fb7e7b669a126d64</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2020-08-30T15:08:11Z</dcterms:created>
  <dc:creator/>
  <dc:description/>
  <dc:language>en-US</dc:language>
  <cp:lastModifiedBy/>
  <dcterms:modified xsi:type="dcterms:W3CDTF">2020-08-30T16:58:37Z</dcterms:modified>
  <cp:revision>5</cp:revision>
  <dc:subject/>
  <dc:title>Metropolis</dc:title>
</cp:coreProperties>
</file>