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3" r:id="rId13"/>
    <p:sldId id="284" r:id="rId14"/>
    <p:sldId id="286" r:id="rId15"/>
    <p:sldId id="287" r:id="rId16"/>
    <p:sldId id="285" r:id="rId17"/>
    <p:sldId id="288" r:id="rId18"/>
    <p:sldId id="289" r:id="rId19"/>
    <p:sldId id="281" r:id="rId20"/>
    <p:sldId id="282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87153"/>
              </p:ext>
            </p:extLst>
          </p:nvPr>
        </p:nvGraphicFramePr>
        <p:xfrm>
          <a:off x="1039660" y="670561"/>
          <a:ext cx="7288061" cy="581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Omogućuje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prikaz widget-a za rad nad aplikacijom.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 prihvaćenih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podataka nakon pretrage.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5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48257"/>
              </p:ext>
            </p:extLst>
          </p:nvPr>
        </p:nvGraphicFramePr>
        <p:xfrm>
          <a:off x="1039660" y="670561"/>
          <a:ext cx="7288061" cy="230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akata i amandmana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koji treba da se prihvate ili odbiju.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 koji su predloženi a nisu prihvaćeni ili odbijeni.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1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Resursi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71379"/>
              </p:ext>
            </p:extLst>
          </p:nvPr>
        </p:nvGraphicFramePr>
        <p:xfrm>
          <a:off x="1039660" y="838199"/>
          <a:ext cx="7288061" cy="449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 ovim se podrazumeva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odbornik i predsednik skupštine.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45688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odbornika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odbornik koristiti da se uloguje na sistem.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7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34274"/>
              </p:ext>
            </p:extLst>
          </p:nvPr>
        </p:nvGraphicFramePr>
        <p:xfrm>
          <a:off x="1039660" y="822843"/>
          <a:ext cx="7288061" cy="481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predsednika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predsednik skupštine koristiti da se uloguje na 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Lične informacije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će čuvati lične informacije registrovanih korisnika.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0502"/>
              </p:ext>
            </p:extLst>
          </p:nvPr>
        </p:nvGraphicFramePr>
        <p:xfrm>
          <a:off x="1039660" y="822843"/>
          <a:ext cx="7288061" cy="554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Akti i amandmani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za podatke sa kojima se radi.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Pregled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amandaman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Sadržaće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resurse koji su vezani konkretne podatke akata i amandmana.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4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7833"/>
              </p:ext>
            </p:extLst>
          </p:nvPr>
        </p:nvGraphicFramePr>
        <p:xfrm>
          <a:off x="1039660" y="822843"/>
          <a:ext cx="7288061" cy="277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Predlog amandmana na već postojeći akt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??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9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34871"/>
              </p:ext>
            </p:extLst>
          </p:nvPr>
        </p:nvGraphicFramePr>
        <p:xfrm>
          <a:off x="1039660" y="822843"/>
          <a:ext cx="7288061" cy="588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sa sistem koji radi u pozadini.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Dostupnost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 treba da bude dostupan svojim korisnicima tokom celog dana.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upite nad bazom podataka radi čitanja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bilio koju naredbu za selekciju nad bazom podataka i time dobije informacije koje su uskladištene u toj bazi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0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81258"/>
              </p:ext>
            </p:extLst>
          </p:nvPr>
        </p:nvGraphicFramePr>
        <p:xfrm>
          <a:off x="1039660" y="822843"/>
          <a:ext cx="7288061" cy="384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Mogu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ćnost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da se izvrši source-code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Izvršavanje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source-code na sistemu kao WEB server korisnik.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WEB server korisnik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naredbe radi čitanja/pisanja u bazu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sistema da izvrši bilo koju naredbu nad podacima u bazi podataka i time menja sadržaj same baze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6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44627"/>
              </p:ext>
            </p:extLst>
          </p:nvPr>
        </p:nvGraphicFramePr>
        <p:xfrm>
          <a:off x="1039660" y="822843"/>
          <a:ext cx="7288061" cy="560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sajt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 koji se odnose na web sajt sistema.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sesija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Ovo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je login sesija korisnika koji hoće da pristupi WEB sajtu.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može biti gradjanin, odbornik ili predsednik skupštine.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Pristup bazi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Omogućava pristup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celokupnoj bazi podataka, sa svim informacijama.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WEB server korisnik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2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Permisije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0096"/>
              </p:ext>
            </p:extLst>
          </p:nvPr>
        </p:nvGraphicFramePr>
        <p:xfrm>
          <a:off x="894030" y="838200"/>
          <a:ext cx="7467600" cy="489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667000"/>
                <a:gridCol w="39624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lang="en-US" sz="1400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moze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 kredencijalima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pokusava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pogrešnim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predlaže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povlači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amandmane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usvojene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9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85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295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769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79621"/>
              </p:ext>
            </p:extLst>
          </p:nvPr>
        </p:nvGraphicFramePr>
        <p:xfrm>
          <a:off x="914400" y="762000"/>
          <a:ext cx="7543800" cy="404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819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5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Predsednik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skupštine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ista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kao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prihvati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6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Server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izvršavati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napisanu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programskom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jeziku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kao i ulogu administratora baze.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7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piše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uz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pomoć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kojeg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pisati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pozadinsku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sr-Latn-RS" baseline="0" dirty="0" smtClean="0">
                          <a:latin typeface="Verdana" panose="020B0604030504040204" pitchFamily="34" charset="0"/>
                        </a:rPr>
                        <a:t>8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čita sa baze 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ima mogućnost samo čitanja sa baze podataka.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6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266" y="36189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Korisničke funkcije (USE-CASE)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66" y="838200"/>
            <a:ext cx="7346515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63245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1.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8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 slike 1. se mogu videti korisničke funkcije informacionog sistema skupštine grada Novog Sada.</a:t>
            </a: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 učesnik ima određene funkcije.</a:t>
            </a: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predstavljaju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981200"/>
            <a:ext cx="7346515" cy="419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2.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1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3.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0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 skupštine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990600"/>
            <a:ext cx="734651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4.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 navedene funkcionalnosti su podržane pomoću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143000"/>
            <a:ext cx="734651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5.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57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takođe podržava dodatne funkcije: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0668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6.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64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Istorijski arhiv grada Novog Sada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sebi čuva sve dostupne akte i amandmane: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7.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41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flow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diagrami</a:t>
            </a:r>
            <a:endParaRPr lang="en-US" sz="2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775"/>
            <a:ext cx="7605890" cy="452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kretanje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trenutka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aplikacije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8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7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524001"/>
            <a:ext cx="7543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uloguju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preusmerava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 aplikacije.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4008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>
                <a:latin typeface="Century Schoolbook" panose="02040604050505020304" pitchFamily="18" charset="0"/>
                <a:cs typeface="Aharoni" panose="02010803020104030203" pitchFamily="2" charset="-79"/>
              </a:rPr>
              <a:t>9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8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0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62352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običan korisnik pristupi web aplikaciji i prikaz podataka koji se dobije sa baze.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10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17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8130"/>
            <a:ext cx="7538988" cy="4944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ulogovani odbornik zatraži resurse sa baze i kada želi da predloži novi amandman ili akt.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11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46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484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 tok podataka kada se ulogovani predsednik skupštine obrati web aplikaciji i kada pregleda predložene amandmane ili akte i kada odlučuje da li će biti prihvaćeni ili ne.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12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25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3048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388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14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29205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preuzima kredencijale iz forme i na osnovu tih podataka traži akte ili amandmane.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28542"/>
              </p:ext>
            </p:extLst>
          </p:nvPr>
        </p:nvGraphicFramePr>
        <p:xfrm>
          <a:off x="1039660" y="670561"/>
          <a:ext cx="728806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nj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predlaganja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će na osnovu podataka iz forme napraviti validan akt ili amandman i poslati ga na prihvatanje ili odbijanje.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povlačenje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2025"/>
              </p:ext>
            </p:extLst>
          </p:nvPr>
        </p:nvGraphicFramePr>
        <p:xfrm>
          <a:off x="1039660" y="670561"/>
          <a:ext cx="7288061" cy="54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povlačenje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poništavanje istih.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prihvatanje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prihvatanje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prihvatanje istih.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237</TotalTime>
  <Words>1626</Words>
  <Application>Microsoft Office PowerPoint</Application>
  <PresentationFormat>On-screen Show (4:3)</PresentationFormat>
  <Paragraphs>343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Apex</vt:lpstr>
      <vt:lpstr>Model Pretnji  </vt:lpstr>
      <vt:lpstr>Dekomponavanje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Marko</cp:lastModifiedBy>
  <cp:revision>231</cp:revision>
  <dcterms:created xsi:type="dcterms:W3CDTF">2006-08-16T00:00:00Z</dcterms:created>
  <dcterms:modified xsi:type="dcterms:W3CDTF">2016-05-14T15:20:30Z</dcterms:modified>
</cp:coreProperties>
</file>