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Data flow </a:t>
            </a:r>
            <a:r>
              <a:rPr lang="en-US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diagrami</a:t>
            </a:r>
            <a:endParaRPr lang="en-U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727775"/>
            <a:ext cx="7682091" cy="413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1430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kretanje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trenutka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aplikacije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korisniku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" y="1295400"/>
            <a:ext cx="7543800" cy="529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pristup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aplikaciji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od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koji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mogu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se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uloguju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slanje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kredencijala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Nakon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odgovora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Login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servisa</a:t>
            </a:r>
            <a:r>
              <a:rPr lang="sr-Latn-R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preusmerava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dalje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 aplikacije.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62352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 pokazuje tok podataka kada običan korisnik pristupi web aplikaciji i prikaz podataka koji se dobije sa baze.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5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7538988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 pokazuje tok podataka kada ulogovani odbornik zatraži resurse sa baze i kada želi da predloži novi amandman ili akt.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77484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 predstavlja tok podataka kada se ulogovani predsednik skupštine obrati web aplikaciji i kada pregleda predložene amandmane ili akte i kada odlučuje da li će biti prihvaćeni ili ne.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676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7697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0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7620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3882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14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21085"/>
              </p:ext>
            </p:extLst>
          </p:nvPr>
        </p:nvGraphicFramePr>
        <p:xfrm>
          <a:off x="1039660" y="685800"/>
          <a:ext cx="7288061" cy="476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predlagajne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3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Permisije</a:t>
            </a:r>
            <a:endParaRPr lang="en-US" sz="2000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56529"/>
              </p:ext>
            </p:extLst>
          </p:nvPr>
        </p:nvGraphicFramePr>
        <p:xfrm>
          <a:off x="914400" y="1295400"/>
          <a:ext cx="7467600" cy="489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667000"/>
                <a:gridCol w="3962400"/>
              </a:tblGrid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lang="en-US" sz="1400" baseline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nije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2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informacioni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validne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moze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3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 kredencijalima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je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konektovan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informaoni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grada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Novog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Sada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pokusava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se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uloguje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pogrešnim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kredencijalima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4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predlaže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povlači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amandmane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usvojene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3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61807"/>
              </p:ext>
            </p:extLst>
          </p:nvPr>
        </p:nvGraphicFramePr>
        <p:xfrm>
          <a:off x="762000" y="533400"/>
          <a:ext cx="7543800" cy="377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819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ID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Naziv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Opis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5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Predsednik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skupštine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Ulogovani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korisnik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koji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ista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prava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kao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odbornik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ali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može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da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prihvati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predložene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akte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amadmane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600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6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Server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izvršavati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kod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napisanu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programskom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jeziku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kao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proveravati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Verdana" panose="020B0604030504040204" pitchFamily="34" charset="0"/>
                        </a:rPr>
                        <a:t>7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piše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uz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pomoć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kojeg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pisati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čitati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baze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podataka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Predstavljaće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pozadinsku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aplikaciju</a:t>
                      </a:r>
                      <a:r>
                        <a:rPr lang="en-US" sz="1600" baseline="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124714">
                <a:tc>
                  <a:txBody>
                    <a:bodyPr/>
                    <a:lstStyle/>
                    <a:p>
                      <a:pPr algn="ctr"/>
                      <a:r>
                        <a:rPr lang="sr-Latn-RS" baseline="0" dirty="0" smtClean="0">
                          <a:latin typeface="Verdana" panose="020B0604030504040204" pitchFamily="34" charset="0"/>
                        </a:rPr>
                        <a:t>8</a:t>
                      </a:r>
                      <a:endParaRPr lang="en-US" baseline="0" dirty="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čita sa baze podataka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600" baseline="0" dirty="0" smtClean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Korisnik koji ima mogućnost samo čitanja sa baze podataka.</a:t>
                      </a:r>
                      <a:endParaRPr lang="en-US" sz="1600" baseline="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107</TotalTime>
  <Words>747</Words>
  <Application>Microsoft Office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Book Antiqua</vt:lpstr>
      <vt:lpstr>Calibri</vt:lpstr>
      <vt:lpstr>Lucida Sans</vt:lpstr>
      <vt:lpstr>Times New Roman</vt:lpstr>
      <vt:lpstr>Verdana</vt:lpstr>
      <vt:lpstr>Wingdings</vt:lpstr>
      <vt:lpstr>Wingdings 2</vt:lpstr>
      <vt:lpstr>Wingdings 3</vt:lpstr>
      <vt:lpstr>Apex</vt:lpstr>
      <vt:lpstr>Model Pretnji  </vt:lpstr>
      <vt:lpstr>Dekomponavanje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Shuca</cp:lastModifiedBy>
  <cp:revision>59</cp:revision>
  <dcterms:created xsi:type="dcterms:W3CDTF">2006-08-16T00:00:00Z</dcterms:created>
  <dcterms:modified xsi:type="dcterms:W3CDTF">2016-05-13T18:53:24Z</dcterms:modified>
</cp:coreProperties>
</file>