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57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18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64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4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803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70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130"/>
            <a:ext cx="7538988" cy="494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468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25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138</TotalTime>
  <Words>840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Marko</cp:lastModifiedBy>
  <cp:revision>127</cp:revision>
  <dcterms:created xsi:type="dcterms:W3CDTF">2006-08-16T00:00:00Z</dcterms:created>
  <dcterms:modified xsi:type="dcterms:W3CDTF">2016-05-13T17:41:57Z</dcterms:modified>
</cp:coreProperties>
</file>