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</a:t>
            </a:r>
            <a:r>
              <a:rPr lang="en-US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Pretnji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r-Latn-R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sr-Latn-R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u="sng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Dekomponavanje aplikacije</a:t>
            </a:r>
            <a:endParaRPr lang="sr-Latn-RS" sz="4000" u="sng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85" y="1676400"/>
            <a:ext cx="7239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Osnovne informacije o aplikaciji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Verzija aplikacije: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1.0</a:t>
            </a:r>
          </a:p>
          <a:p>
            <a:endParaRPr lang="sr-Latn-RS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predstavlja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informacioni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Treba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podrži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predlaganje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rukovođenje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eksterne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poslovne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pronalaženje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Uloge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korisnika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7697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Građanin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Pronalazi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metapodacima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tekstualnom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sadržaju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Pregleda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usvojene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proceduri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Odbornik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Predlaže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Povlači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predloge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amandmana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/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Predsednik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Rukovodi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sednicom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usvajanje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načelu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pojedinostima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celini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Vlasnik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dokumenta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Učesnici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Kritičar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sr-Latn-R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8077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285" y="7620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Spoljne zavisnosti</a:t>
            </a:r>
          </a:p>
          <a:p>
            <a:endParaRPr lang="sr-Latn-RS" u="sng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Aplikacija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skupštine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Apache Tomcat 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7.0.69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kojeg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pokretati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Windows  server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Back-end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4.2.6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skladištenje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podataka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NoSQL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MarkLogic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realizaciju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Front-end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će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koristiti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1.5.5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 smtClean="0"/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3882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31590"/>
              </p:ext>
            </p:extLst>
          </p:nvPr>
        </p:nvGraphicFramePr>
        <p:xfrm>
          <a:off x="1039660" y="685800"/>
          <a:ext cx="7288061" cy="59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10474"/>
                <a:gridCol w="222139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HTTPS port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Skupstine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biće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dostupan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TLS-a.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Glavna</a:t>
                      </a:r>
                      <a:r>
                        <a:rPr lang="sr-Latn-RS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strana WEB aplikacije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Počena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informacionog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Novog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660" y="26640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Ulazne i izlazne tačke</a:t>
            </a:r>
            <a:endParaRPr lang="sr-Latn-RS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4145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0421"/>
              </p:ext>
            </p:extLst>
          </p:nvPr>
        </p:nvGraphicFramePr>
        <p:xfrm>
          <a:off x="1039660" y="685800"/>
          <a:ext cx="7288061" cy="54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kako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bi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dobili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odredjene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1.2.1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Login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funkcionalnost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Funkcija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preuzima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iz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upoređuje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ih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podacima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nalaze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bazi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21085"/>
              </p:ext>
            </p:extLst>
          </p:nvPr>
        </p:nvGraphicFramePr>
        <p:xfrm>
          <a:off x="1039660" y="685800"/>
          <a:ext cx="7288061" cy="476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86"/>
                <a:gridCol w="1664754"/>
                <a:gridCol w="2167113"/>
                <a:gridCol w="2731608"/>
              </a:tblGrid>
              <a:tr h="75336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Naziv</a:t>
                      </a:r>
                      <a:endParaRPr lang="sr-Latn-R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Opis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Nivo poverenja</a:t>
                      </a:r>
                    </a:p>
                    <a:p>
                      <a:endParaRPr lang="sr-Latn-RS" dirty="0"/>
                    </a:p>
                  </a:txBody>
                  <a:tcPr/>
                </a:tc>
              </a:tr>
              <a:tr h="2700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1.3</a:t>
                      </a:r>
                    </a:p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pretragu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akata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dostupna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svim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korisnicima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aplikacije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koji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WEB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pogrešnim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52198"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1.4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Stranica za predlagajne akata i amandmana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Strana dostupna ulogovanim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odbornicima i predsedniku 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</a:t>
                      </a:r>
                      <a:r>
                        <a:rPr kumimoji="0" lang="sr-Latn-R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Ulogovani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korisnik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validnim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kredencijalima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Odbornik</a:t>
                      </a:r>
                      <a:endParaRPr kumimoji="0" lang="sr-Latn-RS" sz="1600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Predsednik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kumimoji="0" lang="sr-Latn-RS" sz="160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skupštine</a:t>
                      </a:r>
                      <a:endParaRPr lang="sr-Latn-R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3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427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Model Pretnji  </vt:lpstr>
      <vt:lpstr>Dekomponavanje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Pretnji  </dc:title>
  <dc:creator>Marko</dc:creator>
  <cp:lastModifiedBy>Marko</cp:lastModifiedBy>
  <cp:revision>53</cp:revision>
  <dcterms:created xsi:type="dcterms:W3CDTF">2006-08-16T00:00:00Z</dcterms:created>
  <dcterms:modified xsi:type="dcterms:W3CDTF">2016-05-12T16:00:40Z</dcterms:modified>
</cp:coreProperties>
</file>