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2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7E58F-09A3-4485-AE9F-9FCF52C91B73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C8472-761B-4869-8CB8-92DAE53137C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3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B41FD-1F93-49A4-839D-9AC16AA6CDD7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F368-A47C-42C5-BC36-B8BE2675C6F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4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0BF8-C8B9-4745-9F9E-0DAA1108B341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C5DDC-4DAE-4F08-B3DB-B41DAF81830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40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44BCD-D582-4DC0-A264-9D43EB15E259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CAE0-8900-4979-8AFB-71963720637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74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98F11-AF51-49DF-A1B4-F6A4E2381318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3689D-079A-4CBC-A49A-3FA78EDD112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43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8233-0E4B-472B-931A-75B3DFA3F2A7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65B01-8D7C-4666-85C3-E337CD32114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5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36EFA-15FD-46EE-9D54-1994F93A5369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17F07-26E7-448B-A20E-0EB448B1BFC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42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A086-7503-4CC3-BD20-E9730A5A83E1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ACD32-65D2-4BCE-953A-0719C2E8D24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1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48BE-3166-4209-8B8D-66BC4F652976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587D1-128C-4580-96AC-EB1DAED9B2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5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BFB84-524B-4BEA-B146-31D89954383E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1CD36-FD7C-45D2-B649-164301C0FB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3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47A2C-5FB9-4D8D-A0BB-95EFAD64EF49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B95E-F8AE-4C75-9208-9279B2E1636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19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modelstijlen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449BCE9-9332-4F0C-882E-C74EB5EAFA47}" type="datetimeFigureOut">
              <a:rPr lang="nl-NL"/>
              <a:pPr>
                <a:defRPr/>
              </a:pPr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A9B4EF-A39A-4907-87D3-D86B97BD843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term/copy-files/1669431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thenounproject.com/term/file-remove/1669462" TargetMode="External"/><Relationship Id="rId17" Type="http://schemas.openxmlformats.org/officeDocument/2006/relationships/hyperlink" Target="https://thenounproject.com/term/scissors/587966" TargetMode="External"/><Relationship Id="rId2" Type="http://schemas.openxmlformats.org/officeDocument/2006/relationships/hyperlink" Target="https://thenounproject.com/term/cut-paste/789467" TargetMode="Externa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nounproject.com/term/copy-to-clipboard/1669410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hyperlink" Target="https://thenounproject.com/term/duplicate/1669423" TargetMode="External"/><Relationship Id="rId19" Type="http://schemas.openxmlformats.org/officeDocument/2006/relationships/hyperlink" Target="https://thenounproject.com/term/duplicate/472130" TargetMode="External"/><Relationship Id="rId4" Type="http://schemas.openxmlformats.org/officeDocument/2006/relationships/hyperlink" Target="https://thenounproject.com/term/copy-to-clipboard/789468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thenounproject.com/term/dustbin/16446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menigvuldigen 3"/>
          <p:cNvSpPr/>
          <p:nvPr/>
        </p:nvSpPr>
        <p:spPr>
          <a:xfrm>
            <a:off x="1116013" y="-336550"/>
            <a:ext cx="1152525" cy="12239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" name="Afgeronde rechthoek 4"/>
          <p:cNvSpPr/>
          <p:nvPr/>
        </p:nvSpPr>
        <p:spPr>
          <a:xfrm>
            <a:off x="2484438" y="-336550"/>
            <a:ext cx="863600" cy="115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2052" name="Picture 2" descr="https://d30y9cdsu7xlg0.cloudfront.net/png/789467-200.png">
            <a:hlinkClick r:id="rId2" tooltip="cut past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-677863"/>
            <a:ext cx="1905000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https://d30y9cdsu7xlg0.cloudfront.net/png/789468-200.png">
            <a:hlinkClick r:id="rId4" tooltip="copy to clipboar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-40005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s://d30y9cdsu7xlg0.cloudfront.net/png/1669410-200.png">
            <a:hlinkClick r:id="rId6" tooltip="copy to clipboard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3366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8" descr="https://d30y9cdsu7xlg0.cloudfront.net/png/1669431-200.png">
            <a:hlinkClick r:id="rId8" tooltip="copy files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-40005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0" descr="https://d30y9cdsu7xlg0.cloudfront.net/png/1669423-200.png">
            <a:hlinkClick r:id="rId10" tooltip="duplicat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22922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2" descr="https://d30y9cdsu7xlg0.cloudfront.net/png/1669462-200.png">
            <a:hlinkClick r:id="rId12" tooltip="file remov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368425"/>
            <a:ext cx="1590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4" descr="https://d30y9cdsu7xlg0.cloudfront.net/png/1644608-200.png">
            <a:hlinkClick r:id="rId14" tooltip="dustbin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5348288"/>
            <a:ext cx="17907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6" descr="https://d30y9cdsu7xlg0.cloudfront.net/png/1669410-200.png">
            <a:hlinkClick r:id="rId6" tooltip="copy to clipboar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5229225"/>
            <a:ext cx="20034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6" descr="https://d30y9cdsu7xlg0.cloudfront.net/png/587966-200.png">
            <a:hlinkClick r:id="rId17" tooltip="Scissors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-1263650"/>
            <a:ext cx="1646238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8" descr="https://d30y9cdsu7xlg0.cloudfront.net/png/472130-200.png">
            <a:hlinkClick r:id="rId19" tooltip="duplicat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-15398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2" descr="https://d30y9cdsu7xlg0.cloudfront.net/png/1669462-200.png">
            <a:hlinkClick r:id="rId12" tooltip="file remov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53054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Tekstvak 5"/>
          <p:cNvSpPr txBox="1">
            <a:spLocks noChangeArrowheads="1"/>
          </p:cNvSpPr>
          <p:nvPr/>
        </p:nvSpPr>
        <p:spPr bwMode="auto">
          <a:xfrm>
            <a:off x="6634163" y="5749925"/>
            <a:ext cx="817562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nl-NL" altLang="nl-NL" sz="6000" b="1"/>
              <a:t>+</a:t>
            </a:r>
          </a:p>
        </p:txBody>
      </p:sp>
      <p:grpSp>
        <p:nvGrpSpPr>
          <p:cNvPr id="2064" name="Groep 11"/>
          <p:cNvGrpSpPr>
            <a:grpSpLocks/>
          </p:cNvGrpSpPr>
          <p:nvPr/>
        </p:nvGrpSpPr>
        <p:grpSpPr bwMode="auto">
          <a:xfrm>
            <a:off x="3851275" y="3429000"/>
            <a:ext cx="987425" cy="1352550"/>
            <a:chOff x="2113613" y="2996952"/>
            <a:chExt cx="1234251" cy="1769266"/>
          </a:xfrm>
        </p:grpSpPr>
        <p:sp>
          <p:nvSpPr>
            <p:cNvPr id="9" name="Afgeronde rechthoek 8"/>
            <p:cNvSpPr/>
            <p:nvPr/>
          </p:nvSpPr>
          <p:spPr>
            <a:xfrm>
              <a:off x="2113613" y="3241991"/>
              <a:ext cx="1234251" cy="1524227"/>
            </a:xfrm>
            <a:prstGeom prst="round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21" name="Afgeronde rechthoek 20"/>
            <p:cNvSpPr/>
            <p:nvPr/>
          </p:nvSpPr>
          <p:spPr>
            <a:xfrm>
              <a:off x="2411262" y="3231609"/>
              <a:ext cx="650859" cy="272034"/>
            </a:xfrm>
            <a:prstGeom prst="round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11" name="Boog 10"/>
            <p:cNvSpPr/>
            <p:nvPr/>
          </p:nvSpPr>
          <p:spPr>
            <a:xfrm>
              <a:off x="2556118" y="2996952"/>
              <a:ext cx="359162" cy="431933"/>
            </a:xfrm>
            <a:prstGeom prst="arc">
              <a:avLst>
                <a:gd name="adj1" fmla="val 10819716"/>
                <a:gd name="adj2" fmla="val 0"/>
              </a:avLst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</p:grpSp>
      <p:sp>
        <p:nvSpPr>
          <p:cNvPr id="25" name="Afgeronde rechthoek 6"/>
          <p:cNvSpPr/>
          <p:nvPr/>
        </p:nvSpPr>
        <p:spPr>
          <a:xfrm>
            <a:off x="2339975" y="3616325"/>
            <a:ext cx="669925" cy="936625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5" name="Afgeronde rechthoek 14"/>
          <p:cNvSpPr/>
          <p:nvPr/>
        </p:nvSpPr>
        <p:spPr>
          <a:xfrm rot="5400000">
            <a:off x="-109537" y="2349500"/>
            <a:ext cx="1398587" cy="1000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2067" name="Groep 21"/>
          <p:cNvGrpSpPr>
            <a:grpSpLocks/>
          </p:cNvGrpSpPr>
          <p:nvPr/>
        </p:nvGrpSpPr>
        <p:grpSpPr bwMode="auto">
          <a:xfrm>
            <a:off x="7043738" y="3241675"/>
            <a:ext cx="1397000" cy="1398588"/>
            <a:chOff x="-714350" y="3501008"/>
            <a:chExt cx="1397918" cy="1397918"/>
          </a:xfrm>
        </p:grpSpPr>
        <p:sp>
          <p:nvSpPr>
            <p:cNvPr id="7" name="Afgeronde rechthoek 6"/>
            <p:cNvSpPr/>
            <p:nvPr/>
          </p:nvSpPr>
          <p:spPr>
            <a:xfrm>
              <a:off x="-296564" y="3745366"/>
              <a:ext cx="600469" cy="896508"/>
            </a:xfrm>
            <a:custGeom>
              <a:avLst/>
              <a:gdLst/>
              <a:ahLst/>
              <a:cxnLst/>
              <a:rect l="l" t="t" r="r" b="b"/>
              <a:pathLst>
                <a:path w="922906" h="1258211">
                  <a:moveTo>
                    <a:pt x="153821" y="0"/>
                  </a:moveTo>
                  <a:lnTo>
                    <a:pt x="702353" y="0"/>
                  </a:lnTo>
                  <a:lnTo>
                    <a:pt x="922906" y="339201"/>
                  </a:lnTo>
                  <a:lnTo>
                    <a:pt x="922906" y="1104390"/>
                  </a:lnTo>
                  <a:cubicBezTo>
                    <a:pt x="922906" y="1189343"/>
                    <a:pt x="854038" y="1258211"/>
                    <a:pt x="769085" y="1258211"/>
                  </a:cubicBezTo>
                  <a:lnTo>
                    <a:pt x="153821" y="1258211"/>
                  </a:lnTo>
                  <a:cubicBezTo>
                    <a:pt x="68868" y="1258211"/>
                    <a:pt x="0" y="1189343"/>
                    <a:pt x="0" y="1104390"/>
                  </a:cubicBezTo>
                  <a:lnTo>
                    <a:pt x="0" y="153821"/>
                  </a:lnTo>
                  <a:cubicBezTo>
                    <a:pt x="0" y="68868"/>
                    <a:pt x="68868" y="0"/>
                    <a:pt x="153821" y="0"/>
                  </a:cubicBez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grpSp>
          <p:nvGrpSpPr>
            <p:cNvPr id="2088" name="Groep 16"/>
            <p:cNvGrpSpPr>
              <a:grpSpLocks/>
            </p:cNvGrpSpPr>
            <p:nvPr/>
          </p:nvGrpSpPr>
          <p:grpSpPr bwMode="auto">
            <a:xfrm>
              <a:off x="-714350" y="3501008"/>
              <a:ext cx="1397918" cy="1397918"/>
              <a:chOff x="724529" y="1838958"/>
              <a:chExt cx="1397918" cy="1397918"/>
            </a:xfrm>
          </p:grpSpPr>
          <p:sp>
            <p:nvSpPr>
              <p:cNvPr id="28" name="Afgeronde rechthoek 27"/>
              <p:cNvSpPr/>
              <p:nvPr/>
            </p:nvSpPr>
            <p:spPr>
              <a:xfrm rot="2700000">
                <a:off x="734855" y="2487877"/>
                <a:ext cx="1397918" cy="10007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29" name="Afgeronde rechthoek 28"/>
              <p:cNvSpPr/>
              <p:nvPr/>
            </p:nvSpPr>
            <p:spPr>
              <a:xfrm rot="-2700000">
                <a:off x="724529" y="2487935"/>
                <a:ext cx="1397918" cy="9996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</p:grpSp>
      </p:grpSp>
      <p:sp>
        <p:nvSpPr>
          <p:cNvPr id="31" name="Afgeronde rechthoek 6"/>
          <p:cNvSpPr/>
          <p:nvPr/>
        </p:nvSpPr>
        <p:spPr>
          <a:xfrm>
            <a:off x="5372100" y="3594100"/>
            <a:ext cx="1028700" cy="1371600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32" name="Afgeronde rechthoek 31"/>
          <p:cNvSpPr/>
          <p:nvPr/>
        </p:nvSpPr>
        <p:spPr>
          <a:xfrm rot="5400000">
            <a:off x="5580063" y="4273550"/>
            <a:ext cx="528637" cy="873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 rot="10800000">
            <a:off x="5580063" y="4251325"/>
            <a:ext cx="528637" cy="8731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34" name="Afgeronde rechthoek 6"/>
          <p:cNvSpPr/>
          <p:nvPr/>
        </p:nvSpPr>
        <p:spPr>
          <a:xfrm>
            <a:off x="4205288" y="4052888"/>
            <a:ext cx="679450" cy="912812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48" name="Afgeronde rechthoek 47"/>
          <p:cNvSpPr/>
          <p:nvPr/>
        </p:nvSpPr>
        <p:spPr>
          <a:xfrm rot="5400000">
            <a:off x="3524251" y="2597150"/>
            <a:ext cx="163512" cy="510063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49" name="Afgeronde rechthoek 48"/>
          <p:cNvSpPr/>
          <p:nvPr/>
        </p:nvSpPr>
        <p:spPr>
          <a:xfrm rot="5400000">
            <a:off x="3676651" y="889000"/>
            <a:ext cx="163512" cy="510063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3" name="Rechthoek 22"/>
          <p:cNvSpPr/>
          <p:nvPr/>
        </p:nvSpPr>
        <p:spPr>
          <a:xfrm>
            <a:off x="5292725" y="3429000"/>
            <a:ext cx="1223963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1" name="Rechthoek 50"/>
          <p:cNvSpPr/>
          <p:nvPr/>
        </p:nvSpPr>
        <p:spPr>
          <a:xfrm>
            <a:off x="3779838" y="3429000"/>
            <a:ext cx="1223962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2" name="Rechthoek 51"/>
          <p:cNvSpPr/>
          <p:nvPr/>
        </p:nvSpPr>
        <p:spPr>
          <a:xfrm>
            <a:off x="2268538" y="3429000"/>
            <a:ext cx="1222375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3" name="Rechthoek 52"/>
          <p:cNvSpPr/>
          <p:nvPr/>
        </p:nvSpPr>
        <p:spPr>
          <a:xfrm>
            <a:off x="755650" y="3429000"/>
            <a:ext cx="1223963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5003800" y="3429000"/>
            <a:ext cx="288925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5" name="Rechthoek 54"/>
          <p:cNvSpPr/>
          <p:nvPr/>
        </p:nvSpPr>
        <p:spPr>
          <a:xfrm>
            <a:off x="3492500" y="3429000"/>
            <a:ext cx="287338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56" name="Rechthoek 55"/>
          <p:cNvSpPr/>
          <p:nvPr/>
        </p:nvSpPr>
        <p:spPr>
          <a:xfrm>
            <a:off x="1979613" y="3429000"/>
            <a:ext cx="288925" cy="171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2081" name="Groep 23"/>
          <p:cNvGrpSpPr>
            <a:grpSpLocks/>
          </p:cNvGrpSpPr>
          <p:nvPr/>
        </p:nvGrpSpPr>
        <p:grpSpPr bwMode="auto">
          <a:xfrm>
            <a:off x="846138" y="3663950"/>
            <a:ext cx="1046162" cy="1316038"/>
            <a:chOff x="827584" y="3558166"/>
            <a:chExt cx="1045556" cy="1315365"/>
          </a:xfrm>
        </p:grpSpPr>
        <p:sp>
          <p:nvSpPr>
            <p:cNvPr id="43" name="Afgeronde rechthoek 42"/>
            <p:cNvSpPr/>
            <p:nvPr/>
          </p:nvSpPr>
          <p:spPr>
            <a:xfrm rot="17762779" flipH="1">
              <a:off x="856894" y="4119064"/>
              <a:ext cx="1209056" cy="8726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44" name="Ovaal 43"/>
            <p:cNvSpPr/>
            <p:nvPr/>
          </p:nvSpPr>
          <p:spPr>
            <a:xfrm flipH="1">
              <a:off x="827584" y="4445125"/>
              <a:ext cx="383952" cy="428406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45" name="Ovaal 44"/>
            <p:cNvSpPr/>
            <p:nvPr/>
          </p:nvSpPr>
          <p:spPr>
            <a:xfrm flipH="1">
              <a:off x="1489188" y="4434018"/>
              <a:ext cx="383952" cy="428406"/>
            </a:xfrm>
            <a:prstGeom prst="ellipse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57" name="Afgeronde rechthoek 56"/>
            <p:cNvSpPr/>
            <p:nvPr/>
          </p:nvSpPr>
          <p:spPr>
            <a:xfrm rot="3837221" flipH="1" flipV="1">
              <a:off x="637946" y="4119064"/>
              <a:ext cx="1209056" cy="8726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</p:grpSp>
      <p:sp>
        <p:nvSpPr>
          <p:cNvPr id="59" name="Afgeronde rechthoek 6"/>
          <p:cNvSpPr/>
          <p:nvPr/>
        </p:nvSpPr>
        <p:spPr>
          <a:xfrm>
            <a:off x="2552700" y="3817938"/>
            <a:ext cx="795338" cy="1162050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216222" y="2215993"/>
            <a:ext cx="8604250" cy="4525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3" name="Groep 2"/>
          <p:cNvGrpSpPr/>
          <p:nvPr/>
        </p:nvGrpSpPr>
        <p:grpSpPr>
          <a:xfrm>
            <a:off x="1258168" y="4321174"/>
            <a:ext cx="6015410" cy="1862683"/>
            <a:chOff x="755650" y="3284984"/>
            <a:chExt cx="6015410" cy="1862683"/>
          </a:xfrm>
          <a:solidFill>
            <a:schemeClr val="tx1"/>
          </a:solidFill>
        </p:grpSpPr>
        <p:sp>
          <p:nvSpPr>
            <p:cNvPr id="38" name="Rechthoek 37"/>
            <p:cNvSpPr/>
            <p:nvPr/>
          </p:nvSpPr>
          <p:spPr>
            <a:xfrm>
              <a:off x="755650" y="3429000"/>
              <a:ext cx="1503363" cy="17176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46" name="Rechthoek 45"/>
            <p:cNvSpPr/>
            <p:nvPr/>
          </p:nvSpPr>
          <p:spPr>
            <a:xfrm>
              <a:off x="2257499" y="3429000"/>
              <a:ext cx="1503363" cy="17176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47" name="Rechthoek 46"/>
            <p:cNvSpPr/>
            <p:nvPr/>
          </p:nvSpPr>
          <p:spPr>
            <a:xfrm>
              <a:off x="3760142" y="3284984"/>
              <a:ext cx="1503363" cy="18626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48" name="Rechthoek 47"/>
            <p:cNvSpPr/>
            <p:nvPr/>
          </p:nvSpPr>
          <p:spPr>
            <a:xfrm>
              <a:off x="5267697" y="3429000"/>
              <a:ext cx="1503363" cy="17176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</p:grpSp>
      <p:grpSp>
        <p:nvGrpSpPr>
          <p:cNvPr id="3075" name="Groep 3"/>
          <p:cNvGrpSpPr>
            <a:grpSpLocks/>
          </p:cNvGrpSpPr>
          <p:nvPr/>
        </p:nvGrpSpPr>
        <p:grpSpPr bwMode="auto">
          <a:xfrm>
            <a:off x="4353793" y="4465190"/>
            <a:ext cx="987425" cy="1352550"/>
            <a:chOff x="2113613" y="2996952"/>
            <a:chExt cx="1234251" cy="1769266"/>
          </a:xfrm>
          <a:noFill/>
        </p:grpSpPr>
        <p:sp>
          <p:nvSpPr>
            <p:cNvPr id="5" name="Afgeronde rechthoek 4"/>
            <p:cNvSpPr/>
            <p:nvPr/>
          </p:nvSpPr>
          <p:spPr>
            <a:xfrm>
              <a:off x="2113613" y="3241991"/>
              <a:ext cx="1234251" cy="1524227"/>
            </a:xfrm>
            <a:prstGeom prst="roundRect">
              <a:avLst/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2411262" y="3231609"/>
              <a:ext cx="650859" cy="272034"/>
            </a:xfrm>
            <a:prstGeom prst="roundRect">
              <a:avLst/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7" name="Boog 6"/>
            <p:cNvSpPr/>
            <p:nvPr/>
          </p:nvSpPr>
          <p:spPr>
            <a:xfrm>
              <a:off x="2556118" y="2996952"/>
              <a:ext cx="359162" cy="431933"/>
            </a:xfrm>
            <a:prstGeom prst="arc">
              <a:avLst>
                <a:gd name="adj1" fmla="val 10819716"/>
                <a:gd name="adj2" fmla="val 0"/>
              </a:avLst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</p:grpSp>
      <p:sp>
        <p:nvSpPr>
          <p:cNvPr id="8" name="Afgeronde rechthoek 6"/>
          <p:cNvSpPr/>
          <p:nvPr/>
        </p:nvSpPr>
        <p:spPr>
          <a:xfrm>
            <a:off x="2855193" y="4652515"/>
            <a:ext cx="669925" cy="936625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9" name="Afgeronde rechthoek 6"/>
          <p:cNvSpPr/>
          <p:nvPr/>
        </p:nvSpPr>
        <p:spPr>
          <a:xfrm>
            <a:off x="5874618" y="4630290"/>
            <a:ext cx="1028700" cy="1371600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0" name="Afgeronde rechthoek 9"/>
          <p:cNvSpPr/>
          <p:nvPr/>
        </p:nvSpPr>
        <p:spPr>
          <a:xfrm rot="5400000">
            <a:off x="6082581" y="5309740"/>
            <a:ext cx="528637" cy="873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1" name="Afgeronde rechthoek 10"/>
          <p:cNvSpPr/>
          <p:nvPr/>
        </p:nvSpPr>
        <p:spPr>
          <a:xfrm rot="10800000">
            <a:off x="6082581" y="5287515"/>
            <a:ext cx="528637" cy="873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2" name="Afgeronde rechthoek 6"/>
          <p:cNvSpPr/>
          <p:nvPr/>
        </p:nvSpPr>
        <p:spPr>
          <a:xfrm>
            <a:off x="4707806" y="5089078"/>
            <a:ext cx="679450" cy="912812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3081" name="Groep 21"/>
          <p:cNvGrpSpPr>
            <a:grpSpLocks/>
          </p:cNvGrpSpPr>
          <p:nvPr/>
        </p:nvGrpSpPr>
        <p:grpSpPr bwMode="auto">
          <a:xfrm>
            <a:off x="1355006" y="4700141"/>
            <a:ext cx="1046162" cy="1316037"/>
            <a:chOff x="827584" y="3558167"/>
            <a:chExt cx="1045556" cy="1315364"/>
          </a:xfrm>
          <a:noFill/>
        </p:grpSpPr>
        <p:sp>
          <p:nvSpPr>
            <p:cNvPr id="23" name="Afgeronde rechthoek 22"/>
            <p:cNvSpPr/>
            <p:nvPr/>
          </p:nvSpPr>
          <p:spPr>
            <a:xfrm rot="17762779" flipH="1">
              <a:off x="856894" y="4119064"/>
              <a:ext cx="1209056" cy="872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24" name="Ovaal 23"/>
            <p:cNvSpPr/>
            <p:nvPr/>
          </p:nvSpPr>
          <p:spPr>
            <a:xfrm flipH="1">
              <a:off x="827584" y="4445125"/>
              <a:ext cx="383952" cy="428406"/>
            </a:xfrm>
            <a:prstGeom prst="ellipse">
              <a:avLst/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25" name="Ovaal 24"/>
            <p:cNvSpPr/>
            <p:nvPr/>
          </p:nvSpPr>
          <p:spPr>
            <a:xfrm flipH="1">
              <a:off x="1489188" y="4434018"/>
              <a:ext cx="383952" cy="428406"/>
            </a:xfrm>
            <a:prstGeom prst="ellipse">
              <a:avLst/>
            </a:prstGeom>
            <a:grp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26" name="Afgeronde rechthoek 25"/>
            <p:cNvSpPr/>
            <p:nvPr/>
          </p:nvSpPr>
          <p:spPr>
            <a:xfrm rot="3837221" flipH="1" flipV="1">
              <a:off x="637946" y="4119064"/>
              <a:ext cx="1209056" cy="872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</p:grpSp>
      <p:sp>
        <p:nvSpPr>
          <p:cNvPr id="27" name="Afgeronde rechthoek 6"/>
          <p:cNvSpPr/>
          <p:nvPr/>
        </p:nvSpPr>
        <p:spPr>
          <a:xfrm>
            <a:off x="3055218" y="4854128"/>
            <a:ext cx="795338" cy="1162050"/>
          </a:xfrm>
          <a:custGeom>
            <a:avLst/>
            <a:gdLst/>
            <a:ahLst/>
            <a:cxnLst/>
            <a:rect l="l" t="t" r="r" b="b"/>
            <a:pathLst>
              <a:path w="922906" h="1258211">
                <a:moveTo>
                  <a:pt x="153821" y="0"/>
                </a:moveTo>
                <a:lnTo>
                  <a:pt x="702353" y="0"/>
                </a:lnTo>
                <a:lnTo>
                  <a:pt x="922906" y="339201"/>
                </a:lnTo>
                <a:lnTo>
                  <a:pt x="922906" y="1104390"/>
                </a:lnTo>
                <a:cubicBezTo>
                  <a:pt x="922906" y="1189343"/>
                  <a:pt x="854038" y="1258211"/>
                  <a:pt x="769085" y="1258211"/>
                </a:cubicBezTo>
                <a:lnTo>
                  <a:pt x="153821" y="1258211"/>
                </a:lnTo>
                <a:cubicBezTo>
                  <a:pt x="68868" y="1258211"/>
                  <a:pt x="0" y="1189343"/>
                  <a:pt x="0" y="1104390"/>
                </a:cubicBezTo>
                <a:lnTo>
                  <a:pt x="0" y="153821"/>
                </a:lnTo>
                <a:cubicBezTo>
                  <a:pt x="0" y="68868"/>
                  <a:pt x="68868" y="0"/>
                  <a:pt x="153821" y="0"/>
                </a:cubicBez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4" name="Groep 3"/>
          <p:cNvGrpSpPr/>
          <p:nvPr/>
        </p:nvGrpSpPr>
        <p:grpSpPr>
          <a:xfrm>
            <a:off x="1248569" y="2232942"/>
            <a:ext cx="6015410" cy="1862683"/>
            <a:chOff x="716830" y="990253"/>
            <a:chExt cx="6015410" cy="1862683"/>
          </a:xfrm>
        </p:grpSpPr>
        <p:grpSp>
          <p:nvGrpSpPr>
            <p:cNvPr id="3083" name="Groep 28"/>
            <p:cNvGrpSpPr>
              <a:grpSpLocks/>
            </p:cNvGrpSpPr>
            <p:nvPr/>
          </p:nvGrpSpPr>
          <p:grpSpPr bwMode="auto">
            <a:xfrm>
              <a:off x="3822700" y="1125538"/>
              <a:ext cx="987425" cy="1350962"/>
              <a:chOff x="2113613" y="2996952"/>
              <a:chExt cx="1234251" cy="1769266"/>
            </a:xfrm>
          </p:grpSpPr>
          <p:sp>
            <p:nvSpPr>
              <p:cNvPr id="30" name="Afgeronde rechthoek 29"/>
              <p:cNvSpPr/>
              <p:nvPr/>
            </p:nvSpPr>
            <p:spPr>
              <a:xfrm>
                <a:off x="2113613" y="3242279"/>
                <a:ext cx="1234251" cy="1523939"/>
              </a:xfrm>
              <a:prstGeom prst="roundRect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31" name="Afgeronde rechthoek 30"/>
              <p:cNvSpPr/>
              <p:nvPr/>
            </p:nvSpPr>
            <p:spPr>
              <a:xfrm>
                <a:off x="2411262" y="3231883"/>
                <a:ext cx="650859" cy="272355"/>
              </a:xfrm>
              <a:prstGeom prst="roundRect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32" name="Boog 31"/>
              <p:cNvSpPr/>
              <p:nvPr/>
            </p:nvSpPr>
            <p:spPr>
              <a:xfrm>
                <a:off x="2556118" y="2996952"/>
                <a:ext cx="359162" cy="432441"/>
              </a:xfrm>
              <a:prstGeom prst="arc">
                <a:avLst>
                  <a:gd name="adj1" fmla="val 10819716"/>
                  <a:gd name="adj2" fmla="val 0"/>
                </a:avLst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</p:grpSp>
        <p:sp>
          <p:nvSpPr>
            <p:cNvPr id="33" name="Afgeronde rechthoek 6"/>
            <p:cNvSpPr/>
            <p:nvPr/>
          </p:nvSpPr>
          <p:spPr>
            <a:xfrm>
              <a:off x="2324820" y="1311275"/>
              <a:ext cx="669925" cy="936625"/>
            </a:xfrm>
            <a:custGeom>
              <a:avLst/>
              <a:gdLst/>
              <a:ahLst/>
              <a:cxnLst/>
              <a:rect l="l" t="t" r="r" b="b"/>
              <a:pathLst>
                <a:path w="922906" h="1258211">
                  <a:moveTo>
                    <a:pt x="153821" y="0"/>
                  </a:moveTo>
                  <a:lnTo>
                    <a:pt x="702353" y="0"/>
                  </a:lnTo>
                  <a:lnTo>
                    <a:pt x="922906" y="339201"/>
                  </a:lnTo>
                  <a:lnTo>
                    <a:pt x="922906" y="1104390"/>
                  </a:lnTo>
                  <a:cubicBezTo>
                    <a:pt x="922906" y="1189343"/>
                    <a:pt x="854038" y="1258211"/>
                    <a:pt x="769085" y="1258211"/>
                  </a:cubicBezTo>
                  <a:lnTo>
                    <a:pt x="153821" y="1258211"/>
                  </a:lnTo>
                  <a:cubicBezTo>
                    <a:pt x="68868" y="1258211"/>
                    <a:pt x="0" y="1189343"/>
                    <a:pt x="0" y="1104390"/>
                  </a:cubicBezTo>
                  <a:lnTo>
                    <a:pt x="0" y="153821"/>
                  </a:lnTo>
                  <a:cubicBezTo>
                    <a:pt x="0" y="68868"/>
                    <a:pt x="68868" y="0"/>
                    <a:pt x="153821" y="0"/>
                  </a:cubicBezTo>
                  <a:close/>
                </a:path>
              </a:pathLst>
            </a:custGeom>
            <a:noFill/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34" name="Afgeronde rechthoek 6"/>
            <p:cNvSpPr/>
            <p:nvPr/>
          </p:nvSpPr>
          <p:spPr>
            <a:xfrm>
              <a:off x="5343525" y="1290638"/>
              <a:ext cx="1028700" cy="1370012"/>
            </a:xfrm>
            <a:custGeom>
              <a:avLst/>
              <a:gdLst/>
              <a:ahLst/>
              <a:cxnLst/>
              <a:rect l="l" t="t" r="r" b="b"/>
              <a:pathLst>
                <a:path w="922906" h="1258211">
                  <a:moveTo>
                    <a:pt x="153821" y="0"/>
                  </a:moveTo>
                  <a:lnTo>
                    <a:pt x="702353" y="0"/>
                  </a:lnTo>
                  <a:lnTo>
                    <a:pt x="922906" y="339201"/>
                  </a:lnTo>
                  <a:lnTo>
                    <a:pt x="922906" y="1104390"/>
                  </a:lnTo>
                  <a:cubicBezTo>
                    <a:pt x="922906" y="1189343"/>
                    <a:pt x="854038" y="1258211"/>
                    <a:pt x="769085" y="1258211"/>
                  </a:cubicBezTo>
                  <a:lnTo>
                    <a:pt x="153821" y="1258211"/>
                  </a:lnTo>
                  <a:cubicBezTo>
                    <a:pt x="68868" y="1258211"/>
                    <a:pt x="0" y="1189343"/>
                    <a:pt x="0" y="1104390"/>
                  </a:cubicBezTo>
                  <a:lnTo>
                    <a:pt x="0" y="153821"/>
                  </a:lnTo>
                  <a:cubicBezTo>
                    <a:pt x="0" y="68868"/>
                    <a:pt x="68868" y="0"/>
                    <a:pt x="153821" y="0"/>
                  </a:cubicBezTo>
                  <a:close/>
                </a:path>
              </a:pathLst>
            </a:custGeom>
            <a:noFill/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35" name="Afgeronde rechthoek 34"/>
            <p:cNvSpPr/>
            <p:nvPr/>
          </p:nvSpPr>
          <p:spPr>
            <a:xfrm rot="5400000">
              <a:off x="5551488" y="1968500"/>
              <a:ext cx="528637" cy="873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36" name="Afgeronde rechthoek 35"/>
            <p:cNvSpPr/>
            <p:nvPr/>
          </p:nvSpPr>
          <p:spPr>
            <a:xfrm rot="10800000">
              <a:off x="5551488" y="1947863"/>
              <a:ext cx="528637" cy="857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37" name="Afgeronde rechthoek 6"/>
            <p:cNvSpPr/>
            <p:nvPr/>
          </p:nvSpPr>
          <p:spPr>
            <a:xfrm>
              <a:off x="4176713" y="1747838"/>
              <a:ext cx="679450" cy="912812"/>
            </a:xfrm>
            <a:custGeom>
              <a:avLst/>
              <a:gdLst/>
              <a:ahLst/>
              <a:cxnLst/>
              <a:rect l="l" t="t" r="r" b="b"/>
              <a:pathLst>
                <a:path w="922906" h="1258211">
                  <a:moveTo>
                    <a:pt x="153821" y="0"/>
                  </a:moveTo>
                  <a:lnTo>
                    <a:pt x="702353" y="0"/>
                  </a:lnTo>
                  <a:lnTo>
                    <a:pt x="922906" y="339201"/>
                  </a:lnTo>
                  <a:lnTo>
                    <a:pt x="922906" y="1104390"/>
                  </a:lnTo>
                  <a:cubicBezTo>
                    <a:pt x="922906" y="1189343"/>
                    <a:pt x="854038" y="1258211"/>
                    <a:pt x="769085" y="1258211"/>
                  </a:cubicBezTo>
                  <a:lnTo>
                    <a:pt x="153821" y="1258211"/>
                  </a:lnTo>
                  <a:cubicBezTo>
                    <a:pt x="68868" y="1258211"/>
                    <a:pt x="0" y="1189343"/>
                    <a:pt x="0" y="1104390"/>
                  </a:cubicBezTo>
                  <a:lnTo>
                    <a:pt x="0" y="153821"/>
                  </a:lnTo>
                  <a:cubicBezTo>
                    <a:pt x="0" y="68868"/>
                    <a:pt x="68868" y="0"/>
                    <a:pt x="153821" y="0"/>
                  </a:cubicBez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grpSp>
          <p:nvGrpSpPr>
            <p:cNvPr id="3089" name="Groep 37"/>
            <p:cNvGrpSpPr>
              <a:grpSpLocks/>
            </p:cNvGrpSpPr>
            <p:nvPr/>
          </p:nvGrpSpPr>
          <p:grpSpPr bwMode="auto">
            <a:xfrm>
              <a:off x="827089" y="1358900"/>
              <a:ext cx="1046164" cy="1320800"/>
              <a:chOff x="837104" y="3558167"/>
              <a:chExt cx="1045558" cy="1320125"/>
            </a:xfrm>
          </p:grpSpPr>
          <p:sp>
            <p:nvSpPr>
              <p:cNvPr id="39" name="Afgeronde rechthoek 38"/>
              <p:cNvSpPr/>
              <p:nvPr/>
            </p:nvSpPr>
            <p:spPr>
              <a:xfrm rot="17762779" flipH="1">
                <a:off x="866414" y="4119064"/>
                <a:ext cx="1209056" cy="8726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40" name="Ovaal 39"/>
              <p:cNvSpPr/>
              <p:nvPr/>
            </p:nvSpPr>
            <p:spPr>
              <a:xfrm flipH="1">
                <a:off x="837104" y="4449886"/>
                <a:ext cx="383952" cy="428406"/>
              </a:xfrm>
              <a:prstGeom prst="ellipse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41" name="Ovaal 40"/>
              <p:cNvSpPr/>
              <p:nvPr/>
            </p:nvSpPr>
            <p:spPr>
              <a:xfrm flipH="1">
                <a:off x="1498710" y="4438778"/>
                <a:ext cx="383952" cy="428406"/>
              </a:xfrm>
              <a:prstGeom prst="ellipse">
                <a:avLst/>
              </a:prstGeom>
              <a:noFill/>
              <a:ln w="1016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42" name="Afgeronde rechthoek 41"/>
              <p:cNvSpPr/>
              <p:nvPr/>
            </p:nvSpPr>
            <p:spPr>
              <a:xfrm rot="3837221" flipH="1" flipV="1">
                <a:off x="637946" y="4119064"/>
                <a:ext cx="1209056" cy="8726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</p:grpSp>
        <p:sp>
          <p:nvSpPr>
            <p:cNvPr id="43" name="Afgeronde rechthoek 6"/>
            <p:cNvSpPr/>
            <p:nvPr/>
          </p:nvSpPr>
          <p:spPr>
            <a:xfrm>
              <a:off x="2524125" y="1512888"/>
              <a:ext cx="795338" cy="1162050"/>
            </a:xfrm>
            <a:custGeom>
              <a:avLst/>
              <a:gdLst/>
              <a:ahLst/>
              <a:cxnLst/>
              <a:rect l="l" t="t" r="r" b="b"/>
              <a:pathLst>
                <a:path w="922906" h="1258211">
                  <a:moveTo>
                    <a:pt x="153821" y="0"/>
                  </a:moveTo>
                  <a:lnTo>
                    <a:pt x="702353" y="0"/>
                  </a:lnTo>
                  <a:lnTo>
                    <a:pt x="922906" y="339201"/>
                  </a:lnTo>
                  <a:lnTo>
                    <a:pt x="922906" y="1104390"/>
                  </a:lnTo>
                  <a:cubicBezTo>
                    <a:pt x="922906" y="1189343"/>
                    <a:pt x="854038" y="1258211"/>
                    <a:pt x="769085" y="1258211"/>
                  </a:cubicBezTo>
                  <a:lnTo>
                    <a:pt x="153821" y="1258211"/>
                  </a:lnTo>
                  <a:cubicBezTo>
                    <a:pt x="68868" y="1258211"/>
                    <a:pt x="0" y="1189343"/>
                    <a:pt x="0" y="1104390"/>
                  </a:cubicBezTo>
                  <a:lnTo>
                    <a:pt x="0" y="153821"/>
                  </a:lnTo>
                  <a:cubicBezTo>
                    <a:pt x="0" y="68868"/>
                    <a:pt x="68868" y="0"/>
                    <a:pt x="153821" y="0"/>
                  </a:cubicBez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grpSp>
          <p:nvGrpSpPr>
            <p:cNvPr id="49" name="Groep 48"/>
            <p:cNvGrpSpPr/>
            <p:nvPr/>
          </p:nvGrpSpPr>
          <p:grpSpPr>
            <a:xfrm>
              <a:off x="716830" y="990253"/>
              <a:ext cx="6015410" cy="1862683"/>
              <a:chOff x="755650" y="3284984"/>
              <a:chExt cx="6015410" cy="1862683"/>
            </a:xfrm>
          </p:grpSpPr>
          <p:sp>
            <p:nvSpPr>
              <p:cNvPr id="50" name="Rechthoek 49"/>
              <p:cNvSpPr/>
              <p:nvPr/>
            </p:nvSpPr>
            <p:spPr>
              <a:xfrm>
                <a:off x="755650" y="3429000"/>
                <a:ext cx="1503363" cy="17176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51" name="Rechthoek 50"/>
              <p:cNvSpPr/>
              <p:nvPr/>
            </p:nvSpPr>
            <p:spPr>
              <a:xfrm>
                <a:off x="2257499" y="3429000"/>
                <a:ext cx="1503363" cy="17176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52" name="Rechthoek 51"/>
              <p:cNvSpPr/>
              <p:nvPr/>
            </p:nvSpPr>
            <p:spPr>
              <a:xfrm>
                <a:off x="3760142" y="3284984"/>
                <a:ext cx="1503363" cy="186268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  <p:sp>
            <p:nvSpPr>
              <p:cNvPr id="53" name="Rechthoek 52"/>
              <p:cNvSpPr/>
              <p:nvPr/>
            </p:nvSpPr>
            <p:spPr>
              <a:xfrm>
                <a:off x="5267697" y="3429000"/>
                <a:ext cx="1503363" cy="171767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NL"/>
              </a:p>
            </p:txBody>
          </p:sp>
        </p:grpSp>
      </p:grpSp>
      <p:grpSp>
        <p:nvGrpSpPr>
          <p:cNvPr id="60" name="Groep 59"/>
          <p:cNvGrpSpPr/>
          <p:nvPr/>
        </p:nvGrpSpPr>
        <p:grpSpPr>
          <a:xfrm>
            <a:off x="-72336" y="-16573"/>
            <a:ext cx="1620000" cy="1399065"/>
            <a:chOff x="-72336" y="-16573"/>
            <a:chExt cx="1620000" cy="1399065"/>
          </a:xfrm>
        </p:grpSpPr>
        <p:sp>
          <p:nvSpPr>
            <p:cNvPr id="29" name="Rechthoek 28"/>
            <p:cNvSpPr/>
            <p:nvPr/>
          </p:nvSpPr>
          <p:spPr>
            <a:xfrm>
              <a:off x="-72336" y="-16573"/>
              <a:ext cx="1620000" cy="11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5" name="Groep 14"/>
            <p:cNvGrpSpPr/>
            <p:nvPr/>
          </p:nvGrpSpPr>
          <p:grpSpPr>
            <a:xfrm rot="8100000">
              <a:off x="119448" y="158356"/>
              <a:ext cx="1224135" cy="1224136"/>
              <a:chOff x="2267745" y="-603448"/>
              <a:chExt cx="1224135" cy="1224136"/>
            </a:xfrm>
          </p:grpSpPr>
          <p:sp>
            <p:nvSpPr>
              <p:cNvPr id="14" name="Afgeronde rechthoek 13"/>
              <p:cNvSpPr/>
              <p:nvPr/>
            </p:nvSpPr>
            <p:spPr>
              <a:xfrm>
                <a:off x="2284347" y="116632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5" name="Afgeronde rechthoek 54"/>
              <p:cNvSpPr/>
              <p:nvPr/>
            </p:nvSpPr>
            <p:spPr>
              <a:xfrm rot="5400000">
                <a:off x="1916006" y="-251709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88" name="Groep 87"/>
          <p:cNvGrpSpPr/>
          <p:nvPr/>
        </p:nvGrpSpPr>
        <p:grpSpPr>
          <a:xfrm>
            <a:off x="1655856" y="-27384"/>
            <a:ext cx="1620000" cy="1399065"/>
            <a:chOff x="-72336" y="-16573"/>
            <a:chExt cx="1620000" cy="1399065"/>
          </a:xfrm>
        </p:grpSpPr>
        <p:sp>
          <p:nvSpPr>
            <p:cNvPr id="89" name="Rechthoek 88"/>
            <p:cNvSpPr/>
            <p:nvPr/>
          </p:nvSpPr>
          <p:spPr>
            <a:xfrm>
              <a:off x="-72336" y="-16573"/>
              <a:ext cx="1620000" cy="11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0" name="Groep 89"/>
            <p:cNvGrpSpPr/>
            <p:nvPr/>
          </p:nvGrpSpPr>
          <p:grpSpPr>
            <a:xfrm rot="8100000">
              <a:off x="119448" y="158356"/>
              <a:ext cx="1224135" cy="1224136"/>
              <a:chOff x="2267745" y="-603448"/>
              <a:chExt cx="1224135" cy="1224136"/>
            </a:xfrm>
          </p:grpSpPr>
          <p:sp>
            <p:nvSpPr>
              <p:cNvPr id="91" name="Afgeronde rechthoek 90"/>
              <p:cNvSpPr/>
              <p:nvPr/>
            </p:nvSpPr>
            <p:spPr>
              <a:xfrm>
                <a:off x="2284347" y="116632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2" name="Afgeronde rechthoek 91"/>
              <p:cNvSpPr/>
              <p:nvPr/>
            </p:nvSpPr>
            <p:spPr>
              <a:xfrm rot="5400000">
                <a:off x="1916006" y="-251709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93" name="Groep 92"/>
          <p:cNvGrpSpPr/>
          <p:nvPr/>
        </p:nvGrpSpPr>
        <p:grpSpPr>
          <a:xfrm rot="10800000">
            <a:off x="3384048" y="-232597"/>
            <a:ext cx="1620000" cy="1399065"/>
            <a:chOff x="-72336" y="-16573"/>
            <a:chExt cx="1620000" cy="1399065"/>
          </a:xfrm>
        </p:grpSpPr>
        <p:sp>
          <p:nvSpPr>
            <p:cNvPr id="94" name="Rechthoek 93"/>
            <p:cNvSpPr/>
            <p:nvPr/>
          </p:nvSpPr>
          <p:spPr>
            <a:xfrm>
              <a:off x="-72336" y="-16573"/>
              <a:ext cx="1620000" cy="11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5" name="Groep 94"/>
            <p:cNvGrpSpPr/>
            <p:nvPr/>
          </p:nvGrpSpPr>
          <p:grpSpPr>
            <a:xfrm rot="8100000">
              <a:off x="119448" y="158356"/>
              <a:ext cx="1224135" cy="1224136"/>
              <a:chOff x="2267745" y="-603448"/>
              <a:chExt cx="1224135" cy="1224136"/>
            </a:xfrm>
          </p:grpSpPr>
          <p:sp>
            <p:nvSpPr>
              <p:cNvPr id="96" name="Afgeronde rechthoek 95"/>
              <p:cNvSpPr/>
              <p:nvPr/>
            </p:nvSpPr>
            <p:spPr>
              <a:xfrm>
                <a:off x="2284347" y="116632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7" name="Afgeronde rechthoek 96"/>
              <p:cNvSpPr/>
              <p:nvPr/>
            </p:nvSpPr>
            <p:spPr>
              <a:xfrm rot="5400000">
                <a:off x="1916006" y="-251709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98" name="Groep 97"/>
          <p:cNvGrpSpPr/>
          <p:nvPr/>
        </p:nvGrpSpPr>
        <p:grpSpPr>
          <a:xfrm rot="10800000">
            <a:off x="5112240" y="-243408"/>
            <a:ext cx="1620000" cy="1399065"/>
            <a:chOff x="-72336" y="-16573"/>
            <a:chExt cx="1620000" cy="1399065"/>
          </a:xfrm>
        </p:grpSpPr>
        <p:sp>
          <p:nvSpPr>
            <p:cNvPr id="99" name="Rechthoek 98"/>
            <p:cNvSpPr/>
            <p:nvPr/>
          </p:nvSpPr>
          <p:spPr>
            <a:xfrm>
              <a:off x="-72336" y="-16573"/>
              <a:ext cx="1620000" cy="11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00" name="Groep 99"/>
            <p:cNvGrpSpPr/>
            <p:nvPr/>
          </p:nvGrpSpPr>
          <p:grpSpPr>
            <a:xfrm rot="8100000">
              <a:off x="119448" y="158356"/>
              <a:ext cx="1224135" cy="1224136"/>
              <a:chOff x="2267745" y="-603448"/>
              <a:chExt cx="1224135" cy="1224136"/>
            </a:xfrm>
          </p:grpSpPr>
          <p:sp>
            <p:nvSpPr>
              <p:cNvPr id="101" name="Afgeronde rechthoek 100"/>
              <p:cNvSpPr/>
              <p:nvPr/>
            </p:nvSpPr>
            <p:spPr>
              <a:xfrm>
                <a:off x="2284347" y="116632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Afgeronde rechthoek 101"/>
              <p:cNvSpPr/>
              <p:nvPr/>
            </p:nvSpPr>
            <p:spPr>
              <a:xfrm rot="5400000">
                <a:off x="1916006" y="-251709"/>
                <a:ext cx="1207533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C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513</TotalTime>
  <Words>1</Words>
  <Application>Microsoft Office PowerPoint</Application>
  <PresentationFormat>Diavoorstelling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Verdana</vt:lpstr>
      <vt:lpstr>Arial</vt:lpstr>
      <vt:lpstr>Calibri</vt:lpstr>
      <vt:lpstr>Blank</vt:lpstr>
      <vt:lpstr>PowerPoint-presentatie</vt:lpstr>
      <vt:lpstr>PowerPoint-presentatie</vt:lpstr>
    </vt:vector>
  </TitlesOfParts>
  <Company>Ministerie van OCW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Janssens, Nard</dc:creator>
  <cp:lastModifiedBy>Nard Janssens</cp:lastModifiedBy>
  <cp:revision>17</cp:revision>
  <dcterms:created xsi:type="dcterms:W3CDTF">2018-06-25T06:29:07Z</dcterms:created>
  <dcterms:modified xsi:type="dcterms:W3CDTF">2018-06-25T16:23:48Z</dcterms:modified>
</cp:coreProperties>
</file>