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1"/>
  </p:notesMasterIdLst>
  <p:sldIdLst>
    <p:sldId id="256" r:id="rId2"/>
    <p:sldId id="258" r:id="rId3"/>
    <p:sldId id="260" r:id="rId4"/>
    <p:sldId id="259" r:id="rId5"/>
    <p:sldId id="297" r:id="rId6"/>
    <p:sldId id="261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7" r:id="rId16"/>
    <p:sldId id="269" r:id="rId17"/>
    <p:sldId id="306" r:id="rId18"/>
    <p:sldId id="274" r:id="rId19"/>
    <p:sldId id="275" r:id="rId20"/>
  </p:sldIdLst>
  <p:sldSz cx="9144000" cy="5143500" type="screen16x9"/>
  <p:notesSz cx="6858000" cy="9144000"/>
  <p:embeddedFontLst>
    <p:embeddedFont>
      <p:font typeface="Nunito Light" pitchFamily="2" charset="0"/>
      <p:regular r:id="rId22"/>
      <p:italic r:id="rId23"/>
    </p:embeddedFont>
    <p:embeddedFont>
      <p:font typeface="Anaheim" panose="020B0604020202020204" charset="0"/>
      <p:regular r:id="rId24"/>
      <p:bold r:id="rId25"/>
    </p:embeddedFont>
    <p:embeddedFont>
      <p:font typeface="DM Sans" panose="020B0604020202020204" charset="0"/>
      <p:regular r:id="rId26"/>
      <p:bold r:id="rId27"/>
      <p:italic r:id="rId28"/>
      <p:boldItalic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Baloo 2 ExtraBold" panose="020B0604020202020204" charset="0"/>
      <p:bold r:id="rId34"/>
    </p:embeddedFont>
    <p:embeddedFont>
      <p:font typeface="DM Sans Medium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yodeji" initials="A" lastIdx="1" clrIdx="0">
    <p:extLst>
      <p:ext uri="{19B8F6BF-5375-455C-9EA6-DF929625EA0E}">
        <p15:presenceInfo xmlns:p15="http://schemas.microsoft.com/office/powerpoint/2012/main" userId="Ayodej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4A232C-04CF-498C-90B4-EBE98CE75702}">
  <a:tblStyle styleId="{6B4A232C-04CF-498C-90B4-EBE98CE757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A18B763-D20E-4648-9225-52AB88BA054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020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commentAuthors" Target="commentAuthor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0225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9" name="Google Shape;1299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8" name="Google Shape;1338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0023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090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2208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54dda1946d_4_2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54dda1946d_4_2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644614" y="-2747525"/>
            <a:ext cx="12278718" cy="10475804"/>
            <a:chOff x="-1644614" y="-2747525"/>
            <a:chExt cx="12278718" cy="10475804"/>
          </a:xfrm>
        </p:grpSpPr>
        <p:sp>
          <p:nvSpPr>
            <p:cNvPr id="10" name="Google Shape;10;p2"/>
            <p:cNvSpPr/>
            <p:nvPr/>
          </p:nvSpPr>
          <p:spPr>
            <a:xfrm rot="-2526399">
              <a:off x="5593085" y="3029310"/>
              <a:ext cx="4356710" cy="3718191"/>
            </a:xfrm>
            <a:custGeom>
              <a:avLst/>
              <a:gdLst/>
              <a:ahLst/>
              <a:cxnLst/>
              <a:rect l="l" t="t" r="r" b="b"/>
              <a:pathLst>
                <a:path w="1480978" h="1263926" extrusionOk="0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 rot="7128784">
              <a:off x="8363688" y="1001192"/>
              <a:ext cx="1703625" cy="1100471"/>
            </a:xfrm>
            <a:custGeom>
              <a:avLst/>
              <a:gdLst/>
              <a:ahLst/>
              <a:cxnLst/>
              <a:rect l="l" t="t" r="r" b="b"/>
              <a:pathLst>
                <a:path w="616186" h="397857" extrusionOk="0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1490198">
              <a:off x="-1039429" y="-1920903"/>
              <a:ext cx="4803426" cy="3939324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713225" y="2634850"/>
            <a:ext cx="3862500" cy="138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000" b="0"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713225" y="3970798"/>
            <a:ext cx="38625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oogle Shape;510;p22"/>
          <p:cNvGrpSpPr/>
          <p:nvPr/>
        </p:nvGrpSpPr>
        <p:grpSpPr>
          <a:xfrm>
            <a:off x="-2106233" y="-952769"/>
            <a:ext cx="12545486" cy="8509944"/>
            <a:chOff x="-2106233" y="-952769"/>
            <a:chExt cx="12545486" cy="8509944"/>
          </a:xfrm>
        </p:grpSpPr>
        <p:sp>
          <p:nvSpPr>
            <p:cNvPr id="511" name="Google Shape;511;p22"/>
            <p:cNvSpPr/>
            <p:nvPr/>
          </p:nvSpPr>
          <p:spPr>
            <a:xfrm rot="7341459" flipH="1">
              <a:off x="-1767562" y="4061175"/>
              <a:ext cx="3409980" cy="2678150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22"/>
            <p:cNvSpPr/>
            <p:nvPr/>
          </p:nvSpPr>
          <p:spPr>
            <a:xfrm rot="10245665">
              <a:off x="8058163" y="-784291"/>
              <a:ext cx="2247692" cy="1843349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3" name="Google Shape;513;p22"/>
          <p:cNvGrpSpPr/>
          <p:nvPr/>
        </p:nvGrpSpPr>
        <p:grpSpPr>
          <a:xfrm>
            <a:off x="1087005" y="172450"/>
            <a:ext cx="7905012" cy="4753945"/>
            <a:chOff x="1087005" y="172450"/>
            <a:chExt cx="7905012" cy="4753945"/>
          </a:xfrm>
        </p:grpSpPr>
        <p:sp>
          <p:nvSpPr>
            <p:cNvPr id="514" name="Google Shape;514;p22"/>
            <p:cNvSpPr/>
            <p:nvPr/>
          </p:nvSpPr>
          <p:spPr>
            <a:xfrm flipH="1">
              <a:off x="1087005" y="46039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22"/>
            <p:cNvSpPr/>
            <p:nvPr/>
          </p:nvSpPr>
          <p:spPr>
            <a:xfrm flipH="1">
              <a:off x="8665343" y="7704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22"/>
            <p:cNvSpPr/>
            <p:nvPr/>
          </p:nvSpPr>
          <p:spPr>
            <a:xfrm flipH="1">
              <a:off x="8430782" y="172450"/>
              <a:ext cx="184575" cy="18215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7" name="Google Shape;517;p22"/>
          <p:cNvGrpSpPr/>
          <p:nvPr/>
        </p:nvGrpSpPr>
        <p:grpSpPr>
          <a:xfrm>
            <a:off x="-335165" y="3759862"/>
            <a:ext cx="1253120" cy="1142272"/>
            <a:chOff x="-335165" y="3759862"/>
            <a:chExt cx="1253120" cy="1142272"/>
          </a:xfrm>
        </p:grpSpPr>
        <p:grpSp>
          <p:nvGrpSpPr>
            <p:cNvPr id="518" name="Google Shape;518;p22"/>
            <p:cNvGrpSpPr/>
            <p:nvPr/>
          </p:nvGrpSpPr>
          <p:grpSpPr>
            <a:xfrm flipH="1">
              <a:off x="510249" y="4497559"/>
              <a:ext cx="407706" cy="388498"/>
              <a:chOff x="2884583" y="645291"/>
              <a:chExt cx="285089" cy="271696"/>
            </a:xfrm>
          </p:grpSpPr>
          <p:sp>
            <p:nvSpPr>
              <p:cNvPr id="519" name="Google Shape;519;p22"/>
              <p:cNvSpPr/>
              <p:nvPr/>
            </p:nvSpPr>
            <p:spPr>
              <a:xfrm>
                <a:off x="2905629" y="652944"/>
                <a:ext cx="264042" cy="264042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01" extrusionOk="0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22"/>
              <p:cNvSpPr/>
              <p:nvPr/>
            </p:nvSpPr>
            <p:spPr>
              <a:xfrm>
                <a:off x="2884583" y="645291"/>
                <a:ext cx="130108" cy="123412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1" extrusionOk="0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1" name="Google Shape;521;p22"/>
            <p:cNvGrpSpPr/>
            <p:nvPr/>
          </p:nvGrpSpPr>
          <p:grpSpPr>
            <a:xfrm>
              <a:off x="-335165" y="3759862"/>
              <a:ext cx="676370" cy="1142272"/>
              <a:chOff x="2757910" y="1240337"/>
              <a:chExt cx="676370" cy="1142272"/>
            </a:xfrm>
          </p:grpSpPr>
          <p:sp>
            <p:nvSpPr>
              <p:cNvPr id="522" name="Google Shape;522;p22"/>
              <p:cNvSpPr/>
              <p:nvPr/>
            </p:nvSpPr>
            <p:spPr>
              <a:xfrm>
                <a:off x="2757910" y="1240337"/>
                <a:ext cx="676370" cy="870576"/>
              </a:xfrm>
              <a:custGeom>
                <a:avLst/>
                <a:gdLst/>
                <a:ahLst/>
                <a:cxnLst/>
                <a:rect l="l" t="t" r="r" b="b"/>
                <a:pathLst>
                  <a:path w="774" h="996" extrusionOk="0">
                    <a:moveTo>
                      <a:pt x="774" y="387"/>
                    </a:moveTo>
                    <a:cubicBezTo>
                      <a:pt x="774" y="173"/>
                      <a:pt x="601" y="0"/>
                      <a:pt x="387" y="0"/>
                    </a:cubicBezTo>
                    <a:cubicBezTo>
                      <a:pt x="173" y="0"/>
                      <a:pt x="0" y="173"/>
                      <a:pt x="0" y="387"/>
                    </a:cubicBezTo>
                    <a:cubicBezTo>
                      <a:pt x="0" y="462"/>
                      <a:pt x="22" y="533"/>
                      <a:pt x="59" y="592"/>
                    </a:cubicBezTo>
                    <a:cubicBezTo>
                      <a:pt x="59" y="592"/>
                      <a:pt x="59" y="592"/>
                      <a:pt x="59" y="592"/>
                    </a:cubicBezTo>
                    <a:cubicBezTo>
                      <a:pt x="59" y="592"/>
                      <a:pt x="61" y="595"/>
                      <a:pt x="64" y="600"/>
                    </a:cubicBezTo>
                    <a:cubicBezTo>
                      <a:pt x="65" y="602"/>
                      <a:pt x="66" y="603"/>
                      <a:pt x="67" y="605"/>
                    </a:cubicBezTo>
                    <a:cubicBezTo>
                      <a:pt x="99" y="654"/>
                      <a:pt x="211" y="835"/>
                      <a:pt x="211" y="996"/>
                    </a:cubicBezTo>
                    <a:cubicBezTo>
                      <a:pt x="334" y="996"/>
                      <a:pt x="334" y="996"/>
                      <a:pt x="334" y="996"/>
                    </a:cubicBezTo>
                    <a:cubicBezTo>
                      <a:pt x="464" y="996"/>
                      <a:pt x="464" y="996"/>
                      <a:pt x="464" y="996"/>
                    </a:cubicBezTo>
                    <a:cubicBezTo>
                      <a:pt x="563" y="996"/>
                      <a:pt x="563" y="996"/>
                      <a:pt x="563" y="996"/>
                    </a:cubicBezTo>
                    <a:cubicBezTo>
                      <a:pt x="563" y="808"/>
                      <a:pt x="716" y="592"/>
                      <a:pt x="716" y="592"/>
                    </a:cubicBezTo>
                    <a:cubicBezTo>
                      <a:pt x="716" y="592"/>
                      <a:pt x="716" y="592"/>
                      <a:pt x="716" y="592"/>
                    </a:cubicBezTo>
                    <a:cubicBezTo>
                      <a:pt x="753" y="533"/>
                      <a:pt x="774" y="462"/>
                      <a:pt x="774" y="3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22"/>
              <p:cNvSpPr/>
              <p:nvPr/>
            </p:nvSpPr>
            <p:spPr>
              <a:xfrm>
                <a:off x="2940636" y="2078385"/>
                <a:ext cx="320487" cy="227689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38" extrusionOk="0">
                    <a:moveTo>
                      <a:pt x="196" y="0"/>
                    </a:moveTo>
                    <a:lnTo>
                      <a:pt x="139" y="0"/>
                    </a:lnTo>
                    <a:lnTo>
                      <a:pt x="0" y="0"/>
                    </a:lnTo>
                    <a:lnTo>
                      <a:pt x="0" y="165"/>
                    </a:lnTo>
                    <a:lnTo>
                      <a:pt x="90" y="238"/>
                    </a:lnTo>
                    <a:lnTo>
                      <a:pt x="139" y="238"/>
                    </a:lnTo>
                    <a:lnTo>
                      <a:pt x="196" y="238"/>
                    </a:lnTo>
                    <a:lnTo>
                      <a:pt x="245" y="238"/>
                    </a:lnTo>
                    <a:lnTo>
                      <a:pt x="335" y="165"/>
                    </a:lnTo>
                    <a:lnTo>
                      <a:pt x="335" y="0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22"/>
              <p:cNvSpPr/>
              <p:nvPr/>
            </p:nvSpPr>
            <p:spPr>
              <a:xfrm>
                <a:off x="2924372" y="1697628"/>
                <a:ext cx="322400" cy="369276"/>
              </a:xfrm>
              <a:custGeom>
                <a:avLst/>
                <a:gdLst/>
                <a:ahLst/>
                <a:cxnLst/>
                <a:rect l="l" t="t" r="r" b="b"/>
                <a:pathLst>
                  <a:path w="369" h="422" extrusionOk="0">
                    <a:moveTo>
                      <a:pt x="103" y="422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1" y="50"/>
                      <a:pt x="66" y="92"/>
                      <a:pt x="109" y="87"/>
                    </a:cubicBezTo>
                    <a:cubicBezTo>
                      <a:pt x="86" y="49"/>
                      <a:pt x="96" y="27"/>
                      <a:pt x="103" y="18"/>
                    </a:cubicBezTo>
                    <a:cubicBezTo>
                      <a:pt x="114" y="4"/>
                      <a:pt x="135" y="0"/>
                      <a:pt x="150" y="8"/>
                    </a:cubicBezTo>
                    <a:cubicBezTo>
                      <a:pt x="164" y="16"/>
                      <a:pt x="168" y="33"/>
                      <a:pt x="160" y="54"/>
                    </a:cubicBezTo>
                    <a:cubicBezTo>
                      <a:pt x="152" y="73"/>
                      <a:pt x="140" y="86"/>
                      <a:pt x="123" y="92"/>
                    </a:cubicBezTo>
                    <a:cubicBezTo>
                      <a:pt x="128" y="98"/>
                      <a:pt x="133" y="105"/>
                      <a:pt x="139" y="111"/>
                    </a:cubicBezTo>
                    <a:cubicBezTo>
                      <a:pt x="168" y="143"/>
                      <a:pt x="196" y="138"/>
                      <a:pt x="214" y="128"/>
                    </a:cubicBezTo>
                    <a:cubicBezTo>
                      <a:pt x="230" y="119"/>
                      <a:pt x="243" y="104"/>
                      <a:pt x="253" y="88"/>
                    </a:cubicBezTo>
                    <a:cubicBezTo>
                      <a:pt x="246" y="85"/>
                      <a:pt x="241" y="82"/>
                      <a:pt x="238" y="80"/>
                    </a:cubicBezTo>
                    <a:cubicBezTo>
                      <a:pt x="216" y="67"/>
                      <a:pt x="204" y="45"/>
                      <a:pt x="209" y="27"/>
                    </a:cubicBezTo>
                    <a:cubicBezTo>
                      <a:pt x="213" y="15"/>
                      <a:pt x="225" y="8"/>
                      <a:pt x="242" y="7"/>
                    </a:cubicBezTo>
                    <a:cubicBezTo>
                      <a:pt x="259" y="7"/>
                      <a:pt x="270" y="15"/>
                      <a:pt x="274" y="29"/>
                    </a:cubicBezTo>
                    <a:cubicBezTo>
                      <a:pt x="278" y="43"/>
                      <a:pt x="274" y="63"/>
                      <a:pt x="265" y="83"/>
                    </a:cubicBezTo>
                    <a:cubicBezTo>
                      <a:pt x="307" y="92"/>
                      <a:pt x="347" y="61"/>
                      <a:pt x="360" y="4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293" y="422"/>
                      <a:pt x="293" y="422"/>
                      <a:pt x="293" y="422"/>
                    </a:cubicBezTo>
                    <a:cubicBezTo>
                      <a:pt x="285" y="420"/>
                      <a:pt x="285" y="420"/>
                      <a:pt x="285" y="420"/>
                    </a:cubicBezTo>
                    <a:cubicBezTo>
                      <a:pt x="356" y="63"/>
                      <a:pt x="356" y="63"/>
                      <a:pt x="356" y="63"/>
                    </a:cubicBezTo>
                    <a:cubicBezTo>
                      <a:pt x="316" y="94"/>
                      <a:pt x="283" y="95"/>
                      <a:pt x="261" y="90"/>
                    </a:cubicBezTo>
                    <a:cubicBezTo>
                      <a:pt x="251" y="108"/>
                      <a:pt x="236" y="125"/>
                      <a:pt x="218" y="135"/>
                    </a:cubicBezTo>
                    <a:cubicBezTo>
                      <a:pt x="189" y="151"/>
                      <a:pt x="159" y="145"/>
                      <a:pt x="133" y="117"/>
                    </a:cubicBezTo>
                    <a:cubicBezTo>
                      <a:pt x="125" y="109"/>
                      <a:pt x="119" y="101"/>
                      <a:pt x="114" y="94"/>
                    </a:cubicBezTo>
                    <a:cubicBezTo>
                      <a:pt x="77" y="101"/>
                      <a:pt x="34" y="76"/>
                      <a:pt x="15" y="63"/>
                    </a:cubicBezTo>
                    <a:cubicBezTo>
                      <a:pt x="111" y="420"/>
                      <a:pt x="111" y="420"/>
                      <a:pt x="111" y="420"/>
                    </a:cubicBezTo>
                    <a:cubicBezTo>
                      <a:pt x="103" y="422"/>
                      <a:pt x="103" y="422"/>
                      <a:pt x="103" y="422"/>
                    </a:cubicBezTo>
                    <a:moveTo>
                      <a:pt x="133" y="12"/>
                    </a:moveTo>
                    <a:cubicBezTo>
                      <a:pt x="125" y="12"/>
                      <a:pt x="115" y="16"/>
                      <a:pt x="110" y="23"/>
                    </a:cubicBezTo>
                    <a:cubicBezTo>
                      <a:pt x="99" y="37"/>
                      <a:pt x="102" y="59"/>
                      <a:pt x="118" y="85"/>
                    </a:cubicBezTo>
                    <a:cubicBezTo>
                      <a:pt x="133" y="80"/>
                      <a:pt x="145" y="69"/>
                      <a:pt x="152" y="51"/>
                    </a:cubicBezTo>
                    <a:cubicBezTo>
                      <a:pt x="159" y="34"/>
                      <a:pt x="156" y="21"/>
                      <a:pt x="146" y="15"/>
                    </a:cubicBezTo>
                    <a:cubicBezTo>
                      <a:pt x="142" y="13"/>
                      <a:pt x="138" y="12"/>
                      <a:pt x="133" y="12"/>
                    </a:cubicBezTo>
                    <a:moveTo>
                      <a:pt x="244" y="16"/>
                    </a:moveTo>
                    <a:cubicBezTo>
                      <a:pt x="243" y="16"/>
                      <a:pt x="243" y="16"/>
                      <a:pt x="243" y="16"/>
                    </a:cubicBezTo>
                    <a:cubicBezTo>
                      <a:pt x="229" y="16"/>
                      <a:pt x="220" y="21"/>
                      <a:pt x="217" y="30"/>
                    </a:cubicBezTo>
                    <a:cubicBezTo>
                      <a:pt x="214" y="43"/>
                      <a:pt x="224" y="62"/>
                      <a:pt x="242" y="73"/>
                    </a:cubicBezTo>
                    <a:cubicBezTo>
                      <a:pt x="247" y="76"/>
                      <a:pt x="252" y="79"/>
                      <a:pt x="257" y="80"/>
                    </a:cubicBezTo>
                    <a:cubicBezTo>
                      <a:pt x="265" y="62"/>
                      <a:pt x="269" y="44"/>
                      <a:pt x="266" y="31"/>
                    </a:cubicBezTo>
                    <a:cubicBezTo>
                      <a:pt x="263" y="21"/>
                      <a:pt x="255" y="16"/>
                      <a:pt x="244" y="1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22"/>
              <p:cNvSpPr/>
              <p:nvPr/>
            </p:nvSpPr>
            <p:spPr>
              <a:xfrm>
                <a:off x="2942549" y="1733025"/>
                <a:ext cx="304223" cy="32335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69" extrusionOk="0">
                    <a:moveTo>
                      <a:pt x="0" y="77"/>
                    </a:moveTo>
                    <a:cubicBezTo>
                      <a:pt x="78" y="369"/>
                      <a:pt x="78" y="369"/>
                      <a:pt x="78" y="369"/>
                    </a:cubicBezTo>
                    <a:cubicBezTo>
                      <a:pt x="87" y="369"/>
                      <a:pt x="87" y="369"/>
                      <a:pt x="87" y="369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6" y="77"/>
                      <a:pt x="3" y="77"/>
                      <a:pt x="0" y="77"/>
                    </a:cubicBezTo>
                    <a:moveTo>
                      <a:pt x="348" y="0"/>
                    </a:moveTo>
                    <a:cubicBezTo>
                      <a:pt x="339" y="8"/>
                      <a:pt x="339" y="8"/>
                      <a:pt x="339" y="8"/>
                    </a:cubicBezTo>
                    <a:cubicBezTo>
                      <a:pt x="328" y="18"/>
                      <a:pt x="295" y="43"/>
                      <a:pt x="260" y="43"/>
                    </a:cubicBezTo>
                    <a:cubicBezTo>
                      <a:pt x="254" y="43"/>
                      <a:pt x="249" y="43"/>
                      <a:pt x="244" y="42"/>
                    </a:cubicBezTo>
                    <a:cubicBezTo>
                      <a:pt x="248" y="34"/>
                      <a:pt x="250" y="26"/>
                      <a:pt x="252" y="18"/>
                    </a:cubicBezTo>
                    <a:cubicBezTo>
                      <a:pt x="249" y="20"/>
                      <a:pt x="245" y="22"/>
                      <a:pt x="242" y="24"/>
                    </a:cubicBezTo>
                    <a:cubicBezTo>
                      <a:pt x="240" y="29"/>
                      <a:pt x="238" y="34"/>
                      <a:pt x="236" y="39"/>
                    </a:cubicBezTo>
                    <a:cubicBezTo>
                      <a:pt x="232" y="38"/>
                      <a:pt x="228" y="36"/>
                      <a:pt x="224" y="34"/>
                    </a:cubicBezTo>
                    <a:cubicBezTo>
                      <a:pt x="221" y="35"/>
                      <a:pt x="218" y="37"/>
                      <a:pt x="215" y="38"/>
                    </a:cubicBezTo>
                    <a:cubicBezTo>
                      <a:pt x="215" y="38"/>
                      <a:pt x="216" y="39"/>
                      <a:pt x="217" y="39"/>
                    </a:cubicBezTo>
                    <a:cubicBezTo>
                      <a:pt x="220" y="41"/>
                      <a:pt x="225" y="44"/>
                      <a:pt x="232" y="47"/>
                    </a:cubicBezTo>
                    <a:cubicBezTo>
                      <a:pt x="222" y="63"/>
                      <a:pt x="209" y="78"/>
                      <a:pt x="193" y="87"/>
                    </a:cubicBezTo>
                    <a:cubicBezTo>
                      <a:pt x="185" y="91"/>
                      <a:pt x="176" y="94"/>
                      <a:pt x="165" y="94"/>
                    </a:cubicBezTo>
                    <a:cubicBezTo>
                      <a:pt x="151" y="94"/>
                      <a:pt x="135" y="88"/>
                      <a:pt x="118" y="70"/>
                    </a:cubicBezTo>
                    <a:cubicBezTo>
                      <a:pt x="117" y="70"/>
                      <a:pt x="117" y="69"/>
                      <a:pt x="116" y="68"/>
                    </a:cubicBezTo>
                    <a:cubicBezTo>
                      <a:pt x="113" y="69"/>
                      <a:pt x="110" y="69"/>
                      <a:pt x="107" y="70"/>
                    </a:cubicBezTo>
                    <a:cubicBezTo>
                      <a:pt x="108" y="72"/>
                      <a:pt x="110" y="74"/>
                      <a:pt x="112" y="76"/>
                    </a:cubicBezTo>
                    <a:cubicBezTo>
                      <a:pt x="128" y="94"/>
                      <a:pt x="147" y="103"/>
                      <a:pt x="165" y="103"/>
                    </a:cubicBezTo>
                    <a:cubicBezTo>
                      <a:pt x="176" y="103"/>
                      <a:pt x="186" y="100"/>
                      <a:pt x="197" y="94"/>
                    </a:cubicBezTo>
                    <a:cubicBezTo>
                      <a:pt x="215" y="84"/>
                      <a:pt x="230" y="67"/>
                      <a:pt x="240" y="49"/>
                    </a:cubicBezTo>
                    <a:cubicBezTo>
                      <a:pt x="246" y="51"/>
                      <a:pt x="253" y="52"/>
                      <a:pt x="261" y="52"/>
                    </a:cubicBezTo>
                    <a:cubicBezTo>
                      <a:pt x="281" y="52"/>
                      <a:pt x="306" y="45"/>
                      <a:pt x="335" y="22"/>
                    </a:cubicBezTo>
                    <a:cubicBezTo>
                      <a:pt x="266" y="369"/>
                      <a:pt x="266" y="369"/>
                      <a:pt x="266" y="369"/>
                    </a:cubicBezTo>
                    <a:cubicBezTo>
                      <a:pt x="275" y="369"/>
                      <a:pt x="275" y="369"/>
                      <a:pt x="275" y="369"/>
                    </a:cubicBezTo>
                    <a:cubicBezTo>
                      <a:pt x="348" y="0"/>
                      <a:pt x="348" y="0"/>
                      <a:pt x="34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22"/>
              <p:cNvSpPr/>
              <p:nvPr/>
            </p:nvSpPr>
            <p:spPr>
              <a:xfrm>
                <a:off x="2904282" y="2056382"/>
                <a:ext cx="393194" cy="4018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6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22"/>
              <p:cNvSpPr/>
              <p:nvPr/>
            </p:nvSpPr>
            <p:spPr>
              <a:xfrm>
                <a:off x="2904282" y="2118566"/>
                <a:ext cx="393194" cy="41137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7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3"/>
                    </a:cubicBezTo>
                    <a:cubicBezTo>
                      <a:pt x="0" y="36"/>
                      <a:pt x="12" y="47"/>
                      <a:pt x="25" y="47"/>
                    </a:cubicBezTo>
                    <a:cubicBezTo>
                      <a:pt x="425" y="47"/>
                      <a:pt x="425" y="47"/>
                      <a:pt x="425" y="47"/>
                    </a:cubicBezTo>
                    <a:cubicBezTo>
                      <a:pt x="438" y="47"/>
                      <a:pt x="450" y="36"/>
                      <a:pt x="450" y="23"/>
                    </a:cubicBezTo>
                    <a:cubicBezTo>
                      <a:pt x="450" y="11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22"/>
              <p:cNvSpPr/>
              <p:nvPr/>
            </p:nvSpPr>
            <p:spPr>
              <a:xfrm>
                <a:off x="2904282" y="2181706"/>
                <a:ext cx="393194" cy="4018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6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22"/>
              <p:cNvSpPr/>
              <p:nvPr/>
            </p:nvSpPr>
            <p:spPr>
              <a:xfrm>
                <a:off x="3026737" y="2306074"/>
                <a:ext cx="148285" cy="76534"/>
              </a:xfrm>
              <a:custGeom>
                <a:avLst/>
                <a:gdLst/>
                <a:ahLst/>
                <a:cxnLst/>
                <a:rect l="l" t="t" r="r" b="b"/>
                <a:pathLst>
                  <a:path w="170" h="87" extrusionOk="0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49"/>
                      <a:pt x="38" y="87"/>
                      <a:pt x="85" y="87"/>
                    </a:cubicBezTo>
                    <a:cubicBezTo>
                      <a:pt x="132" y="87"/>
                      <a:pt x="170" y="49"/>
                      <a:pt x="170" y="2"/>
                    </a:cubicBezTo>
                    <a:cubicBezTo>
                      <a:pt x="170" y="0"/>
                      <a:pt x="170" y="0"/>
                      <a:pt x="17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1" name="Google Shape;531;p23"/>
          <p:cNvGrpSpPr/>
          <p:nvPr/>
        </p:nvGrpSpPr>
        <p:grpSpPr>
          <a:xfrm>
            <a:off x="-2000071" y="-3048428"/>
            <a:ext cx="12973783" cy="11115125"/>
            <a:chOff x="-2000071" y="-3048428"/>
            <a:chExt cx="12973783" cy="11115125"/>
          </a:xfrm>
        </p:grpSpPr>
        <p:sp>
          <p:nvSpPr>
            <p:cNvPr id="532" name="Google Shape;532;p23"/>
            <p:cNvSpPr/>
            <p:nvPr/>
          </p:nvSpPr>
          <p:spPr>
            <a:xfrm rot="-8306489">
              <a:off x="-1505843" y="3814578"/>
              <a:ext cx="3381355" cy="2773073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23"/>
            <p:cNvSpPr/>
            <p:nvPr/>
          </p:nvSpPr>
          <p:spPr>
            <a:xfrm rot="-2526298">
              <a:off x="3963480" y="-2324949"/>
              <a:ext cx="3213799" cy="2742785"/>
            </a:xfrm>
            <a:custGeom>
              <a:avLst/>
              <a:gdLst/>
              <a:ahLst/>
              <a:cxnLst/>
              <a:rect l="l" t="t" r="r" b="b"/>
              <a:pathLst>
                <a:path w="1480978" h="1263926" extrusionOk="0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23"/>
            <p:cNvSpPr/>
            <p:nvPr/>
          </p:nvSpPr>
          <p:spPr>
            <a:xfrm rot="7128936">
              <a:off x="4994086" y="2541069"/>
              <a:ext cx="5631417" cy="4125872"/>
            </a:xfrm>
            <a:custGeom>
              <a:avLst/>
              <a:gdLst/>
              <a:ahLst/>
              <a:cxnLst/>
              <a:rect l="l" t="t" r="r" b="b"/>
              <a:pathLst>
                <a:path w="616186" h="397857" extrusionOk="0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5" name="Google Shape;535;p23"/>
          <p:cNvGrpSpPr/>
          <p:nvPr/>
        </p:nvGrpSpPr>
        <p:grpSpPr>
          <a:xfrm>
            <a:off x="4039126" y="812484"/>
            <a:ext cx="4161347" cy="3655602"/>
            <a:chOff x="3840701" y="713259"/>
            <a:chExt cx="4161347" cy="3655602"/>
          </a:xfrm>
        </p:grpSpPr>
        <p:grpSp>
          <p:nvGrpSpPr>
            <p:cNvPr id="536" name="Google Shape;536;p23"/>
            <p:cNvGrpSpPr/>
            <p:nvPr/>
          </p:nvGrpSpPr>
          <p:grpSpPr>
            <a:xfrm>
              <a:off x="4501506" y="1401751"/>
              <a:ext cx="2461134" cy="1589525"/>
              <a:chOff x="2436192" y="2730596"/>
              <a:chExt cx="924300" cy="596960"/>
            </a:xfrm>
          </p:grpSpPr>
          <p:sp>
            <p:nvSpPr>
              <p:cNvPr id="537" name="Google Shape;537;p23"/>
              <p:cNvSpPr/>
              <p:nvPr/>
            </p:nvSpPr>
            <p:spPr>
              <a:xfrm>
                <a:off x="2436192" y="2786955"/>
                <a:ext cx="924300" cy="540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23"/>
              <p:cNvSpPr/>
              <p:nvPr/>
            </p:nvSpPr>
            <p:spPr>
              <a:xfrm>
                <a:off x="2436192" y="2730596"/>
                <a:ext cx="924297" cy="56360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153" extrusionOk="0">
                    <a:moveTo>
                      <a:pt x="2512" y="73"/>
                    </a:moveTo>
                    <a:cubicBezTo>
                      <a:pt x="2512" y="153"/>
                      <a:pt x="2512" y="153"/>
                      <a:pt x="2512" y="153"/>
                    </a:cubicBezTo>
                    <a:cubicBezTo>
                      <a:pt x="0" y="153"/>
                      <a:pt x="0" y="153"/>
                      <a:pt x="0" y="15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33"/>
                      <a:pt x="32" y="0"/>
                      <a:pt x="72" y="0"/>
                    </a:cubicBezTo>
                    <a:cubicBezTo>
                      <a:pt x="2440" y="0"/>
                      <a:pt x="2440" y="0"/>
                      <a:pt x="2440" y="0"/>
                    </a:cubicBezTo>
                    <a:cubicBezTo>
                      <a:pt x="2480" y="0"/>
                      <a:pt x="2512" y="33"/>
                      <a:pt x="2512" y="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23"/>
              <p:cNvSpPr/>
              <p:nvPr/>
            </p:nvSpPr>
            <p:spPr>
              <a:xfrm>
                <a:off x="2461152" y="2745893"/>
                <a:ext cx="25800" cy="25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3"/>
              <p:cNvSpPr/>
              <p:nvPr/>
            </p:nvSpPr>
            <p:spPr>
              <a:xfrm>
                <a:off x="2500603" y="2745893"/>
                <a:ext cx="26100" cy="25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3"/>
              <p:cNvSpPr/>
              <p:nvPr/>
            </p:nvSpPr>
            <p:spPr>
              <a:xfrm>
                <a:off x="2540860" y="2745893"/>
                <a:ext cx="25800" cy="25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542;p23"/>
              <p:cNvSpPr/>
              <p:nvPr/>
            </p:nvSpPr>
            <p:spPr>
              <a:xfrm>
                <a:off x="2481682" y="2858210"/>
                <a:ext cx="833700" cy="3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543;p23"/>
              <p:cNvSpPr/>
              <p:nvPr/>
            </p:nvSpPr>
            <p:spPr>
              <a:xfrm>
                <a:off x="2481682" y="2943152"/>
                <a:ext cx="833700" cy="3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544;p23"/>
              <p:cNvSpPr/>
              <p:nvPr/>
            </p:nvSpPr>
            <p:spPr>
              <a:xfrm>
                <a:off x="2481682" y="3028497"/>
                <a:ext cx="833700" cy="2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23"/>
              <p:cNvSpPr/>
              <p:nvPr/>
            </p:nvSpPr>
            <p:spPr>
              <a:xfrm>
                <a:off x="2481682" y="3113439"/>
                <a:ext cx="833700" cy="2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546;p23"/>
              <p:cNvSpPr/>
              <p:nvPr/>
            </p:nvSpPr>
            <p:spPr>
              <a:xfrm>
                <a:off x="2481682" y="2898467"/>
                <a:ext cx="833718" cy="392507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1067" extrusionOk="0">
                    <a:moveTo>
                      <a:pt x="0" y="232"/>
                    </a:moveTo>
                    <a:cubicBezTo>
                      <a:pt x="137" y="97"/>
                      <a:pt x="137" y="97"/>
                      <a:pt x="137" y="97"/>
                    </a:cubicBezTo>
                    <a:cubicBezTo>
                      <a:pt x="226" y="9"/>
                      <a:pt x="367" y="0"/>
                      <a:pt x="466" y="76"/>
                    </a:cubicBezTo>
                    <a:cubicBezTo>
                      <a:pt x="852" y="371"/>
                      <a:pt x="852" y="371"/>
                      <a:pt x="852" y="371"/>
                    </a:cubicBezTo>
                    <a:cubicBezTo>
                      <a:pt x="949" y="446"/>
                      <a:pt x="1085" y="440"/>
                      <a:pt x="1174" y="357"/>
                    </a:cubicBezTo>
                    <a:cubicBezTo>
                      <a:pt x="1235" y="302"/>
                      <a:pt x="1235" y="302"/>
                      <a:pt x="1235" y="302"/>
                    </a:cubicBezTo>
                    <a:cubicBezTo>
                      <a:pt x="1308" y="235"/>
                      <a:pt x="1413" y="217"/>
                      <a:pt x="1504" y="256"/>
                    </a:cubicBezTo>
                    <a:cubicBezTo>
                      <a:pt x="2266" y="584"/>
                      <a:pt x="2266" y="584"/>
                      <a:pt x="2266" y="584"/>
                    </a:cubicBezTo>
                    <a:cubicBezTo>
                      <a:pt x="2266" y="1067"/>
                      <a:pt x="2266" y="1067"/>
                      <a:pt x="2266" y="1067"/>
                    </a:cubicBezTo>
                    <a:cubicBezTo>
                      <a:pt x="0" y="1067"/>
                      <a:pt x="0" y="1067"/>
                      <a:pt x="0" y="1067"/>
                    </a:cubicBezTo>
                    <a:lnTo>
                      <a:pt x="0" y="23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547;p23"/>
              <p:cNvSpPr/>
              <p:nvPr/>
            </p:nvSpPr>
            <p:spPr>
              <a:xfrm>
                <a:off x="2481682" y="2914972"/>
                <a:ext cx="833718" cy="376001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1022" extrusionOk="0">
                    <a:moveTo>
                      <a:pt x="0" y="1022"/>
                    </a:moveTo>
                    <a:cubicBezTo>
                      <a:pt x="371" y="590"/>
                      <a:pt x="371" y="590"/>
                      <a:pt x="371" y="590"/>
                    </a:cubicBezTo>
                    <a:cubicBezTo>
                      <a:pt x="468" y="477"/>
                      <a:pt x="643" y="473"/>
                      <a:pt x="745" y="582"/>
                    </a:cubicBezTo>
                    <a:cubicBezTo>
                      <a:pt x="840" y="683"/>
                      <a:pt x="998" y="688"/>
                      <a:pt x="1100" y="594"/>
                    </a:cubicBezTo>
                    <a:cubicBezTo>
                      <a:pt x="1634" y="99"/>
                      <a:pt x="1634" y="99"/>
                      <a:pt x="1634" y="99"/>
                    </a:cubicBezTo>
                    <a:cubicBezTo>
                      <a:pt x="1741" y="0"/>
                      <a:pt x="1909" y="12"/>
                      <a:pt x="2001" y="125"/>
                    </a:cubicBezTo>
                    <a:cubicBezTo>
                      <a:pt x="2266" y="453"/>
                      <a:pt x="2266" y="453"/>
                      <a:pt x="2266" y="453"/>
                    </a:cubicBezTo>
                    <a:cubicBezTo>
                      <a:pt x="2266" y="1022"/>
                      <a:pt x="2266" y="1022"/>
                      <a:pt x="2266" y="1022"/>
                    </a:cubicBezTo>
                    <a:lnTo>
                      <a:pt x="0" y="102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8" name="Google Shape;548;p23"/>
            <p:cNvGrpSpPr/>
            <p:nvPr/>
          </p:nvGrpSpPr>
          <p:grpSpPr>
            <a:xfrm>
              <a:off x="6621346" y="1957399"/>
              <a:ext cx="1380702" cy="2411461"/>
              <a:chOff x="6502296" y="1615124"/>
              <a:chExt cx="1380702" cy="2411461"/>
            </a:xfrm>
          </p:grpSpPr>
          <p:sp>
            <p:nvSpPr>
              <p:cNvPr id="549" name="Google Shape;549;p23"/>
              <p:cNvSpPr/>
              <p:nvPr/>
            </p:nvSpPr>
            <p:spPr>
              <a:xfrm>
                <a:off x="6990675" y="1711100"/>
                <a:ext cx="396300" cy="486450"/>
              </a:xfrm>
              <a:custGeom>
                <a:avLst/>
                <a:gdLst/>
                <a:ahLst/>
                <a:cxnLst/>
                <a:rect l="l" t="t" r="r" b="b"/>
                <a:pathLst>
                  <a:path w="15852" h="19458" extrusionOk="0">
                    <a:moveTo>
                      <a:pt x="0" y="5579"/>
                    </a:moveTo>
                    <a:lnTo>
                      <a:pt x="1701" y="19458"/>
                    </a:lnTo>
                    <a:lnTo>
                      <a:pt x="15852" y="16941"/>
                    </a:lnTo>
                    <a:lnTo>
                      <a:pt x="12314" y="2177"/>
                    </a:lnTo>
                    <a:lnTo>
                      <a:pt x="57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sp>
            <p:nvSpPr>
              <p:cNvPr id="550" name="Google Shape;550;p23"/>
              <p:cNvSpPr/>
              <p:nvPr/>
            </p:nvSpPr>
            <p:spPr>
              <a:xfrm>
                <a:off x="6934616" y="1685929"/>
                <a:ext cx="451384" cy="297518"/>
              </a:xfrm>
              <a:custGeom>
                <a:avLst/>
                <a:gdLst/>
                <a:ahLst/>
                <a:cxnLst/>
                <a:rect l="l" t="t" r="r" b="b"/>
                <a:pathLst>
                  <a:path w="506" h="334" extrusionOk="0">
                    <a:moveTo>
                      <a:pt x="258" y="0"/>
                    </a:moveTo>
                    <a:cubicBezTo>
                      <a:pt x="376" y="15"/>
                      <a:pt x="376" y="15"/>
                      <a:pt x="376" y="15"/>
                    </a:cubicBezTo>
                    <a:cubicBezTo>
                      <a:pt x="376" y="15"/>
                      <a:pt x="506" y="234"/>
                      <a:pt x="312" y="313"/>
                    </a:cubicBezTo>
                    <a:cubicBezTo>
                      <a:pt x="308" y="321"/>
                      <a:pt x="249" y="334"/>
                      <a:pt x="216" y="329"/>
                    </a:cubicBezTo>
                    <a:cubicBezTo>
                      <a:pt x="0" y="309"/>
                      <a:pt x="65" y="107"/>
                      <a:pt x="92" y="17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23"/>
              <p:cNvSpPr/>
              <p:nvPr/>
            </p:nvSpPr>
            <p:spPr>
              <a:xfrm>
                <a:off x="6888321" y="2511763"/>
                <a:ext cx="815622" cy="1284027"/>
              </a:xfrm>
              <a:custGeom>
                <a:avLst/>
                <a:gdLst/>
                <a:ahLst/>
                <a:cxnLst/>
                <a:rect l="l" t="t" r="r" b="b"/>
                <a:pathLst>
                  <a:path w="914" h="1439" extrusionOk="0">
                    <a:moveTo>
                      <a:pt x="7" y="256"/>
                    </a:moveTo>
                    <a:cubicBezTo>
                      <a:pt x="8" y="267"/>
                      <a:pt x="10" y="286"/>
                      <a:pt x="14" y="313"/>
                    </a:cubicBezTo>
                    <a:cubicBezTo>
                      <a:pt x="49" y="572"/>
                      <a:pt x="205" y="1439"/>
                      <a:pt x="205" y="1439"/>
                    </a:cubicBezTo>
                    <a:cubicBezTo>
                      <a:pt x="357" y="1439"/>
                      <a:pt x="357" y="1439"/>
                      <a:pt x="357" y="1439"/>
                    </a:cubicBezTo>
                    <a:cubicBezTo>
                      <a:pt x="307" y="363"/>
                      <a:pt x="307" y="363"/>
                      <a:pt x="307" y="363"/>
                    </a:cubicBezTo>
                    <a:cubicBezTo>
                      <a:pt x="304" y="298"/>
                      <a:pt x="304" y="298"/>
                      <a:pt x="304" y="298"/>
                    </a:cubicBezTo>
                    <a:cubicBezTo>
                      <a:pt x="328" y="363"/>
                      <a:pt x="328" y="363"/>
                      <a:pt x="328" y="363"/>
                    </a:cubicBezTo>
                    <a:cubicBezTo>
                      <a:pt x="755" y="1439"/>
                      <a:pt x="755" y="1439"/>
                      <a:pt x="755" y="1439"/>
                    </a:cubicBezTo>
                    <a:cubicBezTo>
                      <a:pt x="914" y="1439"/>
                      <a:pt x="914" y="1439"/>
                      <a:pt x="914" y="1439"/>
                    </a:cubicBezTo>
                    <a:cubicBezTo>
                      <a:pt x="914" y="1439"/>
                      <a:pt x="631" y="394"/>
                      <a:pt x="580" y="208"/>
                    </a:cubicBezTo>
                    <a:cubicBezTo>
                      <a:pt x="577" y="199"/>
                      <a:pt x="575" y="193"/>
                      <a:pt x="574" y="188"/>
                    </a:cubicBezTo>
                    <a:cubicBezTo>
                      <a:pt x="545" y="90"/>
                      <a:pt x="484" y="5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p23"/>
              <p:cNvSpPr/>
              <p:nvPr/>
            </p:nvSpPr>
            <p:spPr>
              <a:xfrm>
                <a:off x="6942105" y="1981405"/>
                <a:ext cx="425511" cy="571206"/>
              </a:xfrm>
              <a:custGeom>
                <a:avLst/>
                <a:gdLst/>
                <a:ahLst/>
                <a:cxnLst/>
                <a:rect l="l" t="t" r="r" b="b"/>
                <a:pathLst>
                  <a:path w="477" h="641" extrusionOk="0">
                    <a:moveTo>
                      <a:pt x="0" y="63"/>
                    </a:move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5"/>
                      <a:pt x="27" y="316"/>
                    </a:cubicBezTo>
                    <a:cubicBezTo>
                      <a:pt x="27" y="317"/>
                      <a:pt x="27" y="318"/>
                      <a:pt x="28" y="320"/>
                    </a:cubicBezTo>
                    <a:cubicBezTo>
                      <a:pt x="28" y="327"/>
                      <a:pt x="30" y="341"/>
                      <a:pt x="31" y="353"/>
                    </a:cubicBezTo>
                    <a:cubicBezTo>
                      <a:pt x="32" y="362"/>
                      <a:pt x="32" y="362"/>
                      <a:pt x="32" y="362"/>
                    </a:cubicBezTo>
                    <a:cubicBezTo>
                      <a:pt x="32" y="362"/>
                      <a:pt x="32" y="363"/>
                      <a:pt x="32" y="364"/>
                    </a:cubicBezTo>
                    <a:cubicBezTo>
                      <a:pt x="33" y="369"/>
                      <a:pt x="33" y="369"/>
                      <a:pt x="33" y="369"/>
                    </a:cubicBezTo>
                    <a:cubicBezTo>
                      <a:pt x="33" y="371"/>
                      <a:pt x="33" y="373"/>
                      <a:pt x="34" y="375"/>
                    </a:cubicBezTo>
                    <a:cubicBezTo>
                      <a:pt x="34" y="379"/>
                      <a:pt x="34" y="379"/>
                      <a:pt x="34" y="379"/>
                    </a:cubicBezTo>
                    <a:cubicBezTo>
                      <a:pt x="34" y="380"/>
                      <a:pt x="34" y="380"/>
                      <a:pt x="34" y="380"/>
                    </a:cubicBezTo>
                    <a:cubicBezTo>
                      <a:pt x="35" y="386"/>
                      <a:pt x="41" y="442"/>
                      <a:pt x="41" y="442"/>
                    </a:cubicBezTo>
                    <a:cubicBezTo>
                      <a:pt x="28" y="595"/>
                      <a:pt x="28" y="595"/>
                      <a:pt x="28" y="595"/>
                    </a:cubicBezTo>
                    <a:cubicBezTo>
                      <a:pt x="234" y="641"/>
                      <a:pt x="234" y="641"/>
                      <a:pt x="234" y="641"/>
                    </a:cubicBezTo>
                    <a:cubicBezTo>
                      <a:pt x="420" y="595"/>
                      <a:pt x="420" y="595"/>
                      <a:pt x="420" y="595"/>
                    </a:cubicBezTo>
                    <a:cubicBezTo>
                      <a:pt x="420" y="455"/>
                      <a:pt x="420" y="455"/>
                      <a:pt x="420" y="455"/>
                    </a:cubicBezTo>
                    <a:cubicBezTo>
                      <a:pt x="420" y="451"/>
                      <a:pt x="420" y="451"/>
                      <a:pt x="420" y="451"/>
                    </a:cubicBezTo>
                    <a:cubicBezTo>
                      <a:pt x="421" y="448"/>
                      <a:pt x="421" y="448"/>
                      <a:pt x="421" y="448"/>
                    </a:cubicBezTo>
                    <a:cubicBezTo>
                      <a:pt x="424" y="430"/>
                      <a:pt x="432" y="380"/>
                      <a:pt x="442" y="322"/>
                    </a:cubicBezTo>
                    <a:cubicBezTo>
                      <a:pt x="442" y="322"/>
                      <a:pt x="442" y="322"/>
                      <a:pt x="442" y="322"/>
                    </a:cubicBezTo>
                    <a:cubicBezTo>
                      <a:pt x="458" y="223"/>
                      <a:pt x="477" y="102"/>
                      <a:pt x="477" y="88"/>
                    </a:cubicBezTo>
                    <a:cubicBezTo>
                      <a:pt x="477" y="88"/>
                      <a:pt x="460" y="80"/>
                      <a:pt x="435" y="68"/>
                    </a:cubicBezTo>
                    <a:cubicBezTo>
                      <a:pt x="435" y="68"/>
                      <a:pt x="435" y="68"/>
                      <a:pt x="435" y="68"/>
                    </a:cubicBezTo>
                    <a:cubicBezTo>
                      <a:pt x="434" y="68"/>
                      <a:pt x="434" y="68"/>
                      <a:pt x="434" y="68"/>
                    </a:cubicBezTo>
                    <a:cubicBezTo>
                      <a:pt x="378" y="42"/>
                      <a:pt x="278" y="0"/>
                      <a:pt x="228" y="1"/>
                    </a:cubicBezTo>
                    <a:cubicBezTo>
                      <a:pt x="155" y="4"/>
                      <a:pt x="0" y="63"/>
                      <a:pt x="0" y="6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23"/>
              <p:cNvSpPr/>
              <p:nvPr/>
            </p:nvSpPr>
            <p:spPr>
              <a:xfrm>
                <a:off x="7548715" y="3707962"/>
                <a:ext cx="309092" cy="272328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5" extrusionOk="0">
                    <a:moveTo>
                      <a:pt x="156" y="31"/>
                    </a:move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261" y="198"/>
                      <a:pt x="314" y="230"/>
                    </a:cubicBezTo>
                    <a:cubicBezTo>
                      <a:pt x="347" y="258"/>
                      <a:pt x="335" y="281"/>
                      <a:pt x="328" y="293"/>
                    </a:cubicBezTo>
                    <a:cubicBezTo>
                      <a:pt x="320" y="304"/>
                      <a:pt x="212" y="305"/>
                      <a:pt x="185" y="301"/>
                    </a:cubicBezTo>
                    <a:cubicBezTo>
                      <a:pt x="126" y="293"/>
                      <a:pt x="93" y="218"/>
                      <a:pt x="57" y="211"/>
                    </a:cubicBezTo>
                    <a:cubicBezTo>
                      <a:pt x="21" y="203"/>
                      <a:pt x="0" y="184"/>
                      <a:pt x="15" y="81"/>
                    </a:cubicBezTo>
                    <a:cubicBezTo>
                      <a:pt x="27" y="0"/>
                      <a:pt x="156" y="31"/>
                      <a:pt x="156" y="31"/>
                    </a:cubicBez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23"/>
              <p:cNvSpPr/>
              <p:nvPr/>
            </p:nvSpPr>
            <p:spPr>
              <a:xfrm>
                <a:off x="7550077" y="3796469"/>
                <a:ext cx="332921" cy="230117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58" extrusionOk="0">
                    <a:moveTo>
                      <a:pt x="261" y="82"/>
                    </a:moveTo>
                    <a:cubicBezTo>
                      <a:pt x="261" y="82"/>
                      <a:pt x="296" y="107"/>
                      <a:pt x="326" y="137"/>
                    </a:cubicBezTo>
                    <a:cubicBezTo>
                      <a:pt x="355" y="168"/>
                      <a:pt x="373" y="194"/>
                      <a:pt x="370" y="208"/>
                    </a:cubicBezTo>
                    <a:cubicBezTo>
                      <a:pt x="366" y="221"/>
                      <a:pt x="295" y="258"/>
                      <a:pt x="180" y="213"/>
                    </a:cubicBezTo>
                    <a:cubicBezTo>
                      <a:pt x="122" y="183"/>
                      <a:pt x="6" y="90"/>
                      <a:pt x="3" y="86"/>
                    </a:cubicBezTo>
                    <a:cubicBezTo>
                      <a:pt x="0" y="81"/>
                      <a:pt x="1" y="13"/>
                      <a:pt x="11" y="0"/>
                    </a:cubicBezTo>
                    <a:cubicBezTo>
                      <a:pt x="11" y="0"/>
                      <a:pt x="16" y="31"/>
                      <a:pt x="37" y="44"/>
                    </a:cubicBezTo>
                    <a:cubicBezTo>
                      <a:pt x="59" y="57"/>
                      <a:pt x="149" y="117"/>
                      <a:pt x="149" y="117"/>
                    </a:cubicBezTo>
                    <a:cubicBezTo>
                      <a:pt x="149" y="117"/>
                      <a:pt x="198" y="70"/>
                      <a:pt x="261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23"/>
              <p:cNvSpPr/>
              <p:nvPr/>
            </p:nvSpPr>
            <p:spPr>
              <a:xfrm>
                <a:off x="6908745" y="3707962"/>
                <a:ext cx="312496" cy="272328"/>
              </a:xfrm>
              <a:custGeom>
                <a:avLst/>
                <a:gdLst/>
                <a:ahLst/>
                <a:cxnLst/>
                <a:rect l="l" t="t" r="r" b="b"/>
                <a:pathLst>
                  <a:path w="350" h="305" extrusionOk="0">
                    <a:moveTo>
                      <a:pt x="193" y="31"/>
                    </a:moveTo>
                    <a:cubicBezTo>
                      <a:pt x="176" y="98"/>
                      <a:pt x="176" y="98"/>
                      <a:pt x="176" y="98"/>
                    </a:cubicBezTo>
                    <a:cubicBezTo>
                      <a:pt x="176" y="98"/>
                      <a:pt x="76" y="205"/>
                      <a:pt x="29" y="233"/>
                    </a:cubicBezTo>
                    <a:cubicBezTo>
                      <a:pt x="0" y="275"/>
                      <a:pt x="21" y="274"/>
                      <a:pt x="28" y="286"/>
                    </a:cubicBezTo>
                    <a:cubicBezTo>
                      <a:pt x="36" y="297"/>
                      <a:pt x="128" y="305"/>
                      <a:pt x="155" y="301"/>
                    </a:cubicBezTo>
                    <a:cubicBezTo>
                      <a:pt x="214" y="292"/>
                      <a:pt x="257" y="218"/>
                      <a:pt x="293" y="211"/>
                    </a:cubicBezTo>
                    <a:cubicBezTo>
                      <a:pt x="329" y="203"/>
                      <a:pt x="350" y="184"/>
                      <a:pt x="335" y="81"/>
                    </a:cubicBezTo>
                    <a:cubicBezTo>
                      <a:pt x="323" y="0"/>
                      <a:pt x="193" y="31"/>
                      <a:pt x="193" y="31"/>
                    </a:cubicBez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23"/>
              <p:cNvSpPr/>
              <p:nvPr/>
            </p:nvSpPr>
            <p:spPr>
              <a:xfrm>
                <a:off x="6886959" y="3796469"/>
                <a:ext cx="332239" cy="230117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58" extrusionOk="0">
                    <a:moveTo>
                      <a:pt x="112" y="82"/>
                    </a:moveTo>
                    <a:cubicBezTo>
                      <a:pt x="112" y="82"/>
                      <a:pt x="77" y="107"/>
                      <a:pt x="47" y="137"/>
                    </a:cubicBezTo>
                    <a:cubicBezTo>
                      <a:pt x="18" y="168"/>
                      <a:pt x="0" y="194"/>
                      <a:pt x="3" y="208"/>
                    </a:cubicBezTo>
                    <a:cubicBezTo>
                      <a:pt x="6" y="221"/>
                      <a:pt x="78" y="258"/>
                      <a:pt x="193" y="213"/>
                    </a:cubicBezTo>
                    <a:cubicBezTo>
                      <a:pt x="250" y="183"/>
                      <a:pt x="367" y="90"/>
                      <a:pt x="370" y="86"/>
                    </a:cubicBezTo>
                    <a:cubicBezTo>
                      <a:pt x="373" y="81"/>
                      <a:pt x="372" y="13"/>
                      <a:pt x="362" y="0"/>
                    </a:cubicBezTo>
                    <a:cubicBezTo>
                      <a:pt x="362" y="0"/>
                      <a:pt x="357" y="31"/>
                      <a:pt x="335" y="44"/>
                    </a:cubicBezTo>
                    <a:cubicBezTo>
                      <a:pt x="314" y="57"/>
                      <a:pt x="224" y="117"/>
                      <a:pt x="224" y="117"/>
                    </a:cubicBezTo>
                    <a:cubicBezTo>
                      <a:pt x="224" y="117"/>
                      <a:pt x="175" y="70"/>
                      <a:pt x="112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23"/>
              <p:cNvSpPr/>
              <p:nvPr/>
            </p:nvSpPr>
            <p:spPr>
              <a:xfrm>
                <a:off x="7212391" y="2059699"/>
                <a:ext cx="548060" cy="51878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582" extrusionOk="0">
                    <a:moveTo>
                      <a:pt x="0" y="88"/>
                    </a:moveTo>
                    <a:cubicBezTo>
                      <a:pt x="174" y="0"/>
                      <a:pt x="174" y="0"/>
                      <a:pt x="174" y="0"/>
                    </a:cubicBezTo>
                    <a:cubicBezTo>
                      <a:pt x="174" y="0"/>
                      <a:pt x="500" y="310"/>
                      <a:pt x="545" y="352"/>
                    </a:cubicBezTo>
                    <a:cubicBezTo>
                      <a:pt x="603" y="404"/>
                      <a:pt x="615" y="538"/>
                      <a:pt x="510" y="551"/>
                    </a:cubicBezTo>
                    <a:cubicBezTo>
                      <a:pt x="221" y="582"/>
                      <a:pt x="221" y="582"/>
                      <a:pt x="221" y="582"/>
                    </a:cubicBezTo>
                    <a:cubicBezTo>
                      <a:pt x="237" y="399"/>
                      <a:pt x="237" y="399"/>
                      <a:pt x="237" y="399"/>
                    </a:cubicBezTo>
                    <a:cubicBezTo>
                      <a:pt x="48" y="255"/>
                      <a:pt x="48" y="255"/>
                      <a:pt x="48" y="255"/>
                    </a:cubicBezTo>
                    <a:cubicBezTo>
                      <a:pt x="0" y="88"/>
                      <a:pt x="0" y="88"/>
                      <a:pt x="0" y="88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23"/>
              <p:cNvSpPr/>
              <p:nvPr/>
            </p:nvSpPr>
            <p:spPr>
              <a:xfrm>
                <a:off x="7370341" y="2319091"/>
                <a:ext cx="184502" cy="54466"/>
              </a:xfrm>
              <a:custGeom>
                <a:avLst/>
                <a:gdLst/>
                <a:ahLst/>
                <a:cxnLst/>
                <a:rect l="l" t="t" r="r" b="b"/>
                <a:pathLst>
                  <a:path w="271" h="80" extrusionOk="0">
                    <a:moveTo>
                      <a:pt x="0" y="0"/>
                    </a:moveTo>
                    <a:lnTo>
                      <a:pt x="5" y="68"/>
                    </a:lnTo>
                    <a:lnTo>
                      <a:pt x="271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23"/>
              <p:cNvSpPr/>
              <p:nvPr/>
            </p:nvSpPr>
            <p:spPr>
              <a:xfrm>
                <a:off x="6615312" y="2037232"/>
                <a:ext cx="395556" cy="444575"/>
              </a:xfrm>
              <a:custGeom>
                <a:avLst/>
                <a:gdLst/>
                <a:ahLst/>
                <a:cxnLst/>
                <a:rect l="l" t="t" r="r" b="b"/>
                <a:pathLst>
                  <a:path w="443" h="498" extrusionOk="0">
                    <a:moveTo>
                      <a:pt x="0" y="106"/>
                    </a:moveTo>
                    <a:cubicBezTo>
                      <a:pt x="0" y="106"/>
                      <a:pt x="208" y="496"/>
                      <a:pt x="287" y="497"/>
                    </a:cubicBezTo>
                    <a:cubicBezTo>
                      <a:pt x="365" y="498"/>
                      <a:pt x="443" y="264"/>
                      <a:pt x="443" y="264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366" y="0"/>
                      <a:pt x="282" y="287"/>
                      <a:pt x="273" y="291"/>
                    </a:cubicBezTo>
                    <a:cubicBezTo>
                      <a:pt x="47" y="16"/>
                      <a:pt x="47" y="16"/>
                      <a:pt x="47" y="16"/>
                    </a:cubicBezTo>
                    <a:cubicBezTo>
                      <a:pt x="0" y="106"/>
                      <a:pt x="0" y="106"/>
                      <a:pt x="0" y="106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23"/>
              <p:cNvSpPr/>
              <p:nvPr/>
            </p:nvSpPr>
            <p:spPr>
              <a:xfrm>
                <a:off x="6534295" y="2008637"/>
                <a:ext cx="111654" cy="141611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59" extrusionOk="0">
                    <a:moveTo>
                      <a:pt x="110" y="141"/>
                    </a:moveTo>
                    <a:cubicBezTo>
                      <a:pt x="110" y="141"/>
                      <a:pt x="58" y="159"/>
                      <a:pt x="35" y="152"/>
                    </a:cubicBezTo>
                    <a:cubicBezTo>
                      <a:pt x="13" y="144"/>
                      <a:pt x="0" y="127"/>
                      <a:pt x="0" y="127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9"/>
                      <a:pt x="76" y="0"/>
                      <a:pt x="78" y="2"/>
                    </a:cubicBezTo>
                    <a:cubicBezTo>
                      <a:pt x="79" y="4"/>
                      <a:pt x="125" y="84"/>
                      <a:pt x="125" y="84"/>
                    </a:cubicBezTo>
                    <a:cubicBezTo>
                      <a:pt x="110" y="141"/>
                      <a:pt x="110" y="141"/>
                      <a:pt x="110" y="141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23"/>
              <p:cNvSpPr/>
              <p:nvPr/>
            </p:nvSpPr>
            <p:spPr>
              <a:xfrm>
                <a:off x="6565612" y="2143440"/>
                <a:ext cx="33360" cy="2723"/>
              </a:xfrm>
              <a:custGeom>
                <a:avLst/>
                <a:gdLst/>
                <a:ahLst/>
                <a:cxnLst/>
                <a:rect l="l" t="t" r="r" b="b"/>
                <a:pathLst>
                  <a:path w="37" h="3" extrusionOk="0">
                    <a:moveTo>
                      <a:pt x="37" y="0"/>
                    </a:moveTo>
                    <a:cubicBezTo>
                      <a:pt x="29" y="2"/>
                      <a:pt x="21" y="3"/>
                      <a:pt x="13" y="3"/>
                    </a:cubicBezTo>
                    <a:cubicBezTo>
                      <a:pt x="8" y="3"/>
                      <a:pt x="4" y="2"/>
                      <a:pt x="0" y="1"/>
                    </a:cubicBezTo>
                    <a:cubicBezTo>
                      <a:pt x="4" y="2"/>
                      <a:pt x="8" y="3"/>
                      <a:pt x="13" y="3"/>
                    </a:cubicBezTo>
                    <a:cubicBezTo>
                      <a:pt x="21" y="3"/>
                      <a:pt x="29" y="2"/>
                      <a:pt x="37" y="0"/>
                    </a:cubicBezTo>
                    <a:moveTo>
                      <a:pt x="37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solidFill>
                <a:srgbClr val="FFD1BE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23"/>
              <p:cNvSpPr/>
              <p:nvPr/>
            </p:nvSpPr>
            <p:spPr>
              <a:xfrm>
                <a:off x="6539060" y="2073996"/>
                <a:ext cx="99400" cy="7216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81" extrusionOk="0">
                    <a:moveTo>
                      <a:pt x="71" y="1"/>
                    </a:moveTo>
                    <a:cubicBezTo>
                      <a:pt x="72" y="2"/>
                      <a:pt x="72" y="2"/>
                      <a:pt x="72" y="2"/>
                    </a:cubicBezTo>
                    <a:cubicBezTo>
                      <a:pt x="74" y="4"/>
                      <a:pt x="75" y="6"/>
                      <a:pt x="77" y="7"/>
                    </a:cubicBezTo>
                    <a:cubicBezTo>
                      <a:pt x="75" y="5"/>
                      <a:pt x="73" y="3"/>
                      <a:pt x="71" y="1"/>
                    </a:cubicBezTo>
                    <a:moveTo>
                      <a:pt x="68" y="0"/>
                    </a:moveTo>
                    <a:cubicBezTo>
                      <a:pt x="68" y="0"/>
                      <a:pt x="68" y="0"/>
                      <a:pt x="68" y="1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20"/>
                      <a:pt x="66" y="21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1" y="60"/>
                      <a:pt x="54" y="66"/>
                      <a:pt x="47" y="66"/>
                    </a:cubicBezTo>
                    <a:cubicBezTo>
                      <a:pt x="46" y="66"/>
                      <a:pt x="46" y="66"/>
                      <a:pt x="45" y="66"/>
                    </a:cubicBezTo>
                    <a:cubicBezTo>
                      <a:pt x="38" y="65"/>
                      <a:pt x="38" y="65"/>
                      <a:pt x="38" y="65"/>
                    </a:cubicBezTo>
                    <a:cubicBezTo>
                      <a:pt x="24" y="63"/>
                      <a:pt x="24" y="63"/>
                      <a:pt x="24" y="63"/>
                    </a:cubicBezTo>
                    <a:cubicBezTo>
                      <a:pt x="21" y="63"/>
                      <a:pt x="18" y="62"/>
                      <a:pt x="16" y="60"/>
                    </a:cubicBezTo>
                    <a:cubicBezTo>
                      <a:pt x="15" y="60"/>
                      <a:pt x="15" y="60"/>
                      <a:pt x="14" y="60"/>
                    </a:cubicBezTo>
                    <a:cubicBezTo>
                      <a:pt x="9" y="60"/>
                      <a:pt x="5" y="60"/>
                      <a:pt x="0" y="59"/>
                    </a:cubicBezTo>
                    <a:cubicBezTo>
                      <a:pt x="6" y="65"/>
                      <a:pt x="16" y="74"/>
                      <a:pt x="30" y="79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34" y="80"/>
                      <a:pt x="38" y="81"/>
                      <a:pt x="43" y="81"/>
                    </a:cubicBezTo>
                    <a:cubicBezTo>
                      <a:pt x="51" y="81"/>
                      <a:pt x="59" y="80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76" y="76"/>
                      <a:pt x="84" y="74"/>
                      <a:pt x="91" y="72"/>
                    </a:cubicBezTo>
                    <a:cubicBezTo>
                      <a:pt x="112" y="49"/>
                      <a:pt x="109" y="22"/>
                      <a:pt x="109" y="22"/>
                    </a:cubicBezTo>
                    <a:cubicBezTo>
                      <a:pt x="109" y="22"/>
                      <a:pt x="109" y="22"/>
                      <a:pt x="109" y="22"/>
                    </a:cubicBezTo>
                    <a:cubicBezTo>
                      <a:pt x="99" y="20"/>
                      <a:pt x="92" y="17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0" y="11"/>
                      <a:pt x="75" y="8"/>
                      <a:pt x="71" y="4"/>
                    </a:cubicBezTo>
                    <a:cubicBezTo>
                      <a:pt x="70" y="2"/>
                      <a:pt x="69" y="1"/>
                      <a:pt x="68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23"/>
              <p:cNvSpPr/>
              <p:nvPr/>
            </p:nvSpPr>
            <p:spPr>
              <a:xfrm>
                <a:off x="6586037" y="1939875"/>
                <a:ext cx="5447" cy="49019"/>
              </a:xfrm>
              <a:custGeom>
                <a:avLst/>
                <a:gdLst/>
                <a:ahLst/>
                <a:cxnLst/>
                <a:rect l="l" t="t" r="r" b="b"/>
                <a:pathLst>
                  <a:path w="8" h="72" extrusionOk="0">
                    <a:moveTo>
                      <a:pt x="8" y="0"/>
                    </a:moveTo>
                    <a:lnTo>
                      <a:pt x="0" y="7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64" name="Google Shape;564;p23"/>
              <p:cNvCxnSpPr/>
              <p:nvPr/>
            </p:nvCxnSpPr>
            <p:spPr>
              <a:xfrm flipH="1">
                <a:off x="6586084" y="1939875"/>
                <a:ext cx="5400" cy="489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565" name="Google Shape;565;p23"/>
              <p:cNvSpPr/>
              <p:nvPr/>
            </p:nvSpPr>
            <p:spPr>
              <a:xfrm>
                <a:off x="6576506" y="1939194"/>
                <a:ext cx="24510" cy="51742"/>
              </a:xfrm>
              <a:custGeom>
                <a:avLst/>
                <a:gdLst/>
                <a:ahLst/>
                <a:cxnLst/>
                <a:rect l="l" t="t" r="r" b="b"/>
                <a:pathLst>
                  <a:path w="36" h="76" extrusionOk="0">
                    <a:moveTo>
                      <a:pt x="27" y="76"/>
                    </a:moveTo>
                    <a:lnTo>
                      <a:pt x="0" y="72"/>
                    </a:lnTo>
                    <a:lnTo>
                      <a:pt x="9" y="0"/>
                    </a:lnTo>
                    <a:lnTo>
                      <a:pt x="36" y="3"/>
                    </a:lnTo>
                    <a:lnTo>
                      <a:pt x="27" y="7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23"/>
              <p:cNvSpPr/>
              <p:nvPr/>
            </p:nvSpPr>
            <p:spPr>
              <a:xfrm>
                <a:off x="6547911" y="1973235"/>
                <a:ext cx="61274" cy="160673"/>
              </a:xfrm>
              <a:custGeom>
                <a:avLst/>
                <a:gdLst/>
                <a:ahLst/>
                <a:cxnLst/>
                <a:rect l="l" t="t" r="r" b="b"/>
                <a:pathLst>
                  <a:path w="69" h="180" extrusionOk="0">
                    <a:moveTo>
                      <a:pt x="56" y="3"/>
                    </a:moveTo>
                    <a:cubicBezTo>
                      <a:pt x="49" y="2"/>
                      <a:pt x="49" y="2"/>
                      <a:pt x="49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" y="159"/>
                      <a:pt x="1" y="159"/>
                      <a:pt x="1" y="159"/>
                    </a:cubicBezTo>
                    <a:cubicBezTo>
                      <a:pt x="0" y="168"/>
                      <a:pt x="5" y="175"/>
                      <a:pt x="14" y="176"/>
                    </a:cubicBezTo>
                    <a:cubicBezTo>
                      <a:pt x="28" y="178"/>
                      <a:pt x="28" y="178"/>
                      <a:pt x="28" y="178"/>
                    </a:cubicBezTo>
                    <a:cubicBezTo>
                      <a:pt x="35" y="179"/>
                      <a:pt x="35" y="179"/>
                      <a:pt x="35" y="179"/>
                    </a:cubicBezTo>
                    <a:cubicBezTo>
                      <a:pt x="43" y="180"/>
                      <a:pt x="51" y="173"/>
                      <a:pt x="52" y="165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56" y="3"/>
                      <a:pt x="56" y="3"/>
                      <a:pt x="56" y="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23"/>
              <p:cNvSpPr/>
              <p:nvPr/>
            </p:nvSpPr>
            <p:spPr>
              <a:xfrm>
                <a:off x="6521359" y="1732225"/>
                <a:ext cx="161354" cy="202203"/>
              </a:xfrm>
              <a:custGeom>
                <a:avLst/>
                <a:gdLst/>
                <a:ahLst/>
                <a:cxnLst/>
                <a:rect l="l" t="t" r="r" b="b"/>
                <a:pathLst>
                  <a:path w="181" h="227" extrusionOk="0">
                    <a:moveTo>
                      <a:pt x="175" y="122"/>
                    </a:moveTo>
                    <a:cubicBezTo>
                      <a:pt x="170" y="182"/>
                      <a:pt x="127" y="227"/>
                      <a:pt x="80" y="222"/>
                    </a:cubicBezTo>
                    <a:cubicBezTo>
                      <a:pt x="33" y="218"/>
                      <a:pt x="0" y="166"/>
                      <a:pt x="6" y="106"/>
                    </a:cubicBezTo>
                    <a:cubicBezTo>
                      <a:pt x="11" y="46"/>
                      <a:pt x="54" y="0"/>
                      <a:pt x="101" y="5"/>
                    </a:cubicBezTo>
                    <a:cubicBezTo>
                      <a:pt x="148" y="9"/>
                      <a:pt x="181" y="62"/>
                      <a:pt x="175" y="1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23"/>
              <p:cNvSpPr/>
              <p:nvPr/>
            </p:nvSpPr>
            <p:spPr>
              <a:xfrm>
                <a:off x="6502296" y="1708396"/>
                <a:ext cx="197438" cy="255987"/>
              </a:xfrm>
              <a:custGeom>
                <a:avLst/>
                <a:gdLst/>
                <a:ahLst/>
                <a:cxnLst/>
                <a:rect l="l" t="t" r="r" b="b"/>
                <a:pathLst>
                  <a:path w="221" h="287" extrusionOk="0">
                    <a:moveTo>
                      <a:pt x="192" y="69"/>
                    </a:moveTo>
                    <a:cubicBezTo>
                      <a:pt x="163" y="13"/>
                      <a:pt x="104" y="0"/>
                      <a:pt x="58" y="41"/>
                    </a:cubicBezTo>
                    <a:cubicBezTo>
                      <a:pt x="13" y="82"/>
                      <a:pt x="0" y="161"/>
                      <a:pt x="29" y="218"/>
                    </a:cubicBezTo>
                    <a:cubicBezTo>
                      <a:pt x="58" y="274"/>
                      <a:pt x="118" y="287"/>
                      <a:pt x="163" y="246"/>
                    </a:cubicBezTo>
                    <a:cubicBezTo>
                      <a:pt x="208" y="205"/>
                      <a:pt x="221" y="126"/>
                      <a:pt x="192" y="69"/>
                    </a:cubicBezTo>
                    <a:close/>
                    <a:moveTo>
                      <a:pt x="153" y="227"/>
                    </a:moveTo>
                    <a:cubicBezTo>
                      <a:pt x="116" y="260"/>
                      <a:pt x="68" y="250"/>
                      <a:pt x="44" y="204"/>
                    </a:cubicBezTo>
                    <a:cubicBezTo>
                      <a:pt x="21" y="158"/>
                      <a:pt x="31" y="93"/>
                      <a:pt x="68" y="60"/>
                    </a:cubicBezTo>
                    <a:cubicBezTo>
                      <a:pt x="105" y="27"/>
                      <a:pt x="154" y="37"/>
                      <a:pt x="177" y="83"/>
                    </a:cubicBezTo>
                    <a:cubicBezTo>
                      <a:pt x="201" y="129"/>
                      <a:pt x="190" y="194"/>
                      <a:pt x="153" y="2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23"/>
              <p:cNvSpPr/>
              <p:nvPr/>
            </p:nvSpPr>
            <p:spPr>
              <a:xfrm>
                <a:off x="6505019" y="2005233"/>
                <a:ext cx="101442" cy="123228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38" extrusionOk="0">
                    <a:moveTo>
                      <a:pt x="113" y="43"/>
                    </a:moveTo>
                    <a:cubicBezTo>
                      <a:pt x="112" y="50"/>
                      <a:pt x="103" y="52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99" y="53"/>
                      <a:pt x="100" y="53"/>
                      <a:pt x="99" y="53"/>
                    </a:cubicBezTo>
                    <a:cubicBezTo>
                      <a:pt x="99" y="54"/>
                      <a:pt x="100" y="55"/>
                      <a:pt x="103" y="58"/>
                    </a:cubicBezTo>
                    <a:cubicBezTo>
                      <a:pt x="106" y="61"/>
                      <a:pt x="109" y="65"/>
                      <a:pt x="108" y="73"/>
                    </a:cubicBezTo>
                    <a:cubicBezTo>
                      <a:pt x="108" y="76"/>
                      <a:pt x="106" y="78"/>
                      <a:pt x="104" y="79"/>
                    </a:cubicBezTo>
                    <a:cubicBezTo>
                      <a:pt x="100" y="82"/>
                      <a:pt x="95" y="83"/>
                      <a:pt x="95" y="83"/>
                    </a:cubicBezTo>
                    <a:cubicBezTo>
                      <a:pt x="95" y="83"/>
                      <a:pt x="95" y="83"/>
                      <a:pt x="95" y="83"/>
                    </a:cubicBezTo>
                    <a:cubicBezTo>
                      <a:pt x="96" y="84"/>
                      <a:pt x="106" y="89"/>
                      <a:pt x="103" y="100"/>
                    </a:cubicBezTo>
                    <a:cubicBezTo>
                      <a:pt x="101" y="111"/>
                      <a:pt x="85" y="110"/>
                      <a:pt x="85" y="111"/>
                    </a:cubicBezTo>
                    <a:cubicBezTo>
                      <a:pt x="85" y="111"/>
                      <a:pt x="89" y="113"/>
                      <a:pt x="92" y="116"/>
                    </a:cubicBezTo>
                    <a:cubicBezTo>
                      <a:pt x="93" y="118"/>
                      <a:pt x="94" y="121"/>
                      <a:pt x="92" y="124"/>
                    </a:cubicBezTo>
                    <a:cubicBezTo>
                      <a:pt x="89" y="130"/>
                      <a:pt x="79" y="133"/>
                      <a:pt x="72" y="135"/>
                    </a:cubicBezTo>
                    <a:cubicBezTo>
                      <a:pt x="71" y="135"/>
                      <a:pt x="70" y="135"/>
                      <a:pt x="69" y="136"/>
                    </a:cubicBezTo>
                    <a:cubicBezTo>
                      <a:pt x="68" y="136"/>
                      <a:pt x="68" y="136"/>
                      <a:pt x="68" y="136"/>
                    </a:cubicBezTo>
                    <a:cubicBezTo>
                      <a:pt x="67" y="136"/>
                      <a:pt x="67" y="136"/>
                      <a:pt x="67" y="136"/>
                    </a:cubicBezTo>
                    <a:cubicBezTo>
                      <a:pt x="50" y="138"/>
                      <a:pt x="26" y="137"/>
                      <a:pt x="15" y="127"/>
                    </a:cubicBezTo>
                    <a:cubicBezTo>
                      <a:pt x="11" y="123"/>
                      <a:pt x="11" y="111"/>
                      <a:pt x="14" y="104"/>
                    </a:cubicBezTo>
                    <a:cubicBezTo>
                      <a:pt x="0" y="94"/>
                      <a:pt x="3" y="71"/>
                      <a:pt x="12" y="67"/>
                    </a:cubicBezTo>
                    <a:cubicBezTo>
                      <a:pt x="0" y="47"/>
                      <a:pt x="7" y="37"/>
                      <a:pt x="17" y="33"/>
                    </a:cubicBezTo>
                    <a:cubicBezTo>
                      <a:pt x="14" y="14"/>
                      <a:pt x="26" y="2"/>
                      <a:pt x="33" y="0"/>
                    </a:cubicBezTo>
                    <a:cubicBezTo>
                      <a:pt x="41" y="0"/>
                      <a:pt x="54" y="3"/>
                      <a:pt x="73" y="10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3" y="10"/>
                      <a:pt x="73" y="11"/>
                      <a:pt x="74" y="11"/>
                    </a:cubicBezTo>
                    <a:cubicBezTo>
                      <a:pt x="76" y="12"/>
                      <a:pt x="86" y="15"/>
                      <a:pt x="88" y="17"/>
                    </a:cubicBezTo>
                    <a:cubicBezTo>
                      <a:pt x="105" y="24"/>
                      <a:pt x="114" y="36"/>
                      <a:pt x="113" y="43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23"/>
              <p:cNvSpPr/>
              <p:nvPr/>
            </p:nvSpPr>
            <p:spPr>
              <a:xfrm>
                <a:off x="6539741" y="1976639"/>
                <a:ext cx="118462" cy="117101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33" y="86"/>
                    </a:moveTo>
                    <a:cubicBezTo>
                      <a:pt x="133" y="86"/>
                      <a:pt x="116" y="34"/>
                      <a:pt x="82" y="7"/>
                    </a:cubicBezTo>
                    <a:cubicBezTo>
                      <a:pt x="65" y="0"/>
                      <a:pt x="0" y="52"/>
                      <a:pt x="0" y="52"/>
                    </a:cubicBezTo>
                    <a:cubicBezTo>
                      <a:pt x="5" y="77"/>
                      <a:pt x="38" y="80"/>
                      <a:pt x="61" y="61"/>
                    </a:cubicBezTo>
                    <a:cubicBezTo>
                      <a:pt x="61" y="61"/>
                      <a:pt x="44" y="116"/>
                      <a:pt x="108" y="131"/>
                    </a:cubicBezTo>
                    <a:cubicBezTo>
                      <a:pt x="133" y="86"/>
                      <a:pt x="133" y="86"/>
                      <a:pt x="133" y="86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23"/>
              <p:cNvSpPr/>
              <p:nvPr/>
            </p:nvSpPr>
            <p:spPr>
              <a:xfrm>
                <a:off x="6539741" y="2022935"/>
                <a:ext cx="60593" cy="51061"/>
              </a:xfrm>
              <a:custGeom>
                <a:avLst/>
                <a:gdLst/>
                <a:ahLst/>
                <a:cxnLst/>
                <a:rect l="l" t="t" r="r" b="b"/>
                <a:pathLst>
                  <a:path w="68" h="57" extrusionOk="0">
                    <a:moveTo>
                      <a:pt x="0" y="0"/>
                    </a:moveTo>
                    <a:cubicBezTo>
                      <a:pt x="0" y="6"/>
                      <a:pt x="3" y="12"/>
                      <a:pt x="8" y="16"/>
                    </a:cubicBezTo>
                    <a:cubicBezTo>
                      <a:pt x="13" y="20"/>
                      <a:pt x="19" y="22"/>
                      <a:pt x="26" y="23"/>
                    </a:cubicBezTo>
                    <a:cubicBezTo>
                      <a:pt x="26" y="23"/>
                      <a:pt x="27" y="23"/>
                      <a:pt x="28" y="23"/>
                    </a:cubicBezTo>
                    <a:cubicBezTo>
                      <a:pt x="33" y="23"/>
                      <a:pt x="39" y="22"/>
                      <a:pt x="44" y="20"/>
                    </a:cubicBezTo>
                    <a:cubicBezTo>
                      <a:pt x="49" y="19"/>
                      <a:pt x="53" y="17"/>
                      <a:pt x="57" y="15"/>
                    </a:cubicBezTo>
                    <a:cubicBezTo>
                      <a:pt x="56" y="19"/>
                      <a:pt x="56" y="24"/>
                      <a:pt x="57" y="28"/>
                    </a:cubicBezTo>
                    <a:cubicBezTo>
                      <a:pt x="57" y="29"/>
                      <a:pt x="57" y="31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4"/>
                      <a:pt x="57" y="36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41"/>
                      <a:pt x="59" y="43"/>
                      <a:pt x="60" y="46"/>
                    </a:cubicBezTo>
                    <a:cubicBezTo>
                      <a:pt x="62" y="50"/>
                      <a:pt x="64" y="54"/>
                      <a:pt x="67" y="57"/>
                    </a:cubicBezTo>
                    <a:cubicBezTo>
                      <a:pt x="68" y="57"/>
                      <a:pt x="68" y="56"/>
                      <a:pt x="68" y="55"/>
                    </a:cubicBezTo>
                    <a:cubicBezTo>
                      <a:pt x="53" y="34"/>
                      <a:pt x="61" y="9"/>
                      <a:pt x="61" y="9"/>
                    </a:cubicBezTo>
                    <a:cubicBezTo>
                      <a:pt x="51" y="17"/>
                      <a:pt x="40" y="22"/>
                      <a:pt x="29" y="22"/>
                    </a:cubicBezTo>
                    <a:cubicBezTo>
                      <a:pt x="15" y="22"/>
                      <a:pt x="3" y="14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23"/>
              <p:cNvSpPr/>
              <p:nvPr/>
            </p:nvSpPr>
            <p:spPr>
              <a:xfrm>
                <a:off x="6533614" y="2097825"/>
                <a:ext cx="53785" cy="10893"/>
              </a:xfrm>
              <a:custGeom>
                <a:avLst/>
                <a:gdLst/>
                <a:ahLst/>
                <a:cxnLst/>
                <a:rect l="l" t="t" r="r" b="b"/>
                <a:pathLst>
                  <a:path w="60" h="12" extrusionOk="0">
                    <a:moveTo>
                      <a:pt x="0" y="0"/>
                    </a:moveTo>
                    <a:cubicBezTo>
                      <a:pt x="60" y="12"/>
                      <a:pt x="60" y="12"/>
                      <a:pt x="60" y="12"/>
                    </a:cubicBezTo>
                    <a:cubicBezTo>
                      <a:pt x="57" y="9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23"/>
              <p:cNvSpPr/>
              <p:nvPr/>
            </p:nvSpPr>
            <p:spPr>
              <a:xfrm>
                <a:off x="6534295" y="2068549"/>
                <a:ext cx="63316" cy="10893"/>
              </a:xfrm>
              <a:custGeom>
                <a:avLst/>
                <a:gdLst/>
                <a:ahLst/>
                <a:cxnLst/>
                <a:rect l="l" t="t" r="r" b="b"/>
                <a:pathLst>
                  <a:path w="71" h="12" extrusionOk="0">
                    <a:moveTo>
                      <a:pt x="0" y="0"/>
                    </a:move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12"/>
                      <a:pt x="67" y="11"/>
                      <a:pt x="71" y="8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23"/>
              <p:cNvSpPr/>
              <p:nvPr/>
            </p:nvSpPr>
            <p:spPr>
              <a:xfrm>
                <a:off x="6539741" y="2042678"/>
                <a:ext cx="51742" cy="14297"/>
              </a:xfrm>
              <a:custGeom>
                <a:avLst/>
                <a:gdLst/>
                <a:ahLst/>
                <a:cxnLst/>
                <a:rect l="l" t="t" r="r" b="b"/>
                <a:pathLst>
                  <a:path w="58" h="16" extrusionOk="0">
                    <a:moveTo>
                      <a:pt x="0" y="0"/>
                    </a:move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1"/>
                      <a:pt x="57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23"/>
              <p:cNvSpPr/>
              <p:nvPr/>
            </p:nvSpPr>
            <p:spPr>
              <a:xfrm>
                <a:off x="6590803" y="2051529"/>
                <a:ext cx="681" cy="5447"/>
              </a:xfrm>
              <a:custGeom>
                <a:avLst/>
                <a:gdLst/>
                <a:ahLst/>
                <a:cxnLst/>
                <a:rect l="l" t="t" r="r" b="b"/>
                <a:pathLst>
                  <a:path w="1" h="6" extrusionOk="0">
                    <a:moveTo>
                      <a:pt x="1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5C3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23"/>
              <p:cNvSpPr/>
              <p:nvPr/>
            </p:nvSpPr>
            <p:spPr>
              <a:xfrm>
                <a:off x="6601015" y="2027700"/>
                <a:ext cx="411214" cy="510615"/>
              </a:xfrm>
              <a:custGeom>
                <a:avLst/>
                <a:gdLst/>
                <a:ahLst/>
                <a:cxnLst/>
                <a:rect l="l" t="t" r="r" b="b"/>
                <a:pathLst>
                  <a:path w="461" h="573" extrusionOk="0">
                    <a:moveTo>
                      <a:pt x="461" y="327"/>
                    </a:moveTo>
                    <a:cubicBezTo>
                      <a:pt x="460" y="330"/>
                      <a:pt x="459" y="335"/>
                      <a:pt x="457" y="341"/>
                    </a:cubicBezTo>
                    <a:cubicBezTo>
                      <a:pt x="449" y="366"/>
                      <a:pt x="433" y="417"/>
                      <a:pt x="412" y="464"/>
                    </a:cubicBezTo>
                    <a:cubicBezTo>
                      <a:pt x="403" y="484"/>
                      <a:pt x="393" y="503"/>
                      <a:pt x="382" y="520"/>
                    </a:cubicBezTo>
                    <a:cubicBezTo>
                      <a:pt x="362" y="551"/>
                      <a:pt x="340" y="573"/>
                      <a:pt x="316" y="573"/>
                    </a:cubicBezTo>
                    <a:cubicBezTo>
                      <a:pt x="241" y="571"/>
                      <a:pt x="0" y="276"/>
                      <a:pt x="0" y="276"/>
                    </a:cubicBezTo>
                    <a:cubicBezTo>
                      <a:pt x="16" y="169"/>
                      <a:pt x="98" y="52"/>
                      <a:pt x="98" y="52"/>
                    </a:cubicBezTo>
                    <a:cubicBezTo>
                      <a:pt x="280" y="277"/>
                      <a:pt x="280" y="277"/>
                      <a:pt x="280" y="277"/>
                    </a:cubicBezTo>
                    <a:cubicBezTo>
                      <a:pt x="280" y="277"/>
                      <a:pt x="349" y="24"/>
                      <a:pt x="382" y="11"/>
                    </a:cubicBezTo>
                    <a:cubicBezTo>
                      <a:pt x="383" y="10"/>
                      <a:pt x="383" y="10"/>
                      <a:pt x="384" y="10"/>
                    </a:cubicBezTo>
                    <a:cubicBezTo>
                      <a:pt x="417" y="0"/>
                      <a:pt x="452" y="59"/>
                      <a:pt x="452" y="59"/>
                    </a:cubicBezTo>
                    <a:cubicBezTo>
                      <a:pt x="456" y="181"/>
                      <a:pt x="456" y="181"/>
                      <a:pt x="456" y="181"/>
                    </a:cubicBezTo>
                    <a:cubicBezTo>
                      <a:pt x="459" y="261"/>
                      <a:pt x="459" y="261"/>
                      <a:pt x="459" y="261"/>
                    </a:cubicBezTo>
                    <a:cubicBezTo>
                      <a:pt x="461" y="327"/>
                      <a:pt x="461" y="327"/>
                      <a:pt x="461" y="32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23"/>
              <p:cNvSpPr/>
              <p:nvPr/>
            </p:nvSpPr>
            <p:spPr>
              <a:xfrm>
                <a:off x="6904660" y="2201309"/>
                <a:ext cx="66040" cy="290029"/>
              </a:xfrm>
              <a:custGeom>
                <a:avLst/>
                <a:gdLst/>
                <a:ahLst/>
                <a:cxnLst/>
                <a:rect l="l" t="t" r="r" b="b"/>
                <a:pathLst>
                  <a:path w="74" h="325" extrusionOk="0">
                    <a:moveTo>
                      <a:pt x="42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0" y="66"/>
                      <a:pt x="7" y="89"/>
                    </a:cubicBezTo>
                    <a:cubicBezTo>
                      <a:pt x="14" y="111"/>
                      <a:pt x="42" y="150"/>
                      <a:pt x="42" y="150"/>
                    </a:cubicBezTo>
                    <a:cubicBezTo>
                      <a:pt x="42" y="325"/>
                      <a:pt x="42" y="325"/>
                      <a:pt x="42" y="325"/>
                    </a:cubicBezTo>
                    <a:cubicBezTo>
                      <a:pt x="53" y="308"/>
                      <a:pt x="63" y="289"/>
                      <a:pt x="72" y="269"/>
                    </a:cubicBezTo>
                    <a:cubicBezTo>
                      <a:pt x="72" y="269"/>
                      <a:pt x="72" y="269"/>
                      <a:pt x="72" y="269"/>
                    </a:cubicBezTo>
                    <a:cubicBezTo>
                      <a:pt x="74" y="159"/>
                      <a:pt x="74" y="159"/>
                      <a:pt x="74" y="159"/>
                    </a:cubicBezTo>
                    <a:cubicBezTo>
                      <a:pt x="73" y="146"/>
                      <a:pt x="33" y="112"/>
                      <a:pt x="26" y="81"/>
                    </a:cubicBezTo>
                    <a:cubicBezTo>
                      <a:pt x="23" y="66"/>
                      <a:pt x="32" y="31"/>
                      <a:pt x="42" y="0"/>
                    </a:cubicBezTo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23"/>
              <p:cNvSpPr/>
              <p:nvPr/>
            </p:nvSpPr>
            <p:spPr>
              <a:xfrm>
                <a:off x="6925085" y="1981405"/>
                <a:ext cx="442532" cy="590271"/>
              </a:xfrm>
              <a:custGeom>
                <a:avLst/>
                <a:gdLst/>
                <a:ahLst/>
                <a:cxnLst/>
                <a:rect l="l" t="t" r="r" b="b"/>
                <a:pathLst>
                  <a:path w="496" h="662" extrusionOk="0">
                    <a:moveTo>
                      <a:pt x="496" y="88"/>
                    </a:moveTo>
                    <a:cubicBezTo>
                      <a:pt x="461" y="323"/>
                      <a:pt x="461" y="323"/>
                      <a:pt x="461" y="323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0" y="321"/>
                      <a:pt x="460" y="321"/>
                      <a:pt x="460" y="321"/>
                    </a:cubicBezTo>
                    <a:cubicBezTo>
                      <a:pt x="440" y="448"/>
                      <a:pt x="440" y="448"/>
                      <a:pt x="440" y="448"/>
                    </a:cubicBezTo>
                    <a:cubicBezTo>
                      <a:pt x="440" y="451"/>
                      <a:pt x="440" y="451"/>
                      <a:pt x="440" y="451"/>
                    </a:cubicBezTo>
                    <a:cubicBezTo>
                      <a:pt x="455" y="595"/>
                      <a:pt x="455" y="595"/>
                      <a:pt x="455" y="595"/>
                    </a:cubicBezTo>
                    <a:cubicBezTo>
                      <a:pt x="455" y="595"/>
                      <a:pt x="214" y="662"/>
                      <a:pt x="47" y="595"/>
                    </a:cubicBezTo>
                    <a:cubicBezTo>
                      <a:pt x="47" y="572"/>
                      <a:pt x="47" y="572"/>
                      <a:pt x="47" y="572"/>
                    </a:cubicBezTo>
                    <a:cubicBezTo>
                      <a:pt x="49" y="516"/>
                      <a:pt x="49" y="516"/>
                      <a:pt x="49" y="516"/>
                    </a:cubicBezTo>
                    <a:cubicBezTo>
                      <a:pt x="51" y="406"/>
                      <a:pt x="51" y="406"/>
                      <a:pt x="51" y="406"/>
                    </a:cubicBezTo>
                    <a:cubicBezTo>
                      <a:pt x="50" y="393"/>
                      <a:pt x="10" y="359"/>
                      <a:pt x="3" y="328"/>
                    </a:cubicBezTo>
                    <a:cubicBezTo>
                      <a:pt x="0" y="313"/>
                      <a:pt x="9" y="278"/>
                      <a:pt x="19" y="247"/>
                    </a:cubicBezTo>
                    <a:cubicBezTo>
                      <a:pt x="28" y="219"/>
                      <a:pt x="37" y="196"/>
                      <a:pt x="37" y="19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38" y="56"/>
                      <a:pt x="178" y="4"/>
                      <a:pt x="247" y="1"/>
                    </a:cubicBezTo>
                    <a:cubicBezTo>
                      <a:pt x="297" y="0"/>
                      <a:pt x="397" y="42"/>
                      <a:pt x="453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79" y="80"/>
                      <a:pt x="496" y="88"/>
                      <a:pt x="496" y="88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23"/>
              <p:cNvSpPr/>
              <p:nvPr/>
            </p:nvSpPr>
            <p:spPr>
              <a:xfrm>
                <a:off x="6888321" y="2511763"/>
                <a:ext cx="822429" cy="1230922"/>
              </a:xfrm>
              <a:custGeom>
                <a:avLst/>
                <a:gdLst/>
                <a:ahLst/>
                <a:cxnLst/>
                <a:rect l="l" t="t" r="r" b="b"/>
                <a:pathLst>
                  <a:path w="922" h="1380" extrusionOk="0">
                    <a:moveTo>
                      <a:pt x="7" y="256"/>
                    </a:moveTo>
                    <a:cubicBezTo>
                      <a:pt x="7" y="1338"/>
                      <a:pt x="7" y="1338"/>
                      <a:pt x="7" y="1338"/>
                    </a:cubicBezTo>
                    <a:cubicBezTo>
                      <a:pt x="7" y="1338"/>
                      <a:pt x="81" y="1380"/>
                      <a:pt x="214" y="1380"/>
                    </a:cubicBezTo>
                    <a:cubicBezTo>
                      <a:pt x="348" y="1380"/>
                      <a:pt x="428" y="1368"/>
                      <a:pt x="428" y="1368"/>
                    </a:cubicBezTo>
                    <a:cubicBezTo>
                      <a:pt x="324" y="356"/>
                      <a:pt x="324" y="356"/>
                      <a:pt x="324" y="356"/>
                    </a:cubicBezTo>
                    <a:cubicBezTo>
                      <a:pt x="538" y="1366"/>
                      <a:pt x="538" y="1366"/>
                      <a:pt x="538" y="1366"/>
                    </a:cubicBezTo>
                    <a:cubicBezTo>
                      <a:pt x="538" y="1366"/>
                      <a:pt x="653" y="1354"/>
                      <a:pt x="743" y="1332"/>
                    </a:cubicBezTo>
                    <a:cubicBezTo>
                      <a:pt x="834" y="1310"/>
                      <a:pt x="922" y="1248"/>
                      <a:pt x="922" y="1248"/>
                    </a:cubicBezTo>
                    <a:cubicBezTo>
                      <a:pt x="600" y="208"/>
                      <a:pt x="600" y="208"/>
                      <a:pt x="600" y="208"/>
                    </a:cubicBezTo>
                    <a:cubicBezTo>
                      <a:pt x="566" y="75"/>
                      <a:pt x="484" y="3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23"/>
              <p:cNvSpPr/>
              <p:nvPr/>
            </p:nvSpPr>
            <p:spPr>
              <a:xfrm>
                <a:off x="7078269" y="1878601"/>
                <a:ext cx="125271" cy="239648"/>
              </a:xfrm>
              <a:custGeom>
                <a:avLst/>
                <a:gdLst/>
                <a:ahLst/>
                <a:cxnLst/>
                <a:rect l="l" t="t" r="r" b="b"/>
                <a:pathLst>
                  <a:path w="140" h="269" extrusionOk="0">
                    <a:moveTo>
                      <a:pt x="0" y="142"/>
                    </a:moveTo>
                    <a:cubicBezTo>
                      <a:pt x="0" y="159"/>
                      <a:pt x="0" y="233"/>
                      <a:pt x="37" y="269"/>
                    </a:cubicBezTo>
                    <a:cubicBezTo>
                      <a:pt x="110" y="236"/>
                      <a:pt x="139" y="123"/>
                      <a:pt x="139" y="123"/>
                    </a:cubicBezTo>
                    <a:cubicBezTo>
                      <a:pt x="139" y="118"/>
                      <a:pt x="139" y="118"/>
                      <a:pt x="139" y="118"/>
                    </a:cubicBezTo>
                    <a:cubicBezTo>
                      <a:pt x="140" y="29"/>
                      <a:pt x="140" y="29"/>
                      <a:pt x="140" y="29"/>
                    </a:cubicBezTo>
                    <a:cubicBezTo>
                      <a:pt x="139" y="11"/>
                      <a:pt x="15" y="0"/>
                      <a:pt x="15" y="0"/>
                    </a:cubicBezTo>
                    <a:cubicBezTo>
                      <a:pt x="0" y="142"/>
                      <a:pt x="0" y="142"/>
                      <a:pt x="0" y="142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23"/>
              <p:cNvSpPr/>
              <p:nvPr/>
            </p:nvSpPr>
            <p:spPr>
              <a:xfrm>
                <a:off x="7203540" y="1907876"/>
                <a:ext cx="0" cy="2246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25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728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23"/>
              <p:cNvSpPr/>
              <p:nvPr/>
            </p:nvSpPr>
            <p:spPr>
              <a:xfrm>
                <a:off x="7086439" y="1907876"/>
                <a:ext cx="117101" cy="61274"/>
              </a:xfrm>
              <a:custGeom>
                <a:avLst/>
                <a:gdLst/>
                <a:ahLst/>
                <a:cxnLst/>
                <a:rect l="l" t="t" r="r" b="b"/>
                <a:pathLst>
                  <a:path w="131" h="69" extrusionOk="0">
                    <a:moveTo>
                      <a:pt x="131" y="0"/>
                    </a:moveTo>
                    <a:cubicBezTo>
                      <a:pt x="100" y="30"/>
                      <a:pt x="51" y="64"/>
                      <a:pt x="11" y="64"/>
                    </a:cubicBezTo>
                    <a:cubicBezTo>
                      <a:pt x="7" y="64"/>
                      <a:pt x="4" y="63"/>
                      <a:pt x="1" y="6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14" y="69"/>
                      <a:pt x="35" y="69"/>
                    </a:cubicBezTo>
                    <a:cubicBezTo>
                      <a:pt x="61" y="69"/>
                      <a:pt x="98" y="61"/>
                      <a:pt x="131" y="25"/>
                    </a:cubicBezTo>
                    <a:cubicBezTo>
                      <a:pt x="131" y="0"/>
                      <a:pt x="131" y="0"/>
                      <a:pt x="131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23"/>
              <p:cNvSpPr/>
              <p:nvPr/>
            </p:nvSpPr>
            <p:spPr>
              <a:xfrm>
                <a:off x="7004741" y="1678440"/>
                <a:ext cx="240330" cy="294795"/>
              </a:xfrm>
              <a:custGeom>
                <a:avLst/>
                <a:gdLst/>
                <a:ahLst/>
                <a:cxnLst/>
                <a:rect l="l" t="t" r="r" b="b"/>
                <a:pathLst>
                  <a:path w="270" h="330" extrusionOk="0">
                    <a:moveTo>
                      <a:pt x="2" y="168"/>
                    </a:moveTo>
                    <a:cubicBezTo>
                      <a:pt x="1" y="175"/>
                      <a:pt x="1" y="181"/>
                      <a:pt x="0" y="187"/>
                    </a:cubicBezTo>
                    <a:cubicBezTo>
                      <a:pt x="0" y="208"/>
                      <a:pt x="0" y="224"/>
                      <a:pt x="2" y="230"/>
                    </a:cubicBezTo>
                    <a:cubicBezTo>
                      <a:pt x="20" y="271"/>
                      <a:pt x="66" y="316"/>
                      <a:pt x="90" y="319"/>
                    </a:cubicBezTo>
                    <a:cubicBezTo>
                      <a:pt x="142" y="330"/>
                      <a:pt x="215" y="270"/>
                      <a:pt x="244" y="236"/>
                    </a:cubicBezTo>
                    <a:cubicBezTo>
                      <a:pt x="262" y="215"/>
                      <a:pt x="270" y="166"/>
                      <a:pt x="264" y="116"/>
                    </a:cubicBezTo>
                    <a:cubicBezTo>
                      <a:pt x="260" y="85"/>
                      <a:pt x="255" y="81"/>
                      <a:pt x="252" y="69"/>
                    </a:cubicBezTo>
                    <a:cubicBezTo>
                      <a:pt x="252" y="69"/>
                      <a:pt x="243" y="18"/>
                      <a:pt x="142" y="6"/>
                    </a:cubicBezTo>
                    <a:cubicBezTo>
                      <a:pt x="91" y="0"/>
                      <a:pt x="40" y="12"/>
                      <a:pt x="27" y="40"/>
                    </a:cubicBezTo>
                    <a:cubicBezTo>
                      <a:pt x="14" y="68"/>
                      <a:pt x="5" y="124"/>
                      <a:pt x="2" y="168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23"/>
              <p:cNvSpPr/>
              <p:nvPr/>
            </p:nvSpPr>
            <p:spPr>
              <a:xfrm>
                <a:off x="7145670" y="1845241"/>
                <a:ext cx="43572" cy="21786"/>
              </a:xfrm>
              <a:custGeom>
                <a:avLst/>
                <a:gdLst/>
                <a:ahLst/>
                <a:cxnLst/>
                <a:rect l="l" t="t" r="r" b="b"/>
                <a:pathLst>
                  <a:path w="49" h="24" extrusionOk="0">
                    <a:moveTo>
                      <a:pt x="26" y="0"/>
                    </a:moveTo>
                    <a:cubicBezTo>
                      <a:pt x="25" y="0"/>
                      <a:pt x="24" y="0"/>
                      <a:pt x="23" y="0"/>
                    </a:cubicBezTo>
                    <a:cubicBezTo>
                      <a:pt x="10" y="1"/>
                      <a:pt x="0" y="14"/>
                      <a:pt x="0" y="14"/>
                    </a:cubicBezTo>
                    <a:cubicBezTo>
                      <a:pt x="0" y="14"/>
                      <a:pt x="11" y="24"/>
                      <a:pt x="23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39" y="22"/>
                      <a:pt x="49" y="10"/>
                      <a:pt x="49" y="10"/>
                    </a:cubicBezTo>
                    <a:cubicBezTo>
                      <a:pt x="49" y="10"/>
                      <a:pt x="38" y="0"/>
                      <a:pt x="26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23"/>
              <p:cNvSpPr/>
              <p:nvPr/>
            </p:nvSpPr>
            <p:spPr>
              <a:xfrm>
                <a:off x="7004741" y="1828220"/>
                <a:ext cx="15659" cy="17020"/>
              </a:xfrm>
              <a:custGeom>
                <a:avLst/>
                <a:gdLst/>
                <a:ahLst/>
                <a:cxnLst/>
                <a:rect l="l" t="t" r="r" b="b"/>
                <a:pathLst>
                  <a:path w="18" h="19" extrusionOk="0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7"/>
                      <a:pt x="1" y="13"/>
                      <a:pt x="0" y="19"/>
                    </a:cubicBezTo>
                    <a:cubicBezTo>
                      <a:pt x="1" y="19"/>
                      <a:pt x="2" y="19"/>
                      <a:pt x="3" y="19"/>
                    </a:cubicBezTo>
                    <a:cubicBezTo>
                      <a:pt x="11" y="19"/>
                      <a:pt x="18" y="15"/>
                      <a:pt x="18" y="15"/>
                    </a:cubicBezTo>
                    <a:cubicBezTo>
                      <a:pt x="18" y="15"/>
                      <a:pt x="12" y="4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p23"/>
              <p:cNvSpPr/>
              <p:nvPr/>
            </p:nvSpPr>
            <p:spPr>
              <a:xfrm>
                <a:off x="7028569" y="1805073"/>
                <a:ext cx="25191" cy="44934"/>
              </a:xfrm>
              <a:custGeom>
                <a:avLst/>
                <a:gdLst/>
                <a:ahLst/>
                <a:cxnLst/>
                <a:rect l="l" t="t" r="r" b="b"/>
                <a:pathLst>
                  <a:path w="28" h="50" extrusionOk="0">
                    <a:moveTo>
                      <a:pt x="0" y="0"/>
                    </a:moveTo>
                    <a:cubicBezTo>
                      <a:pt x="18" y="2"/>
                      <a:pt x="18" y="2"/>
                      <a:pt x="18" y="2"/>
                    </a:cubicBezTo>
                    <a:cubicBezTo>
                      <a:pt x="24" y="3"/>
                      <a:pt x="28" y="14"/>
                      <a:pt x="27" y="27"/>
                    </a:cubicBezTo>
                    <a:cubicBezTo>
                      <a:pt x="25" y="40"/>
                      <a:pt x="19" y="50"/>
                      <a:pt x="13" y="49"/>
                    </a:cubicBezTo>
                    <a:cubicBezTo>
                      <a:pt x="7" y="48"/>
                      <a:pt x="3" y="37"/>
                      <a:pt x="5" y="24"/>
                    </a:cubicBezTo>
                    <a:cubicBezTo>
                      <a:pt x="5" y="19"/>
                      <a:pt x="7" y="14"/>
                      <a:pt x="9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" name="Google Shape;587;p23"/>
              <p:cNvSpPr/>
              <p:nvPr/>
            </p:nvSpPr>
            <p:spPr>
              <a:xfrm>
                <a:off x="7097332" y="1749245"/>
                <a:ext cx="61274" cy="64678"/>
              </a:xfrm>
              <a:custGeom>
                <a:avLst/>
                <a:gdLst/>
                <a:ahLst/>
                <a:cxnLst/>
                <a:rect l="l" t="t" r="r" b="b"/>
                <a:pathLst>
                  <a:path w="69" h="73" extrusionOk="0">
                    <a:moveTo>
                      <a:pt x="0" y="45"/>
                    </a:moveTo>
                    <a:cubicBezTo>
                      <a:pt x="0" y="45"/>
                      <a:pt x="41" y="31"/>
                      <a:pt x="69" y="73"/>
                    </a:cubicBezTo>
                    <a:cubicBezTo>
                      <a:pt x="69" y="73"/>
                      <a:pt x="42" y="0"/>
                      <a:pt x="0" y="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588;p23"/>
              <p:cNvSpPr/>
              <p:nvPr/>
            </p:nvSpPr>
            <p:spPr>
              <a:xfrm>
                <a:off x="7010868" y="1752649"/>
                <a:ext cx="49019" cy="48338"/>
              </a:xfrm>
              <a:custGeom>
                <a:avLst/>
                <a:gdLst/>
                <a:ahLst/>
                <a:cxnLst/>
                <a:rect l="l" t="t" r="r" b="b"/>
                <a:pathLst>
                  <a:path w="55" h="54" extrusionOk="0">
                    <a:moveTo>
                      <a:pt x="55" y="38"/>
                    </a:moveTo>
                    <a:cubicBezTo>
                      <a:pt x="55" y="38"/>
                      <a:pt x="23" y="25"/>
                      <a:pt x="0" y="54"/>
                    </a:cubicBezTo>
                    <a:cubicBezTo>
                      <a:pt x="0" y="54"/>
                      <a:pt x="26" y="0"/>
                      <a:pt x="55" y="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9" name="Google Shape;589;p23"/>
              <p:cNvSpPr/>
              <p:nvPr/>
            </p:nvSpPr>
            <p:spPr>
              <a:xfrm>
                <a:off x="7228049" y="1789414"/>
                <a:ext cx="66040" cy="129356"/>
              </a:xfrm>
              <a:custGeom>
                <a:avLst/>
                <a:gdLst/>
                <a:ahLst/>
                <a:cxnLst/>
                <a:rect l="l" t="t" r="r" b="b"/>
                <a:pathLst>
                  <a:path w="74" h="145" extrusionOk="0">
                    <a:moveTo>
                      <a:pt x="4" y="41"/>
                    </a:moveTo>
                    <a:cubicBezTo>
                      <a:pt x="4" y="41"/>
                      <a:pt x="21" y="0"/>
                      <a:pt x="48" y="3"/>
                    </a:cubicBezTo>
                    <a:cubicBezTo>
                      <a:pt x="74" y="6"/>
                      <a:pt x="58" y="145"/>
                      <a:pt x="0" y="85"/>
                    </a:cubicBezTo>
                    <a:lnTo>
                      <a:pt x="4" y="41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0" name="Google Shape;590;p23"/>
              <p:cNvSpPr/>
              <p:nvPr/>
            </p:nvSpPr>
            <p:spPr>
              <a:xfrm>
                <a:off x="7234857" y="1819370"/>
                <a:ext cx="33360" cy="27233"/>
              </a:xfrm>
              <a:custGeom>
                <a:avLst/>
                <a:gdLst/>
                <a:ahLst/>
                <a:cxnLst/>
                <a:rect l="l" t="t" r="r" b="b"/>
                <a:pathLst>
                  <a:path w="38" h="30" extrusionOk="0">
                    <a:moveTo>
                      <a:pt x="1" y="30"/>
                    </a:moveTo>
                    <a:cubicBezTo>
                      <a:pt x="2" y="30"/>
                      <a:pt x="3" y="30"/>
                      <a:pt x="3" y="29"/>
                    </a:cubicBezTo>
                    <a:cubicBezTo>
                      <a:pt x="3" y="29"/>
                      <a:pt x="6" y="19"/>
                      <a:pt x="13" y="17"/>
                    </a:cubicBezTo>
                    <a:cubicBezTo>
                      <a:pt x="16" y="16"/>
                      <a:pt x="19" y="17"/>
                      <a:pt x="23" y="20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26" y="19"/>
                      <a:pt x="26" y="18"/>
                      <a:pt x="25" y="17"/>
                    </a:cubicBezTo>
                    <a:cubicBezTo>
                      <a:pt x="20" y="14"/>
                      <a:pt x="16" y="13"/>
                      <a:pt x="12" y="14"/>
                    </a:cubicBezTo>
                    <a:cubicBezTo>
                      <a:pt x="11" y="14"/>
                      <a:pt x="10" y="15"/>
                      <a:pt x="9" y="15"/>
                    </a:cubicBezTo>
                    <a:cubicBezTo>
                      <a:pt x="14" y="8"/>
                      <a:pt x="20" y="4"/>
                      <a:pt x="25" y="4"/>
                    </a:cubicBezTo>
                    <a:cubicBezTo>
                      <a:pt x="28" y="5"/>
                      <a:pt x="31" y="7"/>
                      <a:pt x="33" y="11"/>
                    </a:cubicBezTo>
                    <a:cubicBezTo>
                      <a:pt x="34" y="14"/>
                      <a:pt x="35" y="17"/>
                      <a:pt x="35" y="17"/>
                    </a:cubicBezTo>
                    <a:cubicBezTo>
                      <a:pt x="35" y="17"/>
                      <a:pt x="36" y="18"/>
                      <a:pt x="37" y="18"/>
                    </a:cubicBezTo>
                    <a:cubicBezTo>
                      <a:pt x="38" y="18"/>
                      <a:pt x="38" y="17"/>
                      <a:pt x="38" y="16"/>
                    </a:cubicBezTo>
                    <a:cubicBezTo>
                      <a:pt x="38" y="15"/>
                      <a:pt x="36" y="3"/>
                      <a:pt x="26" y="1"/>
                    </a:cubicBezTo>
                    <a:cubicBezTo>
                      <a:pt x="16" y="0"/>
                      <a:pt x="4" y="12"/>
                      <a:pt x="0" y="28"/>
                    </a:cubicBezTo>
                    <a:cubicBezTo>
                      <a:pt x="0" y="29"/>
                      <a:pt x="0" y="30"/>
                      <a:pt x="1" y="30"/>
                    </a:cubicBez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p23"/>
              <p:cNvSpPr/>
              <p:nvPr/>
            </p:nvSpPr>
            <p:spPr>
              <a:xfrm>
                <a:off x="6982954" y="1615124"/>
                <a:ext cx="307050" cy="19471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18" extrusionOk="0">
                    <a:moveTo>
                      <a:pt x="38" y="175"/>
                    </a:moveTo>
                    <a:cubicBezTo>
                      <a:pt x="38" y="175"/>
                      <a:pt x="93" y="160"/>
                      <a:pt x="116" y="109"/>
                    </a:cubicBezTo>
                    <a:cubicBezTo>
                      <a:pt x="116" y="109"/>
                      <a:pt x="163" y="212"/>
                      <a:pt x="290" y="218"/>
                    </a:cubicBezTo>
                    <a:cubicBezTo>
                      <a:pt x="290" y="218"/>
                      <a:pt x="293" y="164"/>
                      <a:pt x="344" y="175"/>
                    </a:cubicBezTo>
                    <a:cubicBezTo>
                      <a:pt x="344" y="175"/>
                      <a:pt x="340" y="87"/>
                      <a:pt x="280" y="44"/>
                    </a:cubicBezTo>
                    <a:cubicBezTo>
                      <a:pt x="219" y="0"/>
                      <a:pt x="137" y="38"/>
                      <a:pt x="137" y="38"/>
                    </a:cubicBezTo>
                    <a:cubicBezTo>
                      <a:pt x="137" y="38"/>
                      <a:pt x="120" y="18"/>
                      <a:pt x="75" y="35"/>
                    </a:cubicBezTo>
                    <a:cubicBezTo>
                      <a:pt x="30" y="52"/>
                      <a:pt x="0" y="177"/>
                      <a:pt x="0" y="177"/>
                    </a:cubicBezTo>
                    <a:cubicBezTo>
                      <a:pt x="0" y="177"/>
                      <a:pt x="24" y="180"/>
                      <a:pt x="38" y="1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p23"/>
              <p:cNvSpPr/>
              <p:nvPr/>
            </p:nvSpPr>
            <p:spPr>
              <a:xfrm>
                <a:off x="7394850" y="2367429"/>
                <a:ext cx="39487" cy="211054"/>
              </a:xfrm>
              <a:custGeom>
                <a:avLst/>
                <a:gdLst/>
                <a:ahLst/>
                <a:cxnLst/>
                <a:rect l="l" t="t" r="r" b="b"/>
                <a:pathLst>
                  <a:path w="44" h="237" extrusionOk="0">
                    <a:moveTo>
                      <a:pt x="0" y="119"/>
                    </a:moveTo>
                    <a:cubicBezTo>
                      <a:pt x="0" y="184"/>
                      <a:pt x="16" y="237"/>
                      <a:pt x="16" y="237"/>
                    </a:cubicBezTo>
                    <a:cubicBezTo>
                      <a:pt x="16" y="237"/>
                      <a:pt x="44" y="184"/>
                      <a:pt x="44" y="119"/>
                    </a:cubicBezTo>
                    <a:cubicBezTo>
                      <a:pt x="44" y="53"/>
                      <a:pt x="22" y="0"/>
                      <a:pt x="22" y="0"/>
                    </a:cubicBezTo>
                    <a:cubicBezTo>
                      <a:pt x="22" y="0"/>
                      <a:pt x="0" y="53"/>
                      <a:pt x="0" y="119"/>
                    </a:cubicBezTo>
                    <a:close/>
                  </a:path>
                </a:pathLst>
              </a:custGeom>
              <a:solidFill>
                <a:srgbClr val="27314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593;p23"/>
              <p:cNvSpPr/>
              <p:nvPr/>
            </p:nvSpPr>
            <p:spPr>
              <a:xfrm>
                <a:off x="7071461" y="2201990"/>
                <a:ext cx="322709" cy="447298"/>
              </a:xfrm>
              <a:custGeom>
                <a:avLst/>
                <a:gdLst/>
                <a:ahLst/>
                <a:cxnLst/>
                <a:rect l="l" t="t" r="r" b="b"/>
                <a:pathLst>
                  <a:path w="362" h="501" extrusionOk="0">
                    <a:moveTo>
                      <a:pt x="19" y="25"/>
                    </a:moveTo>
                    <a:cubicBezTo>
                      <a:pt x="312" y="0"/>
                      <a:pt x="312" y="0"/>
                      <a:pt x="312" y="0"/>
                    </a:cubicBezTo>
                    <a:cubicBezTo>
                      <a:pt x="319" y="1"/>
                      <a:pt x="325" y="7"/>
                      <a:pt x="326" y="15"/>
                    </a:cubicBezTo>
                    <a:cubicBezTo>
                      <a:pt x="361" y="459"/>
                      <a:pt x="361" y="459"/>
                      <a:pt x="361" y="459"/>
                    </a:cubicBezTo>
                    <a:cubicBezTo>
                      <a:pt x="362" y="469"/>
                      <a:pt x="353" y="477"/>
                      <a:pt x="343" y="476"/>
                    </a:cubicBezTo>
                    <a:cubicBezTo>
                      <a:pt x="50" y="501"/>
                      <a:pt x="50" y="501"/>
                      <a:pt x="50" y="501"/>
                    </a:cubicBezTo>
                    <a:cubicBezTo>
                      <a:pt x="42" y="500"/>
                      <a:pt x="36" y="494"/>
                      <a:pt x="36" y="486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0" y="33"/>
                      <a:pt x="9" y="24"/>
                      <a:pt x="19" y="2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" name="Google Shape;594;p23"/>
              <p:cNvSpPr/>
              <p:nvPr/>
            </p:nvSpPr>
            <p:spPr>
              <a:xfrm>
                <a:off x="7197413" y="2319091"/>
                <a:ext cx="70800" cy="72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595;p23"/>
              <p:cNvSpPr/>
              <p:nvPr/>
            </p:nvSpPr>
            <p:spPr>
              <a:xfrm>
                <a:off x="7270941" y="2312283"/>
                <a:ext cx="171567" cy="204927"/>
              </a:xfrm>
              <a:custGeom>
                <a:avLst/>
                <a:gdLst/>
                <a:ahLst/>
                <a:cxnLst/>
                <a:rect l="l" t="t" r="r" b="b"/>
                <a:pathLst>
                  <a:path w="192" h="230" extrusionOk="0">
                    <a:moveTo>
                      <a:pt x="128" y="230"/>
                    </a:moveTo>
                    <a:cubicBezTo>
                      <a:pt x="146" y="224"/>
                      <a:pt x="174" y="212"/>
                      <a:pt x="180" y="189"/>
                    </a:cubicBezTo>
                    <a:cubicBezTo>
                      <a:pt x="190" y="155"/>
                      <a:pt x="192" y="61"/>
                      <a:pt x="174" y="45"/>
                    </a:cubicBezTo>
                    <a:cubicBezTo>
                      <a:pt x="156" y="29"/>
                      <a:pt x="27" y="0"/>
                      <a:pt x="27" y="0"/>
                    </a:cubicBezTo>
                    <a:cubicBezTo>
                      <a:pt x="27" y="0"/>
                      <a:pt x="21" y="26"/>
                      <a:pt x="45" y="36"/>
                    </a:cubicBezTo>
                    <a:cubicBezTo>
                      <a:pt x="69" y="45"/>
                      <a:pt x="133" y="64"/>
                      <a:pt x="133" y="64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0" y="77"/>
                      <a:pt x="15" y="86"/>
                    </a:cubicBezTo>
                    <a:cubicBezTo>
                      <a:pt x="30" y="95"/>
                      <a:pt x="116" y="97"/>
                      <a:pt x="116" y="97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5"/>
                      <a:pt x="7" y="120"/>
                      <a:pt x="35" y="123"/>
                    </a:cubicBezTo>
                    <a:cubicBezTo>
                      <a:pt x="62" y="126"/>
                      <a:pt x="126" y="132"/>
                      <a:pt x="126" y="132"/>
                    </a:cubicBezTo>
                    <a:cubicBezTo>
                      <a:pt x="52" y="129"/>
                      <a:pt x="52" y="129"/>
                      <a:pt x="52" y="129"/>
                    </a:cubicBezTo>
                    <a:cubicBezTo>
                      <a:pt x="52" y="129"/>
                      <a:pt x="53" y="154"/>
                      <a:pt x="79" y="157"/>
                    </a:cubicBezTo>
                    <a:cubicBezTo>
                      <a:pt x="98" y="159"/>
                      <a:pt x="123" y="163"/>
                      <a:pt x="123" y="163"/>
                    </a:cubicBezTo>
                    <a:lnTo>
                      <a:pt x="128" y="230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23"/>
              <p:cNvSpPr/>
              <p:nvPr/>
            </p:nvSpPr>
            <p:spPr>
              <a:xfrm>
                <a:off x="7104140" y="1805073"/>
                <a:ext cx="27233" cy="47657"/>
              </a:xfrm>
              <a:custGeom>
                <a:avLst/>
                <a:gdLst/>
                <a:ahLst/>
                <a:cxnLst/>
                <a:rect l="l" t="t" r="r" b="b"/>
                <a:pathLst>
                  <a:path w="30" h="53" extrusionOk="0">
                    <a:moveTo>
                      <a:pt x="0" y="0"/>
                    </a:moveTo>
                    <a:cubicBezTo>
                      <a:pt x="19" y="2"/>
                      <a:pt x="19" y="2"/>
                      <a:pt x="19" y="2"/>
                    </a:cubicBezTo>
                    <a:cubicBezTo>
                      <a:pt x="26" y="3"/>
                      <a:pt x="30" y="15"/>
                      <a:pt x="28" y="28"/>
                    </a:cubicBezTo>
                    <a:cubicBezTo>
                      <a:pt x="27" y="42"/>
                      <a:pt x="20" y="53"/>
                      <a:pt x="14" y="52"/>
                    </a:cubicBezTo>
                    <a:cubicBezTo>
                      <a:pt x="8" y="51"/>
                      <a:pt x="4" y="40"/>
                      <a:pt x="5" y="26"/>
                    </a:cubicBezTo>
                    <a:cubicBezTo>
                      <a:pt x="6" y="20"/>
                      <a:pt x="7" y="15"/>
                      <a:pt x="9" y="1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7" name="Google Shape;597;p23"/>
            <p:cNvGrpSpPr/>
            <p:nvPr/>
          </p:nvGrpSpPr>
          <p:grpSpPr>
            <a:xfrm>
              <a:off x="5350825" y="945922"/>
              <a:ext cx="669524" cy="947131"/>
              <a:chOff x="6000261" y="1225220"/>
              <a:chExt cx="627600" cy="887824"/>
            </a:xfrm>
          </p:grpSpPr>
          <p:sp>
            <p:nvSpPr>
              <p:cNvPr id="598" name="Google Shape;598;p23"/>
              <p:cNvSpPr/>
              <p:nvPr/>
            </p:nvSpPr>
            <p:spPr>
              <a:xfrm>
                <a:off x="6000261" y="1293145"/>
                <a:ext cx="627600" cy="819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Google Shape;599;p23"/>
              <p:cNvSpPr/>
              <p:nvPr/>
            </p:nvSpPr>
            <p:spPr>
              <a:xfrm>
                <a:off x="6000261" y="1225220"/>
                <a:ext cx="627579" cy="67924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8" extrusionOk="0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23"/>
              <p:cNvSpPr/>
              <p:nvPr/>
            </p:nvSpPr>
            <p:spPr>
              <a:xfrm>
                <a:off x="6029918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23"/>
              <p:cNvSpPr/>
              <p:nvPr/>
            </p:nvSpPr>
            <p:spPr>
              <a:xfrm>
                <a:off x="6077752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23"/>
              <p:cNvSpPr/>
              <p:nvPr/>
            </p:nvSpPr>
            <p:spPr>
              <a:xfrm>
                <a:off x="6126543" y="1243398"/>
                <a:ext cx="306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23"/>
              <p:cNvSpPr/>
              <p:nvPr/>
            </p:nvSpPr>
            <p:spPr>
              <a:xfrm>
                <a:off x="6100712" y="1671989"/>
                <a:ext cx="97500" cy="142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23"/>
              <p:cNvSpPr/>
              <p:nvPr/>
            </p:nvSpPr>
            <p:spPr>
              <a:xfrm>
                <a:off x="6248997" y="1573451"/>
                <a:ext cx="98400" cy="241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23"/>
              <p:cNvSpPr/>
              <p:nvPr/>
            </p:nvSpPr>
            <p:spPr>
              <a:xfrm>
                <a:off x="6397281" y="1484480"/>
                <a:ext cx="97500" cy="33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" name="Google Shape;606;p23"/>
              <p:cNvSpPr/>
              <p:nvPr/>
            </p:nvSpPr>
            <p:spPr>
              <a:xfrm>
                <a:off x="6135152" y="1338108"/>
                <a:ext cx="308049" cy="309007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53" extrusionOk="0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7" name="Google Shape;607;p23"/>
              <p:cNvSpPr/>
              <p:nvPr/>
            </p:nvSpPr>
            <p:spPr>
              <a:xfrm>
                <a:off x="6072012" y="1876717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23"/>
              <p:cNvSpPr/>
              <p:nvPr/>
            </p:nvSpPr>
            <p:spPr>
              <a:xfrm>
                <a:off x="6072012" y="1929334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23"/>
              <p:cNvSpPr/>
              <p:nvPr/>
            </p:nvSpPr>
            <p:spPr>
              <a:xfrm>
                <a:off x="6124629" y="1981952"/>
                <a:ext cx="3777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23"/>
              <p:cNvSpPr/>
              <p:nvPr/>
            </p:nvSpPr>
            <p:spPr>
              <a:xfrm>
                <a:off x="6192553" y="2034569"/>
                <a:ext cx="2421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1" name="Google Shape;611;p23"/>
            <p:cNvGrpSpPr/>
            <p:nvPr/>
          </p:nvGrpSpPr>
          <p:grpSpPr>
            <a:xfrm flipH="1">
              <a:off x="6374171" y="713259"/>
              <a:ext cx="588491" cy="951052"/>
              <a:chOff x="1062996" y="1340396"/>
              <a:chExt cx="588491" cy="951052"/>
            </a:xfrm>
          </p:grpSpPr>
          <p:sp>
            <p:nvSpPr>
              <p:cNvPr id="612" name="Google Shape;612;p23"/>
              <p:cNvSpPr/>
              <p:nvPr/>
            </p:nvSpPr>
            <p:spPr>
              <a:xfrm flipH="1">
                <a:off x="1127696" y="1466525"/>
                <a:ext cx="521965" cy="813973"/>
              </a:xfrm>
              <a:custGeom>
                <a:avLst/>
                <a:gdLst/>
                <a:ahLst/>
                <a:cxnLst/>
                <a:rect l="l" t="t" r="r" b="b"/>
                <a:pathLst>
                  <a:path w="313" h="487" extrusionOk="0">
                    <a:moveTo>
                      <a:pt x="115" y="395"/>
                    </a:moveTo>
                    <a:cubicBezTo>
                      <a:pt x="111" y="399"/>
                      <a:pt x="109" y="403"/>
                      <a:pt x="106" y="406"/>
                    </a:cubicBezTo>
                    <a:cubicBezTo>
                      <a:pt x="79" y="435"/>
                      <a:pt x="34" y="470"/>
                      <a:pt x="11" y="487"/>
                    </a:cubicBezTo>
                    <a:cubicBezTo>
                      <a:pt x="8" y="485"/>
                      <a:pt x="4" y="483"/>
                      <a:pt x="0" y="480"/>
                    </a:cubicBezTo>
                    <a:cubicBezTo>
                      <a:pt x="5" y="452"/>
                      <a:pt x="16" y="396"/>
                      <a:pt x="29" y="359"/>
                    </a:cubicBezTo>
                    <a:cubicBezTo>
                      <a:pt x="31" y="356"/>
                      <a:pt x="32" y="351"/>
                      <a:pt x="35" y="346"/>
                    </a:cubicBezTo>
                    <a:cubicBezTo>
                      <a:pt x="71" y="277"/>
                      <a:pt x="234" y="51"/>
                      <a:pt x="266" y="6"/>
                    </a:cubicBezTo>
                    <a:cubicBezTo>
                      <a:pt x="269" y="2"/>
                      <a:pt x="273" y="0"/>
                      <a:pt x="276" y="2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3" y="24"/>
                      <a:pt x="313" y="29"/>
                      <a:pt x="311" y="34"/>
                    </a:cubicBezTo>
                    <a:cubicBezTo>
                      <a:pt x="286" y="82"/>
                      <a:pt x="159" y="331"/>
                      <a:pt x="115" y="3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613;p23"/>
              <p:cNvSpPr/>
              <p:nvPr/>
            </p:nvSpPr>
            <p:spPr>
              <a:xfrm flipH="1">
                <a:off x="1458031" y="2045067"/>
                <a:ext cx="191631" cy="235432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41" extrusionOk="0">
                    <a:moveTo>
                      <a:pt x="115" y="49"/>
                    </a:moveTo>
                    <a:cubicBezTo>
                      <a:pt x="111" y="53"/>
                      <a:pt x="109" y="57"/>
                      <a:pt x="106" y="60"/>
                    </a:cubicBezTo>
                    <a:cubicBezTo>
                      <a:pt x="79" y="89"/>
                      <a:pt x="34" y="124"/>
                      <a:pt x="11" y="141"/>
                    </a:cubicBezTo>
                    <a:cubicBezTo>
                      <a:pt x="8" y="139"/>
                      <a:pt x="4" y="137"/>
                      <a:pt x="0" y="134"/>
                    </a:cubicBezTo>
                    <a:cubicBezTo>
                      <a:pt x="5" y="106"/>
                      <a:pt x="16" y="50"/>
                      <a:pt x="29" y="13"/>
                    </a:cubicBezTo>
                    <a:cubicBezTo>
                      <a:pt x="31" y="10"/>
                      <a:pt x="32" y="5"/>
                      <a:pt x="35" y="0"/>
                    </a:cubicBezTo>
                    <a:lnTo>
                      <a:pt x="115" y="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614;p23"/>
              <p:cNvSpPr/>
              <p:nvPr/>
            </p:nvSpPr>
            <p:spPr>
              <a:xfrm flipH="1">
                <a:off x="1622286" y="2258597"/>
                <a:ext cx="29201" cy="32851"/>
              </a:xfrm>
              <a:custGeom>
                <a:avLst/>
                <a:gdLst/>
                <a:ahLst/>
                <a:cxnLst/>
                <a:rect l="l" t="t" r="r" b="b"/>
                <a:pathLst>
                  <a:path w="18" h="20" extrusionOk="0">
                    <a:moveTo>
                      <a:pt x="2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4" y="20"/>
                      <a:pt x="8" y="17"/>
                    </a:cubicBezTo>
                    <a:cubicBezTo>
                      <a:pt x="18" y="10"/>
                      <a:pt x="18" y="10"/>
                      <a:pt x="18" y="1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p23"/>
              <p:cNvSpPr/>
              <p:nvPr/>
            </p:nvSpPr>
            <p:spPr>
              <a:xfrm flipH="1">
                <a:off x="1062996" y="1340396"/>
                <a:ext cx="98553" cy="107679"/>
              </a:xfrm>
              <a:custGeom>
                <a:avLst/>
                <a:gdLst/>
                <a:ahLst/>
                <a:cxnLst/>
                <a:rect l="l" t="t" r="r" b="b"/>
                <a:pathLst>
                  <a:path w="59" h="64" extrusionOk="0">
                    <a:moveTo>
                      <a:pt x="47" y="5"/>
                    </a:moveTo>
                    <a:cubicBezTo>
                      <a:pt x="47" y="5"/>
                      <a:pt x="47" y="5"/>
                      <a:pt x="47" y="5"/>
                    </a:cubicBezTo>
                    <a:cubicBezTo>
                      <a:pt x="37" y="0"/>
                      <a:pt x="26" y="3"/>
                      <a:pt x="2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9" y="23"/>
                      <a:pt x="56" y="11"/>
                      <a:pt x="47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p23"/>
              <p:cNvSpPr/>
              <p:nvPr/>
            </p:nvSpPr>
            <p:spPr>
              <a:xfrm flipH="1">
                <a:off x="1071120" y="1472001"/>
                <a:ext cx="155130" cy="366836"/>
              </a:xfrm>
              <a:custGeom>
                <a:avLst/>
                <a:gdLst/>
                <a:ahLst/>
                <a:cxnLst/>
                <a:rect l="l" t="t" r="r" b="b"/>
                <a:pathLst>
                  <a:path w="93" h="220" extrusionOk="0">
                    <a:moveTo>
                      <a:pt x="0" y="216"/>
                    </a:moveTo>
                    <a:cubicBezTo>
                      <a:pt x="76" y="34"/>
                      <a:pt x="76" y="34"/>
                      <a:pt x="76" y="34"/>
                    </a:cubicBezTo>
                    <a:cubicBezTo>
                      <a:pt x="77" y="32"/>
                      <a:pt x="76" y="31"/>
                      <a:pt x="75" y="30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90" y="22"/>
                      <a:pt x="93" y="31"/>
                      <a:pt x="90" y="40"/>
                    </a:cubicBezTo>
                    <a:cubicBezTo>
                      <a:pt x="90" y="40"/>
                      <a:pt x="29" y="185"/>
                      <a:pt x="22" y="203"/>
                    </a:cubicBezTo>
                    <a:cubicBezTo>
                      <a:pt x="15" y="220"/>
                      <a:pt x="0" y="216"/>
                      <a:pt x="0" y="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p23"/>
              <p:cNvSpPr/>
              <p:nvPr/>
            </p:nvSpPr>
            <p:spPr>
              <a:xfrm flipH="1">
                <a:off x="1089372" y="1408123"/>
                <a:ext cx="142354" cy="118629"/>
              </a:xfrm>
              <a:custGeom>
                <a:avLst/>
                <a:gdLst/>
                <a:ahLst/>
                <a:cxnLst/>
                <a:rect l="l" t="t" r="r" b="b"/>
                <a:pathLst>
                  <a:path w="85" h="71" extrusionOk="0">
                    <a:moveTo>
                      <a:pt x="83" y="39"/>
                    </a:moveTo>
                    <a:cubicBezTo>
                      <a:pt x="21" y="2"/>
                      <a:pt x="21" y="2"/>
                      <a:pt x="21" y="2"/>
                    </a:cubicBezTo>
                    <a:cubicBezTo>
                      <a:pt x="19" y="0"/>
                      <a:pt x="16" y="2"/>
                      <a:pt x="14" y="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8"/>
                      <a:pt x="0" y="31"/>
                      <a:pt x="2" y="32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7" y="71"/>
                      <a:pt x="70" y="70"/>
                      <a:pt x="71" y="67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5" y="44"/>
                      <a:pt x="85" y="41"/>
                      <a:pt x="83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8" name="Google Shape;618;p23"/>
            <p:cNvGrpSpPr/>
            <p:nvPr/>
          </p:nvGrpSpPr>
          <p:grpSpPr>
            <a:xfrm>
              <a:off x="4997878" y="2657014"/>
              <a:ext cx="471946" cy="712345"/>
              <a:chOff x="2047101" y="2145599"/>
              <a:chExt cx="407553" cy="615151"/>
            </a:xfrm>
          </p:grpSpPr>
          <p:sp>
            <p:nvSpPr>
              <p:cNvPr id="619" name="Google Shape;619;p23"/>
              <p:cNvSpPr/>
              <p:nvPr/>
            </p:nvSpPr>
            <p:spPr>
              <a:xfrm>
                <a:off x="2047101" y="2145599"/>
                <a:ext cx="407553" cy="615151"/>
              </a:xfrm>
              <a:custGeom>
                <a:avLst/>
                <a:gdLst/>
                <a:ahLst/>
                <a:cxnLst/>
                <a:rect l="l" t="t" r="r" b="b"/>
                <a:pathLst>
                  <a:path w="879" h="1325" extrusionOk="0">
                    <a:moveTo>
                      <a:pt x="879" y="55"/>
                    </a:moveTo>
                    <a:cubicBezTo>
                      <a:pt x="879" y="1270"/>
                      <a:pt x="879" y="1270"/>
                      <a:pt x="879" y="1270"/>
                    </a:cubicBezTo>
                    <a:cubicBezTo>
                      <a:pt x="879" y="1300"/>
                      <a:pt x="854" y="1325"/>
                      <a:pt x="824" y="1325"/>
                    </a:cubicBezTo>
                    <a:cubicBezTo>
                      <a:pt x="55" y="1325"/>
                      <a:pt x="55" y="1325"/>
                      <a:pt x="55" y="1325"/>
                    </a:cubicBezTo>
                    <a:cubicBezTo>
                      <a:pt x="25" y="1325"/>
                      <a:pt x="0" y="1300"/>
                      <a:pt x="0" y="127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23"/>
              <p:cNvSpPr/>
              <p:nvPr/>
            </p:nvSpPr>
            <p:spPr>
              <a:xfrm>
                <a:off x="2047101" y="2145599"/>
                <a:ext cx="407553" cy="203528"/>
              </a:xfrm>
              <a:custGeom>
                <a:avLst/>
                <a:gdLst/>
                <a:ahLst/>
                <a:cxnLst/>
                <a:rect l="l" t="t" r="r" b="b"/>
                <a:pathLst>
                  <a:path w="879" h="439" extrusionOk="0">
                    <a:moveTo>
                      <a:pt x="879" y="55"/>
                    </a:moveTo>
                    <a:cubicBezTo>
                      <a:pt x="879" y="439"/>
                      <a:pt x="879" y="439"/>
                      <a:pt x="879" y="439"/>
                    </a:cubicBezTo>
                    <a:cubicBezTo>
                      <a:pt x="0" y="439"/>
                      <a:pt x="0" y="439"/>
                      <a:pt x="0" y="439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p23"/>
              <p:cNvSpPr/>
              <p:nvPr/>
            </p:nvSpPr>
            <p:spPr>
              <a:xfrm>
                <a:off x="2080091" y="2234928"/>
                <a:ext cx="341100" cy="86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p23"/>
              <p:cNvSpPr/>
              <p:nvPr/>
            </p:nvSpPr>
            <p:spPr>
              <a:xfrm>
                <a:off x="2207483" y="2234928"/>
                <a:ext cx="194894" cy="86283"/>
              </a:xfrm>
              <a:custGeom>
                <a:avLst/>
                <a:gdLst/>
                <a:ahLst/>
                <a:cxnLst/>
                <a:rect l="l" t="t" r="r" b="b"/>
                <a:pathLst>
                  <a:path w="384" h="170" extrusionOk="0">
                    <a:moveTo>
                      <a:pt x="384" y="0"/>
                    </a:moveTo>
                    <a:lnTo>
                      <a:pt x="270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623;p23"/>
              <p:cNvSpPr/>
              <p:nvPr/>
            </p:nvSpPr>
            <p:spPr>
              <a:xfrm>
                <a:off x="2089734" y="2234928"/>
                <a:ext cx="125869" cy="8628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70" extrusionOk="0">
                    <a:moveTo>
                      <a:pt x="248" y="0"/>
                    </a:moveTo>
                    <a:lnTo>
                      <a:pt x="135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624;p23"/>
              <p:cNvSpPr/>
              <p:nvPr/>
            </p:nvSpPr>
            <p:spPr>
              <a:xfrm>
                <a:off x="2080091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p23"/>
              <p:cNvSpPr/>
              <p:nvPr/>
            </p:nvSpPr>
            <p:spPr>
              <a:xfrm>
                <a:off x="2169925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p23"/>
              <p:cNvSpPr/>
              <p:nvPr/>
            </p:nvSpPr>
            <p:spPr>
              <a:xfrm>
                <a:off x="2259252" y="2420691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p23"/>
              <p:cNvSpPr/>
              <p:nvPr/>
            </p:nvSpPr>
            <p:spPr>
              <a:xfrm>
                <a:off x="2349086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23"/>
              <p:cNvSpPr/>
              <p:nvPr/>
            </p:nvSpPr>
            <p:spPr>
              <a:xfrm>
                <a:off x="2080091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p23"/>
              <p:cNvSpPr/>
              <p:nvPr/>
            </p:nvSpPr>
            <p:spPr>
              <a:xfrm>
                <a:off x="2169925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p23"/>
              <p:cNvSpPr/>
              <p:nvPr/>
            </p:nvSpPr>
            <p:spPr>
              <a:xfrm>
                <a:off x="2259252" y="2486165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23"/>
              <p:cNvSpPr/>
              <p:nvPr/>
            </p:nvSpPr>
            <p:spPr>
              <a:xfrm>
                <a:off x="2349086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p23"/>
              <p:cNvSpPr/>
              <p:nvPr/>
            </p:nvSpPr>
            <p:spPr>
              <a:xfrm>
                <a:off x="2080091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3" name="Google Shape;633;p23"/>
              <p:cNvSpPr/>
              <p:nvPr/>
            </p:nvSpPr>
            <p:spPr>
              <a:xfrm>
                <a:off x="2169925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4" name="Google Shape;634;p23"/>
              <p:cNvSpPr/>
              <p:nvPr/>
            </p:nvSpPr>
            <p:spPr>
              <a:xfrm>
                <a:off x="2259252" y="2551131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5" name="Google Shape;635;p23"/>
              <p:cNvSpPr/>
              <p:nvPr/>
            </p:nvSpPr>
            <p:spPr>
              <a:xfrm>
                <a:off x="2349086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6" name="Google Shape;636;p23"/>
              <p:cNvSpPr/>
              <p:nvPr/>
            </p:nvSpPr>
            <p:spPr>
              <a:xfrm>
                <a:off x="2080091" y="2616098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7" name="Google Shape;637;p23"/>
              <p:cNvSpPr/>
              <p:nvPr/>
            </p:nvSpPr>
            <p:spPr>
              <a:xfrm>
                <a:off x="2169925" y="2616098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8" name="Google Shape;638;p23"/>
              <p:cNvSpPr/>
              <p:nvPr/>
            </p:nvSpPr>
            <p:spPr>
              <a:xfrm>
                <a:off x="2259252" y="2616098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9" name="Google Shape;639;p23"/>
              <p:cNvSpPr/>
              <p:nvPr/>
            </p:nvSpPr>
            <p:spPr>
              <a:xfrm>
                <a:off x="2080091" y="2681572"/>
                <a:ext cx="72070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6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4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0" name="Google Shape;640;p23"/>
              <p:cNvSpPr/>
              <p:nvPr/>
            </p:nvSpPr>
            <p:spPr>
              <a:xfrm>
                <a:off x="2169925" y="2681572"/>
                <a:ext cx="72070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6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1" name="Google Shape;641;p23"/>
              <p:cNvSpPr/>
              <p:nvPr/>
            </p:nvSpPr>
            <p:spPr>
              <a:xfrm>
                <a:off x="2259252" y="2681572"/>
                <a:ext cx="72578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6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2" name="Google Shape;642;p23"/>
              <p:cNvSpPr/>
              <p:nvPr/>
            </p:nvSpPr>
            <p:spPr>
              <a:xfrm>
                <a:off x="2349086" y="2616098"/>
                <a:ext cx="72070" cy="114706"/>
              </a:xfrm>
              <a:custGeom>
                <a:avLst/>
                <a:gdLst/>
                <a:ahLst/>
                <a:cxnLst/>
                <a:rect l="l" t="t" r="r" b="b"/>
                <a:pathLst>
                  <a:path w="156" h="247" extrusionOk="0">
                    <a:moveTo>
                      <a:pt x="156" y="26"/>
                    </a:moveTo>
                    <a:cubicBezTo>
                      <a:pt x="156" y="12"/>
                      <a:pt x="145" y="0"/>
                      <a:pt x="131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3"/>
                      <a:pt x="1" y="84"/>
                      <a:pt x="1" y="84"/>
                    </a:cubicBezTo>
                    <a:cubicBezTo>
                      <a:pt x="1" y="86"/>
                      <a:pt x="0" y="87"/>
                      <a:pt x="0" y="88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236"/>
                      <a:pt x="11" y="247"/>
                      <a:pt x="25" y="247"/>
                    </a:cubicBezTo>
                    <a:cubicBezTo>
                      <a:pt x="131" y="247"/>
                      <a:pt x="131" y="247"/>
                      <a:pt x="131" y="247"/>
                    </a:cubicBezTo>
                    <a:cubicBezTo>
                      <a:pt x="145" y="247"/>
                      <a:pt x="156" y="236"/>
                      <a:pt x="156" y="222"/>
                    </a:cubicBezTo>
                    <a:cubicBezTo>
                      <a:pt x="156" y="166"/>
                      <a:pt x="156" y="166"/>
                      <a:pt x="156" y="166"/>
                    </a:cubicBezTo>
                    <a:cubicBezTo>
                      <a:pt x="156" y="165"/>
                      <a:pt x="156" y="165"/>
                      <a:pt x="156" y="165"/>
                    </a:cubicBezTo>
                    <a:cubicBezTo>
                      <a:pt x="156" y="164"/>
                      <a:pt x="156" y="164"/>
                      <a:pt x="156" y="164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7"/>
                      <a:pt x="156" y="86"/>
                      <a:pt x="156" y="84"/>
                    </a:cubicBezTo>
                    <a:cubicBezTo>
                      <a:pt x="156" y="84"/>
                      <a:pt x="156" y="83"/>
                      <a:pt x="156" y="82"/>
                    </a:cubicBezTo>
                    <a:lnTo>
                      <a:pt x="156" y="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23"/>
              <p:cNvSpPr/>
              <p:nvPr/>
            </p:nvSpPr>
            <p:spPr>
              <a:xfrm>
                <a:off x="2080091" y="2368413"/>
                <a:ext cx="65473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4" extrusionOk="0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644;p23"/>
              <p:cNvSpPr/>
              <p:nvPr/>
            </p:nvSpPr>
            <p:spPr>
              <a:xfrm>
                <a:off x="2355684" y="2368413"/>
                <a:ext cx="65473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4" extrusionOk="0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p23"/>
              <p:cNvSpPr/>
              <p:nvPr/>
            </p:nvSpPr>
            <p:spPr>
              <a:xfrm>
                <a:off x="2163327" y="2368413"/>
                <a:ext cx="49231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p23"/>
              <p:cNvSpPr/>
              <p:nvPr/>
            </p:nvSpPr>
            <p:spPr>
              <a:xfrm>
                <a:off x="2226262" y="2368413"/>
                <a:ext cx="49231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647;p23"/>
              <p:cNvSpPr/>
              <p:nvPr/>
            </p:nvSpPr>
            <p:spPr>
              <a:xfrm>
                <a:off x="2289704" y="2368413"/>
                <a:ext cx="48724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648;p23"/>
              <p:cNvSpPr/>
              <p:nvPr/>
            </p:nvSpPr>
            <p:spPr>
              <a:xfrm>
                <a:off x="2080091" y="2179097"/>
                <a:ext cx="121302" cy="26900"/>
              </a:xfrm>
              <a:custGeom>
                <a:avLst/>
                <a:gdLst/>
                <a:ahLst/>
                <a:cxnLst/>
                <a:rect l="l" t="t" r="r" b="b"/>
                <a:pathLst>
                  <a:path w="261" h="58" extrusionOk="0">
                    <a:moveTo>
                      <a:pt x="232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ubicBezTo>
                      <a:pt x="232" y="58"/>
                      <a:pt x="232" y="58"/>
                      <a:pt x="232" y="58"/>
                    </a:cubicBezTo>
                    <a:cubicBezTo>
                      <a:pt x="248" y="58"/>
                      <a:pt x="261" y="45"/>
                      <a:pt x="261" y="29"/>
                    </a:cubicBezTo>
                    <a:cubicBezTo>
                      <a:pt x="261" y="13"/>
                      <a:pt x="248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9" name="Google Shape;649;p23"/>
            <p:cNvGrpSpPr/>
            <p:nvPr/>
          </p:nvGrpSpPr>
          <p:grpSpPr>
            <a:xfrm>
              <a:off x="7164619" y="1316177"/>
              <a:ext cx="415198" cy="415198"/>
              <a:chOff x="1404969" y="1106377"/>
              <a:chExt cx="415198" cy="415198"/>
            </a:xfrm>
          </p:grpSpPr>
          <p:sp>
            <p:nvSpPr>
              <p:cNvPr id="650" name="Google Shape;650;p23"/>
              <p:cNvSpPr/>
              <p:nvPr/>
            </p:nvSpPr>
            <p:spPr>
              <a:xfrm>
                <a:off x="1404969" y="1106377"/>
                <a:ext cx="415198" cy="415198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74" extrusionOk="0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p23"/>
              <p:cNvSpPr/>
              <p:nvPr/>
            </p:nvSpPr>
            <p:spPr>
              <a:xfrm>
                <a:off x="1460456" y="1163778"/>
                <a:ext cx="304223" cy="299440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3" extrusionOk="0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52" name="Google Shape;652;p23"/>
            <p:cNvSpPr/>
            <p:nvPr/>
          </p:nvSpPr>
          <p:spPr>
            <a:xfrm>
              <a:off x="3840701" y="867524"/>
              <a:ext cx="531600" cy="876850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23"/>
            <p:cNvSpPr/>
            <p:nvPr/>
          </p:nvSpPr>
          <p:spPr>
            <a:xfrm>
              <a:off x="6535672" y="3138738"/>
              <a:ext cx="157450" cy="259725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5627753" y="3138762"/>
              <a:ext cx="653350" cy="64479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871075" y="2969400"/>
            <a:ext cx="4559700" cy="13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100" b="0"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871075" y="2425725"/>
            <a:ext cx="996900" cy="70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400" b="0">
                <a:solidFill>
                  <a:schemeClr val="lt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871075" y="4229000"/>
            <a:ext cx="45597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>
            <a:off x="-3162649" y="-2703928"/>
            <a:ext cx="13165613" cy="11244425"/>
            <a:chOff x="-3162649" y="-2703928"/>
            <a:chExt cx="13165613" cy="11244425"/>
          </a:xfrm>
        </p:grpSpPr>
        <p:sp>
          <p:nvSpPr>
            <p:cNvPr id="20" name="Google Shape;20;p3"/>
            <p:cNvSpPr/>
            <p:nvPr/>
          </p:nvSpPr>
          <p:spPr>
            <a:xfrm rot="-8306489">
              <a:off x="6127382" y="-1119897"/>
              <a:ext cx="3381355" cy="2773073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2526298">
              <a:off x="-1178945" y="-1980449"/>
              <a:ext cx="3213799" cy="2742785"/>
            </a:xfrm>
            <a:custGeom>
              <a:avLst/>
              <a:gdLst/>
              <a:ahLst/>
              <a:cxnLst/>
              <a:rect l="l" t="t" r="r" b="b"/>
              <a:pathLst>
                <a:path w="1480978" h="1263926" extrusionOk="0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rot="7128936">
              <a:off x="-2814439" y="3014869"/>
              <a:ext cx="5631417" cy="4125872"/>
            </a:xfrm>
            <a:custGeom>
              <a:avLst/>
              <a:gdLst/>
              <a:ahLst/>
              <a:cxnLst/>
              <a:rect l="l" t="t" r="r" b="b"/>
              <a:pathLst>
                <a:path w="616186" h="397857" extrusionOk="0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0000" y="1063351"/>
            <a:ext cx="77040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>
                <a:solidFill>
                  <a:srgbClr val="201338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26" name="Google Shape;26;p4"/>
          <p:cNvGrpSpPr/>
          <p:nvPr/>
        </p:nvGrpSpPr>
        <p:grpSpPr>
          <a:xfrm>
            <a:off x="-2070957" y="-2181586"/>
            <a:ext cx="12789989" cy="9622630"/>
            <a:chOff x="-2070957" y="-2181586"/>
            <a:chExt cx="12789989" cy="9622630"/>
          </a:xfrm>
        </p:grpSpPr>
        <p:sp>
          <p:nvSpPr>
            <p:cNvPr id="27" name="Google Shape;27;p4"/>
            <p:cNvSpPr/>
            <p:nvPr/>
          </p:nvSpPr>
          <p:spPr>
            <a:xfrm rot="-7978753">
              <a:off x="7222940" y="-1435304"/>
              <a:ext cx="3098931" cy="2433851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-2460279">
              <a:off x="-1652662" y="4289121"/>
              <a:ext cx="3098932" cy="2433850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" name="Google Shape;29;p4"/>
          <p:cNvGrpSpPr/>
          <p:nvPr/>
        </p:nvGrpSpPr>
        <p:grpSpPr>
          <a:xfrm>
            <a:off x="8350786" y="175533"/>
            <a:ext cx="627600" cy="887824"/>
            <a:chOff x="2443886" y="2869758"/>
            <a:chExt cx="627600" cy="887824"/>
          </a:xfrm>
        </p:grpSpPr>
        <p:sp>
          <p:nvSpPr>
            <p:cNvPr id="30" name="Google Shape;30;p4"/>
            <p:cNvSpPr/>
            <p:nvPr/>
          </p:nvSpPr>
          <p:spPr>
            <a:xfrm>
              <a:off x="2443886" y="2937682"/>
              <a:ext cx="627600" cy="81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2443886" y="2869758"/>
              <a:ext cx="627579" cy="67924"/>
            </a:xfrm>
            <a:custGeom>
              <a:avLst/>
              <a:gdLst/>
              <a:ahLst/>
              <a:cxnLst/>
              <a:rect l="l" t="t" r="r" b="b"/>
              <a:pathLst>
                <a:path w="718" h="78" extrusionOk="0">
                  <a:moveTo>
                    <a:pt x="681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718" y="78"/>
                    <a:pt x="718" y="78"/>
                    <a:pt x="718" y="78"/>
                  </a:cubicBezTo>
                  <a:cubicBezTo>
                    <a:pt x="718" y="37"/>
                    <a:pt x="718" y="37"/>
                    <a:pt x="718" y="37"/>
                  </a:cubicBezTo>
                  <a:cubicBezTo>
                    <a:pt x="718" y="16"/>
                    <a:pt x="701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2473543" y="2887935"/>
              <a:ext cx="31500" cy="30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2521377" y="2887935"/>
              <a:ext cx="31500" cy="30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2570168" y="2887935"/>
              <a:ext cx="30600" cy="30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2544337" y="3316526"/>
              <a:ext cx="97500" cy="142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2692622" y="3217988"/>
              <a:ext cx="98400" cy="241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2840906" y="3129017"/>
              <a:ext cx="97500" cy="33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2578777" y="2982646"/>
              <a:ext cx="308049" cy="309007"/>
            </a:xfrm>
            <a:custGeom>
              <a:avLst/>
              <a:gdLst/>
              <a:ahLst/>
              <a:cxnLst/>
              <a:rect l="l" t="t" r="r" b="b"/>
              <a:pathLst>
                <a:path w="352" h="353" extrusionOk="0">
                  <a:moveTo>
                    <a:pt x="351" y="56"/>
                  </a:moveTo>
                  <a:cubicBezTo>
                    <a:pt x="350" y="51"/>
                    <a:pt x="347" y="47"/>
                    <a:pt x="343" y="45"/>
                  </a:cubicBezTo>
                  <a:cubicBezTo>
                    <a:pt x="262" y="4"/>
                    <a:pt x="262" y="4"/>
                    <a:pt x="262" y="4"/>
                  </a:cubicBezTo>
                  <a:cubicBezTo>
                    <a:pt x="255" y="0"/>
                    <a:pt x="246" y="3"/>
                    <a:pt x="242" y="11"/>
                  </a:cubicBezTo>
                  <a:cubicBezTo>
                    <a:pt x="238" y="18"/>
                    <a:pt x="241" y="27"/>
                    <a:pt x="249" y="31"/>
                  </a:cubicBezTo>
                  <a:cubicBezTo>
                    <a:pt x="290" y="52"/>
                    <a:pt x="290" y="52"/>
                    <a:pt x="290" y="52"/>
                  </a:cubicBezTo>
                  <a:cubicBezTo>
                    <a:pt x="43" y="111"/>
                    <a:pt x="2" y="333"/>
                    <a:pt x="2" y="335"/>
                  </a:cubicBezTo>
                  <a:cubicBezTo>
                    <a:pt x="0" y="343"/>
                    <a:pt x="6" y="351"/>
                    <a:pt x="14" y="352"/>
                  </a:cubicBezTo>
                  <a:cubicBezTo>
                    <a:pt x="15" y="353"/>
                    <a:pt x="15" y="353"/>
                    <a:pt x="16" y="353"/>
                  </a:cubicBezTo>
                  <a:cubicBezTo>
                    <a:pt x="23" y="353"/>
                    <a:pt x="30" y="348"/>
                    <a:pt x="31" y="340"/>
                  </a:cubicBezTo>
                  <a:cubicBezTo>
                    <a:pt x="31" y="338"/>
                    <a:pt x="69" y="134"/>
                    <a:pt x="300" y="80"/>
                  </a:cubicBezTo>
                  <a:cubicBezTo>
                    <a:pt x="268" y="120"/>
                    <a:pt x="268" y="120"/>
                    <a:pt x="268" y="120"/>
                  </a:cubicBezTo>
                  <a:cubicBezTo>
                    <a:pt x="263" y="126"/>
                    <a:pt x="264" y="135"/>
                    <a:pt x="270" y="141"/>
                  </a:cubicBezTo>
                  <a:cubicBezTo>
                    <a:pt x="273" y="143"/>
                    <a:pt x="276" y="144"/>
                    <a:pt x="280" y="144"/>
                  </a:cubicBezTo>
                  <a:cubicBezTo>
                    <a:pt x="284" y="144"/>
                    <a:pt x="288" y="142"/>
                    <a:pt x="291" y="138"/>
                  </a:cubicBezTo>
                  <a:cubicBezTo>
                    <a:pt x="348" y="68"/>
                    <a:pt x="348" y="68"/>
                    <a:pt x="348" y="68"/>
                  </a:cubicBezTo>
                  <a:cubicBezTo>
                    <a:pt x="351" y="65"/>
                    <a:pt x="352" y="60"/>
                    <a:pt x="351" y="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2515637" y="3521255"/>
              <a:ext cx="483000" cy="2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2515637" y="3573872"/>
              <a:ext cx="483000" cy="2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2568254" y="3626489"/>
              <a:ext cx="377700" cy="2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2636178" y="3679106"/>
              <a:ext cx="242100" cy="2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" name="Google Shape;43;p4"/>
          <p:cNvGrpSpPr/>
          <p:nvPr/>
        </p:nvGrpSpPr>
        <p:grpSpPr>
          <a:xfrm>
            <a:off x="150790" y="217095"/>
            <a:ext cx="7996462" cy="5057956"/>
            <a:chOff x="150790" y="217095"/>
            <a:chExt cx="7996462" cy="5057956"/>
          </a:xfrm>
        </p:grpSpPr>
        <p:sp>
          <p:nvSpPr>
            <p:cNvPr id="44" name="Google Shape;44;p4"/>
            <p:cNvSpPr/>
            <p:nvPr/>
          </p:nvSpPr>
          <p:spPr>
            <a:xfrm>
              <a:off x="7820577" y="2170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5" name="Google Shape;45;p4"/>
            <p:cNvGrpSpPr/>
            <p:nvPr/>
          </p:nvGrpSpPr>
          <p:grpSpPr>
            <a:xfrm rot="-8329653">
              <a:off x="354633" y="4434969"/>
              <a:ext cx="451704" cy="788937"/>
              <a:chOff x="8579627" y="228750"/>
              <a:chExt cx="451723" cy="788970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8579627" y="695320"/>
                <a:ext cx="326675" cy="32240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823" extrusionOk="0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8846775" y="228750"/>
                <a:ext cx="184575" cy="18215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823" extrusionOk="0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360200" cy="10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7"/>
          <p:cNvSpPr txBox="1">
            <a:spLocks noGrp="1"/>
          </p:cNvSpPr>
          <p:nvPr>
            <p:ph type="subTitle" idx="1"/>
          </p:nvPr>
        </p:nvSpPr>
        <p:spPr>
          <a:xfrm>
            <a:off x="720000" y="1700300"/>
            <a:ext cx="4360200" cy="29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30" name="Google Shape;130;p7"/>
          <p:cNvSpPr>
            <a:spLocks noGrp="1"/>
          </p:cNvSpPr>
          <p:nvPr>
            <p:ph type="pic" idx="2"/>
          </p:nvPr>
        </p:nvSpPr>
        <p:spPr>
          <a:xfrm>
            <a:off x="5287787" y="1164750"/>
            <a:ext cx="2702100" cy="3145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131" name="Google Shape;131;p7"/>
          <p:cNvGrpSpPr/>
          <p:nvPr/>
        </p:nvGrpSpPr>
        <p:grpSpPr>
          <a:xfrm>
            <a:off x="-1074892" y="-1954336"/>
            <a:ext cx="11396924" cy="8184515"/>
            <a:chOff x="-1074892" y="-1954336"/>
            <a:chExt cx="11396924" cy="8184515"/>
          </a:xfrm>
        </p:grpSpPr>
        <p:sp>
          <p:nvSpPr>
            <p:cNvPr id="132" name="Google Shape;132;p7"/>
            <p:cNvSpPr/>
            <p:nvPr/>
          </p:nvSpPr>
          <p:spPr>
            <a:xfrm rot="-9487761">
              <a:off x="6881307" y="-1464727"/>
              <a:ext cx="3098926" cy="2433851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7"/>
            <p:cNvSpPr/>
            <p:nvPr/>
          </p:nvSpPr>
          <p:spPr>
            <a:xfrm rot="-9880295" flipH="1">
              <a:off x="-871076" y="4120981"/>
              <a:ext cx="2249342" cy="1844701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" name="Google Shape;134;p7"/>
          <p:cNvGrpSpPr/>
          <p:nvPr/>
        </p:nvGrpSpPr>
        <p:grpSpPr>
          <a:xfrm>
            <a:off x="7702991" y="236579"/>
            <a:ext cx="1713523" cy="1256858"/>
            <a:chOff x="7702991" y="236579"/>
            <a:chExt cx="1713523" cy="1256858"/>
          </a:xfrm>
        </p:grpSpPr>
        <p:grpSp>
          <p:nvGrpSpPr>
            <p:cNvPr id="135" name="Google Shape;135;p7"/>
            <p:cNvGrpSpPr/>
            <p:nvPr/>
          </p:nvGrpSpPr>
          <p:grpSpPr>
            <a:xfrm>
              <a:off x="7702991" y="236579"/>
              <a:ext cx="428274" cy="605851"/>
              <a:chOff x="6000261" y="1225220"/>
              <a:chExt cx="627600" cy="887824"/>
            </a:xfrm>
          </p:grpSpPr>
          <p:sp>
            <p:nvSpPr>
              <p:cNvPr id="136" name="Google Shape;136;p7"/>
              <p:cNvSpPr/>
              <p:nvPr/>
            </p:nvSpPr>
            <p:spPr>
              <a:xfrm>
                <a:off x="6000261" y="1293145"/>
                <a:ext cx="627600" cy="819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7"/>
              <p:cNvSpPr/>
              <p:nvPr/>
            </p:nvSpPr>
            <p:spPr>
              <a:xfrm>
                <a:off x="6000261" y="1225220"/>
                <a:ext cx="627579" cy="67924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8" extrusionOk="0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7"/>
              <p:cNvSpPr/>
              <p:nvPr/>
            </p:nvSpPr>
            <p:spPr>
              <a:xfrm>
                <a:off x="6029918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7"/>
              <p:cNvSpPr/>
              <p:nvPr/>
            </p:nvSpPr>
            <p:spPr>
              <a:xfrm>
                <a:off x="6077752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7"/>
              <p:cNvSpPr/>
              <p:nvPr/>
            </p:nvSpPr>
            <p:spPr>
              <a:xfrm>
                <a:off x="6126543" y="1243398"/>
                <a:ext cx="306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7"/>
              <p:cNvSpPr/>
              <p:nvPr/>
            </p:nvSpPr>
            <p:spPr>
              <a:xfrm>
                <a:off x="6100712" y="1671989"/>
                <a:ext cx="97500" cy="142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7"/>
              <p:cNvSpPr/>
              <p:nvPr/>
            </p:nvSpPr>
            <p:spPr>
              <a:xfrm>
                <a:off x="6248997" y="1573451"/>
                <a:ext cx="98400" cy="241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7"/>
              <p:cNvSpPr/>
              <p:nvPr/>
            </p:nvSpPr>
            <p:spPr>
              <a:xfrm>
                <a:off x="6397281" y="1484480"/>
                <a:ext cx="97500" cy="33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7"/>
              <p:cNvSpPr/>
              <p:nvPr/>
            </p:nvSpPr>
            <p:spPr>
              <a:xfrm>
                <a:off x="6135152" y="1338108"/>
                <a:ext cx="308049" cy="309007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53" extrusionOk="0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7"/>
              <p:cNvSpPr/>
              <p:nvPr/>
            </p:nvSpPr>
            <p:spPr>
              <a:xfrm>
                <a:off x="6072012" y="1876717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7"/>
              <p:cNvSpPr/>
              <p:nvPr/>
            </p:nvSpPr>
            <p:spPr>
              <a:xfrm>
                <a:off x="6072012" y="1929334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7"/>
              <p:cNvSpPr/>
              <p:nvPr/>
            </p:nvSpPr>
            <p:spPr>
              <a:xfrm>
                <a:off x="6124629" y="1981952"/>
                <a:ext cx="3777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7"/>
              <p:cNvSpPr/>
              <p:nvPr/>
            </p:nvSpPr>
            <p:spPr>
              <a:xfrm>
                <a:off x="6192553" y="2034569"/>
                <a:ext cx="2421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" name="Google Shape;149;p7"/>
            <p:cNvGrpSpPr/>
            <p:nvPr/>
          </p:nvGrpSpPr>
          <p:grpSpPr>
            <a:xfrm rot="-2376894">
              <a:off x="8771628" y="712393"/>
              <a:ext cx="471966" cy="712375"/>
              <a:chOff x="2047101" y="2145599"/>
              <a:chExt cx="407553" cy="615151"/>
            </a:xfrm>
          </p:grpSpPr>
          <p:sp>
            <p:nvSpPr>
              <p:cNvPr id="150" name="Google Shape;150;p7"/>
              <p:cNvSpPr/>
              <p:nvPr/>
            </p:nvSpPr>
            <p:spPr>
              <a:xfrm>
                <a:off x="2047101" y="2145599"/>
                <a:ext cx="407553" cy="615151"/>
              </a:xfrm>
              <a:custGeom>
                <a:avLst/>
                <a:gdLst/>
                <a:ahLst/>
                <a:cxnLst/>
                <a:rect l="l" t="t" r="r" b="b"/>
                <a:pathLst>
                  <a:path w="879" h="1325" extrusionOk="0">
                    <a:moveTo>
                      <a:pt x="879" y="55"/>
                    </a:moveTo>
                    <a:cubicBezTo>
                      <a:pt x="879" y="1270"/>
                      <a:pt x="879" y="1270"/>
                      <a:pt x="879" y="1270"/>
                    </a:cubicBezTo>
                    <a:cubicBezTo>
                      <a:pt x="879" y="1300"/>
                      <a:pt x="854" y="1325"/>
                      <a:pt x="824" y="1325"/>
                    </a:cubicBezTo>
                    <a:cubicBezTo>
                      <a:pt x="55" y="1325"/>
                      <a:pt x="55" y="1325"/>
                      <a:pt x="55" y="1325"/>
                    </a:cubicBezTo>
                    <a:cubicBezTo>
                      <a:pt x="25" y="1325"/>
                      <a:pt x="0" y="1300"/>
                      <a:pt x="0" y="127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7"/>
              <p:cNvSpPr/>
              <p:nvPr/>
            </p:nvSpPr>
            <p:spPr>
              <a:xfrm>
                <a:off x="2047101" y="2145599"/>
                <a:ext cx="407553" cy="203528"/>
              </a:xfrm>
              <a:custGeom>
                <a:avLst/>
                <a:gdLst/>
                <a:ahLst/>
                <a:cxnLst/>
                <a:rect l="l" t="t" r="r" b="b"/>
                <a:pathLst>
                  <a:path w="879" h="439" extrusionOk="0">
                    <a:moveTo>
                      <a:pt x="879" y="55"/>
                    </a:moveTo>
                    <a:cubicBezTo>
                      <a:pt x="879" y="439"/>
                      <a:pt x="879" y="439"/>
                      <a:pt x="879" y="439"/>
                    </a:cubicBezTo>
                    <a:cubicBezTo>
                      <a:pt x="0" y="439"/>
                      <a:pt x="0" y="439"/>
                      <a:pt x="0" y="439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7"/>
              <p:cNvSpPr/>
              <p:nvPr/>
            </p:nvSpPr>
            <p:spPr>
              <a:xfrm>
                <a:off x="2080091" y="2234928"/>
                <a:ext cx="341100" cy="86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7"/>
              <p:cNvSpPr/>
              <p:nvPr/>
            </p:nvSpPr>
            <p:spPr>
              <a:xfrm>
                <a:off x="2207483" y="2234928"/>
                <a:ext cx="194894" cy="86283"/>
              </a:xfrm>
              <a:custGeom>
                <a:avLst/>
                <a:gdLst/>
                <a:ahLst/>
                <a:cxnLst/>
                <a:rect l="l" t="t" r="r" b="b"/>
                <a:pathLst>
                  <a:path w="384" h="170" extrusionOk="0">
                    <a:moveTo>
                      <a:pt x="384" y="0"/>
                    </a:moveTo>
                    <a:lnTo>
                      <a:pt x="270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7"/>
              <p:cNvSpPr/>
              <p:nvPr/>
            </p:nvSpPr>
            <p:spPr>
              <a:xfrm>
                <a:off x="2089734" y="2234928"/>
                <a:ext cx="125869" cy="8628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70" extrusionOk="0">
                    <a:moveTo>
                      <a:pt x="248" y="0"/>
                    </a:moveTo>
                    <a:lnTo>
                      <a:pt x="135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7"/>
              <p:cNvSpPr/>
              <p:nvPr/>
            </p:nvSpPr>
            <p:spPr>
              <a:xfrm>
                <a:off x="2080091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7"/>
              <p:cNvSpPr/>
              <p:nvPr/>
            </p:nvSpPr>
            <p:spPr>
              <a:xfrm>
                <a:off x="2169925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7"/>
              <p:cNvSpPr/>
              <p:nvPr/>
            </p:nvSpPr>
            <p:spPr>
              <a:xfrm>
                <a:off x="2259252" y="2420691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7"/>
              <p:cNvSpPr/>
              <p:nvPr/>
            </p:nvSpPr>
            <p:spPr>
              <a:xfrm>
                <a:off x="2349086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7"/>
              <p:cNvSpPr/>
              <p:nvPr/>
            </p:nvSpPr>
            <p:spPr>
              <a:xfrm>
                <a:off x="2080091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7"/>
              <p:cNvSpPr/>
              <p:nvPr/>
            </p:nvSpPr>
            <p:spPr>
              <a:xfrm>
                <a:off x="2169925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7"/>
              <p:cNvSpPr/>
              <p:nvPr/>
            </p:nvSpPr>
            <p:spPr>
              <a:xfrm>
                <a:off x="2259252" y="2486165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7"/>
              <p:cNvSpPr/>
              <p:nvPr/>
            </p:nvSpPr>
            <p:spPr>
              <a:xfrm>
                <a:off x="2349086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7"/>
              <p:cNvSpPr/>
              <p:nvPr/>
            </p:nvSpPr>
            <p:spPr>
              <a:xfrm>
                <a:off x="2080091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7"/>
              <p:cNvSpPr/>
              <p:nvPr/>
            </p:nvSpPr>
            <p:spPr>
              <a:xfrm>
                <a:off x="2169925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7"/>
              <p:cNvSpPr/>
              <p:nvPr/>
            </p:nvSpPr>
            <p:spPr>
              <a:xfrm>
                <a:off x="2259252" y="2551131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7"/>
              <p:cNvSpPr/>
              <p:nvPr/>
            </p:nvSpPr>
            <p:spPr>
              <a:xfrm>
                <a:off x="2349086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7"/>
              <p:cNvSpPr/>
              <p:nvPr/>
            </p:nvSpPr>
            <p:spPr>
              <a:xfrm>
                <a:off x="2080091" y="2616098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7"/>
              <p:cNvSpPr/>
              <p:nvPr/>
            </p:nvSpPr>
            <p:spPr>
              <a:xfrm>
                <a:off x="2169925" y="2616098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7"/>
              <p:cNvSpPr/>
              <p:nvPr/>
            </p:nvSpPr>
            <p:spPr>
              <a:xfrm>
                <a:off x="2259252" y="2616098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7"/>
              <p:cNvSpPr/>
              <p:nvPr/>
            </p:nvSpPr>
            <p:spPr>
              <a:xfrm>
                <a:off x="2080091" y="2681572"/>
                <a:ext cx="72070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6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4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7"/>
              <p:cNvSpPr/>
              <p:nvPr/>
            </p:nvSpPr>
            <p:spPr>
              <a:xfrm>
                <a:off x="2169925" y="2681572"/>
                <a:ext cx="72070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6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7"/>
              <p:cNvSpPr/>
              <p:nvPr/>
            </p:nvSpPr>
            <p:spPr>
              <a:xfrm>
                <a:off x="2259252" y="2681572"/>
                <a:ext cx="72578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6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7"/>
              <p:cNvSpPr/>
              <p:nvPr/>
            </p:nvSpPr>
            <p:spPr>
              <a:xfrm>
                <a:off x="2349086" y="2616098"/>
                <a:ext cx="72070" cy="114706"/>
              </a:xfrm>
              <a:custGeom>
                <a:avLst/>
                <a:gdLst/>
                <a:ahLst/>
                <a:cxnLst/>
                <a:rect l="l" t="t" r="r" b="b"/>
                <a:pathLst>
                  <a:path w="156" h="247" extrusionOk="0">
                    <a:moveTo>
                      <a:pt x="156" y="26"/>
                    </a:moveTo>
                    <a:cubicBezTo>
                      <a:pt x="156" y="12"/>
                      <a:pt x="145" y="0"/>
                      <a:pt x="131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3"/>
                      <a:pt x="1" y="84"/>
                      <a:pt x="1" y="84"/>
                    </a:cubicBezTo>
                    <a:cubicBezTo>
                      <a:pt x="1" y="86"/>
                      <a:pt x="0" y="87"/>
                      <a:pt x="0" y="88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236"/>
                      <a:pt x="11" y="247"/>
                      <a:pt x="25" y="247"/>
                    </a:cubicBezTo>
                    <a:cubicBezTo>
                      <a:pt x="131" y="247"/>
                      <a:pt x="131" y="247"/>
                      <a:pt x="131" y="247"/>
                    </a:cubicBezTo>
                    <a:cubicBezTo>
                      <a:pt x="145" y="247"/>
                      <a:pt x="156" y="236"/>
                      <a:pt x="156" y="222"/>
                    </a:cubicBezTo>
                    <a:cubicBezTo>
                      <a:pt x="156" y="166"/>
                      <a:pt x="156" y="166"/>
                      <a:pt x="156" y="166"/>
                    </a:cubicBezTo>
                    <a:cubicBezTo>
                      <a:pt x="156" y="165"/>
                      <a:pt x="156" y="165"/>
                      <a:pt x="156" y="165"/>
                    </a:cubicBezTo>
                    <a:cubicBezTo>
                      <a:pt x="156" y="164"/>
                      <a:pt x="156" y="164"/>
                      <a:pt x="156" y="164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7"/>
                      <a:pt x="156" y="86"/>
                      <a:pt x="156" y="84"/>
                    </a:cubicBezTo>
                    <a:cubicBezTo>
                      <a:pt x="156" y="84"/>
                      <a:pt x="156" y="83"/>
                      <a:pt x="156" y="82"/>
                    </a:cubicBezTo>
                    <a:lnTo>
                      <a:pt x="156" y="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7"/>
              <p:cNvSpPr/>
              <p:nvPr/>
            </p:nvSpPr>
            <p:spPr>
              <a:xfrm>
                <a:off x="2080091" y="2368413"/>
                <a:ext cx="65473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4" extrusionOk="0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7"/>
              <p:cNvSpPr/>
              <p:nvPr/>
            </p:nvSpPr>
            <p:spPr>
              <a:xfrm>
                <a:off x="2355684" y="2368413"/>
                <a:ext cx="65473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4" extrusionOk="0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7"/>
              <p:cNvSpPr/>
              <p:nvPr/>
            </p:nvSpPr>
            <p:spPr>
              <a:xfrm>
                <a:off x="2163327" y="2368413"/>
                <a:ext cx="49231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7"/>
              <p:cNvSpPr/>
              <p:nvPr/>
            </p:nvSpPr>
            <p:spPr>
              <a:xfrm>
                <a:off x="2226262" y="2368413"/>
                <a:ext cx="49231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7"/>
              <p:cNvSpPr/>
              <p:nvPr/>
            </p:nvSpPr>
            <p:spPr>
              <a:xfrm>
                <a:off x="2289704" y="2368413"/>
                <a:ext cx="48724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7"/>
              <p:cNvSpPr/>
              <p:nvPr/>
            </p:nvSpPr>
            <p:spPr>
              <a:xfrm>
                <a:off x="2080091" y="2179097"/>
                <a:ext cx="121302" cy="26900"/>
              </a:xfrm>
              <a:custGeom>
                <a:avLst/>
                <a:gdLst/>
                <a:ahLst/>
                <a:cxnLst/>
                <a:rect l="l" t="t" r="r" b="b"/>
                <a:pathLst>
                  <a:path w="261" h="58" extrusionOk="0">
                    <a:moveTo>
                      <a:pt x="232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ubicBezTo>
                      <a:pt x="232" y="58"/>
                      <a:pt x="232" y="58"/>
                      <a:pt x="232" y="58"/>
                    </a:cubicBezTo>
                    <a:cubicBezTo>
                      <a:pt x="248" y="58"/>
                      <a:pt x="261" y="45"/>
                      <a:pt x="261" y="29"/>
                    </a:cubicBezTo>
                    <a:cubicBezTo>
                      <a:pt x="261" y="13"/>
                      <a:pt x="248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80" name="Google Shape;180;p7"/>
          <p:cNvGrpSpPr/>
          <p:nvPr/>
        </p:nvGrpSpPr>
        <p:grpSpPr>
          <a:xfrm>
            <a:off x="90252" y="352520"/>
            <a:ext cx="8548512" cy="4482580"/>
            <a:chOff x="90252" y="352520"/>
            <a:chExt cx="8548512" cy="4482580"/>
          </a:xfrm>
        </p:grpSpPr>
        <p:sp>
          <p:nvSpPr>
            <p:cNvPr id="181" name="Google Shape;181;p7"/>
            <p:cNvSpPr/>
            <p:nvPr/>
          </p:nvSpPr>
          <p:spPr>
            <a:xfrm>
              <a:off x="8312089" y="352520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90252" y="40430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416925" y="4652950"/>
              <a:ext cx="184575" cy="18215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9"/>
          <p:cNvSpPr txBox="1">
            <a:spLocks noGrp="1"/>
          </p:cNvSpPr>
          <p:nvPr>
            <p:ph type="subTitle" idx="1"/>
          </p:nvPr>
        </p:nvSpPr>
        <p:spPr>
          <a:xfrm>
            <a:off x="4731475" y="1538600"/>
            <a:ext cx="3699300" cy="27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9"/>
          <p:cNvSpPr txBox="1">
            <a:spLocks noGrp="1"/>
          </p:cNvSpPr>
          <p:nvPr>
            <p:ph type="subTitle" idx="2"/>
          </p:nvPr>
        </p:nvSpPr>
        <p:spPr>
          <a:xfrm>
            <a:off x="872400" y="1538600"/>
            <a:ext cx="3699300" cy="27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94" name="Google Shape;194;p9"/>
          <p:cNvGrpSpPr/>
          <p:nvPr/>
        </p:nvGrpSpPr>
        <p:grpSpPr>
          <a:xfrm>
            <a:off x="-1003990" y="-1494873"/>
            <a:ext cx="12202257" cy="9246220"/>
            <a:chOff x="-1003990" y="-1494873"/>
            <a:chExt cx="12202257" cy="9246220"/>
          </a:xfrm>
        </p:grpSpPr>
        <p:sp>
          <p:nvSpPr>
            <p:cNvPr id="195" name="Google Shape;195;p9"/>
            <p:cNvSpPr/>
            <p:nvPr/>
          </p:nvSpPr>
          <p:spPr>
            <a:xfrm rot="-1862678">
              <a:off x="6571680" y="3713484"/>
              <a:ext cx="4091079" cy="3213076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9"/>
            <p:cNvSpPr/>
            <p:nvPr/>
          </p:nvSpPr>
          <p:spPr>
            <a:xfrm rot="-3988337" flipH="1">
              <a:off x="-833999" y="-1017772"/>
              <a:ext cx="2249730" cy="1845020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7" name="Google Shape;197;p9"/>
          <p:cNvGrpSpPr/>
          <p:nvPr/>
        </p:nvGrpSpPr>
        <p:grpSpPr>
          <a:xfrm>
            <a:off x="7726686" y="3223087"/>
            <a:ext cx="1740094" cy="1817570"/>
            <a:chOff x="7726686" y="3223087"/>
            <a:chExt cx="1740094" cy="1817570"/>
          </a:xfrm>
        </p:grpSpPr>
        <p:grpSp>
          <p:nvGrpSpPr>
            <p:cNvPr id="198" name="Google Shape;198;p9"/>
            <p:cNvGrpSpPr/>
            <p:nvPr/>
          </p:nvGrpSpPr>
          <p:grpSpPr>
            <a:xfrm>
              <a:off x="8790410" y="3223087"/>
              <a:ext cx="676370" cy="1142272"/>
              <a:chOff x="2757910" y="1240337"/>
              <a:chExt cx="676370" cy="1142272"/>
            </a:xfrm>
          </p:grpSpPr>
          <p:sp>
            <p:nvSpPr>
              <p:cNvPr id="199" name="Google Shape;199;p9"/>
              <p:cNvSpPr/>
              <p:nvPr/>
            </p:nvSpPr>
            <p:spPr>
              <a:xfrm>
                <a:off x="2757910" y="1240337"/>
                <a:ext cx="676370" cy="870576"/>
              </a:xfrm>
              <a:custGeom>
                <a:avLst/>
                <a:gdLst/>
                <a:ahLst/>
                <a:cxnLst/>
                <a:rect l="l" t="t" r="r" b="b"/>
                <a:pathLst>
                  <a:path w="774" h="996" extrusionOk="0">
                    <a:moveTo>
                      <a:pt x="774" y="387"/>
                    </a:moveTo>
                    <a:cubicBezTo>
                      <a:pt x="774" y="173"/>
                      <a:pt x="601" y="0"/>
                      <a:pt x="387" y="0"/>
                    </a:cubicBezTo>
                    <a:cubicBezTo>
                      <a:pt x="173" y="0"/>
                      <a:pt x="0" y="173"/>
                      <a:pt x="0" y="387"/>
                    </a:cubicBezTo>
                    <a:cubicBezTo>
                      <a:pt x="0" y="462"/>
                      <a:pt x="22" y="533"/>
                      <a:pt x="59" y="592"/>
                    </a:cubicBezTo>
                    <a:cubicBezTo>
                      <a:pt x="59" y="592"/>
                      <a:pt x="59" y="592"/>
                      <a:pt x="59" y="592"/>
                    </a:cubicBezTo>
                    <a:cubicBezTo>
                      <a:pt x="59" y="592"/>
                      <a:pt x="61" y="595"/>
                      <a:pt x="64" y="600"/>
                    </a:cubicBezTo>
                    <a:cubicBezTo>
                      <a:pt x="65" y="602"/>
                      <a:pt x="66" y="603"/>
                      <a:pt x="67" y="605"/>
                    </a:cubicBezTo>
                    <a:cubicBezTo>
                      <a:pt x="99" y="654"/>
                      <a:pt x="211" y="835"/>
                      <a:pt x="211" y="996"/>
                    </a:cubicBezTo>
                    <a:cubicBezTo>
                      <a:pt x="334" y="996"/>
                      <a:pt x="334" y="996"/>
                      <a:pt x="334" y="996"/>
                    </a:cubicBezTo>
                    <a:cubicBezTo>
                      <a:pt x="464" y="996"/>
                      <a:pt x="464" y="996"/>
                      <a:pt x="464" y="996"/>
                    </a:cubicBezTo>
                    <a:cubicBezTo>
                      <a:pt x="563" y="996"/>
                      <a:pt x="563" y="996"/>
                      <a:pt x="563" y="996"/>
                    </a:cubicBezTo>
                    <a:cubicBezTo>
                      <a:pt x="563" y="808"/>
                      <a:pt x="716" y="592"/>
                      <a:pt x="716" y="592"/>
                    </a:cubicBezTo>
                    <a:cubicBezTo>
                      <a:pt x="716" y="592"/>
                      <a:pt x="716" y="592"/>
                      <a:pt x="716" y="592"/>
                    </a:cubicBezTo>
                    <a:cubicBezTo>
                      <a:pt x="753" y="533"/>
                      <a:pt x="774" y="462"/>
                      <a:pt x="774" y="3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9"/>
              <p:cNvSpPr/>
              <p:nvPr/>
            </p:nvSpPr>
            <p:spPr>
              <a:xfrm>
                <a:off x="2940636" y="2078385"/>
                <a:ext cx="320487" cy="227689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38" extrusionOk="0">
                    <a:moveTo>
                      <a:pt x="196" y="0"/>
                    </a:moveTo>
                    <a:lnTo>
                      <a:pt x="139" y="0"/>
                    </a:lnTo>
                    <a:lnTo>
                      <a:pt x="0" y="0"/>
                    </a:lnTo>
                    <a:lnTo>
                      <a:pt x="0" y="165"/>
                    </a:lnTo>
                    <a:lnTo>
                      <a:pt x="90" y="238"/>
                    </a:lnTo>
                    <a:lnTo>
                      <a:pt x="139" y="238"/>
                    </a:lnTo>
                    <a:lnTo>
                      <a:pt x="196" y="238"/>
                    </a:lnTo>
                    <a:lnTo>
                      <a:pt x="245" y="238"/>
                    </a:lnTo>
                    <a:lnTo>
                      <a:pt x="335" y="165"/>
                    </a:lnTo>
                    <a:lnTo>
                      <a:pt x="335" y="0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9"/>
              <p:cNvSpPr/>
              <p:nvPr/>
            </p:nvSpPr>
            <p:spPr>
              <a:xfrm>
                <a:off x="2924372" y="1697628"/>
                <a:ext cx="322400" cy="369276"/>
              </a:xfrm>
              <a:custGeom>
                <a:avLst/>
                <a:gdLst/>
                <a:ahLst/>
                <a:cxnLst/>
                <a:rect l="l" t="t" r="r" b="b"/>
                <a:pathLst>
                  <a:path w="369" h="422" extrusionOk="0">
                    <a:moveTo>
                      <a:pt x="103" y="422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1" y="50"/>
                      <a:pt x="66" y="92"/>
                      <a:pt x="109" y="87"/>
                    </a:cubicBezTo>
                    <a:cubicBezTo>
                      <a:pt x="86" y="49"/>
                      <a:pt x="96" y="27"/>
                      <a:pt x="103" y="18"/>
                    </a:cubicBezTo>
                    <a:cubicBezTo>
                      <a:pt x="114" y="4"/>
                      <a:pt x="135" y="0"/>
                      <a:pt x="150" y="8"/>
                    </a:cubicBezTo>
                    <a:cubicBezTo>
                      <a:pt x="164" y="16"/>
                      <a:pt x="168" y="33"/>
                      <a:pt x="160" y="54"/>
                    </a:cubicBezTo>
                    <a:cubicBezTo>
                      <a:pt x="152" y="73"/>
                      <a:pt x="140" y="86"/>
                      <a:pt x="123" y="92"/>
                    </a:cubicBezTo>
                    <a:cubicBezTo>
                      <a:pt x="128" y="98"/>
                      <a:pt x="133" y="105"/>
                      <a:pt x="139" y="111"/>
                    </a:cubicBezTo>
                    <a:cubicBezTo>
                      <a:pt x="168" y="143"/>
                      <a:pt x="196" y="138"/>
                      <a:pt x="214" y="128"/>
                    </a:cubicBezTo>
                    <a:cubicBezTo>
                      <a:pt x="230" y="119"/>
                      <a:pt x="243" y="104"/>
                      <a:pt x="253" y="88"/>
                    </a:cubicBezTo>
                    <a:cubicBezTo>
                      <a:pt x="246" y="85"/>
                      <a:pt x="241" y="82"/>
                      <a:pt x="238" y="80"/>
                    </a:cubicBezTo>
                    <a:cubicBezTo>
                      <a:pt x="216" y="67"/>
                      <a:pt x="204" y="45"/>
                      <a:pt x="209" y="27"/>
                    </a:cubicBezTo>
                    <a:cubicBezTo>
                      <a:pt x="213" y="15"/>
                      <a:pt x="225" y="8"/>
                      <a:pt x="242" y="7"/>
                    </a:cubicBezTo>
                    <a:cubicBezTo>
                      <a:pt x="259" y="7"/>
                      <a:pt x="270" y="15"/>
                      <a:pt x="274" y="29"/>
                    </a:cubicBezTo>
                    <a:cubicBezTo>
                      <a:pt x="278" y="43"/>
                      <a:pt x="274" y="63"/>
                      <a:pt x="265" y="83"/>
                    </a:cubicBezTo>
                    <a:cubicBezTo>
                      <a:pt x="307" y="92"/>
                      <a:pt x="347" y="61"/>
                      <a:pt x="360" y="4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293" y="422"/>
                      <a:pt x="293" y="422"/>
                      <a:pt x="293" y="422"/>
                    </a:cubicBezTo>
                    <a:cubicBezTo>
                      <a:pt x="285" y="420"/>
                      <a:pt x="285" y="420"/>
                      <a:pt x="285" y="420"/>
                    </a:cubicBezTo>
                    <a:cubicBezTo>
                      <a:pt x="356" y="63"/>
                      <a:pt x="356" y="63"/>
                      <a:pt x="356" y="63"/>
                    </a:cubicBezTo>
                    <a:cubicBezTo>
                      <a:pt x="316" y="94"/>
                      <a:pt x="283" y="95"/>
                      <a:pt x="261" y="90"/>
                    </a:cubicBezTo>
                    <a:cubicBezTo>
                      <a:pt x="251" y="108"/>
                      <a:pt x="236" y="125"/>
                      <a:pt x="218" y="135"/>
                    </a:cubicBezTo>
                    <a:cubicBezTo>
                      <a:pt x="189" y="151"/>
                      <a:pt x="159" y="145"/>
                      <a:pt x="133" y="117"/>
                    </a:cubicBezTo>
                    <a:cubicBezTo>
                      <a:pt x="125" y="109"/>
                      <a:pt x="119" y="101"/>
                      <a:pt x="114" y="94"/>
                    </a:cubicBezTo>
                    <a:cubicBezTo>
                      <a:pt x="77" y="101"/>
                      <a:pt x="34" y="76"/>
                      <a:pt x="15" y="63"/>
                    </a:cubicBezTo>
                    <a:cubicBezTo>
                      <a:pt x="111" y="420"/>
                      <a:pt x="111" y="420"/>
                      <a:pt x="111" y="420"/>
                    </a:cubicBezTo>
                    <a:cubicBezTo>
                      <a:pt x="103" y="422"/>
                      <a:pt x="103" y="422"/>
                      <a:pt x="103" y="422"/>
                    </a:cubicBezTo>
                    <a:moveTo>
                      <a:pt x="133" y="12"/>
                    </a:moveTo>
                    <a:cubicBezTo>
                      <a:pt x="125" y="12"/>
                      <a:pt x="115" y="16"/>
                      <a:pt x="110" y="23"/>
                    </a:cubicBezTo>
                    <a:cubicBezTo>
                      <a:pt x="99" y="37"/>
                      <a:pt x="102" y="59"/>
                      <a:pt x="118" y="85"/>
                    </a:cubicBezTo>
                    <a:cubicBezTo>
                      <a:pt x="133" y="80"/>
                      <a:pt x="145" y="69"/>
                      <a:pt x="152" y="51"/>
                    </a:cubicBezTo>
                    <a:cubicBezTo>
                      <a:pt x="159" y="34"/>
                      <a:pt x="156" y="21"/>
                      <a:pt x="146" y="15"/>
                    </a:cubicBezTo>
                    <a:cubicBezTo>
                      <a:pt x="142" y="13"/>
                      <a:pt x="138" y="12"/>
                      <a:pt x="133" y="12"/>
                    </a:cubicBezTo>
                    <a:moveTo>
                      <a:pt x="244" y="16"/>
                    </a:moveTo>
                    <a:cubicBezTo>
                      <a:pt x="243" y="16"/>
                      <a:pt x="243" y="16"/>
                      <a:pt x="243" y="16"/>
                    </a:cubicBezTo>
                    <a:cubicBezTo>
                      <a:pt x="229" y="16"/>
                      <a:pt x="220" y="21"/>
                      <a:pt x="217" y="30"/>
                    </a:cubicBezTo>
                    <a:cubicBezTo>
                      <a:pt x="214" y="43"/>
                      <a:pt x="224" y="62"/>
                      <a:pt x="242" y="73"/>
                    </a:cubicBezTo>
                    <a:cubicBezTo>
                      <a:pt x="247" y="76"/>
                      <a:pt x="252" y="79"/>
                      <a:pt x="257" y="80"/>
                    </a:cubicBezTo>
                    <a:cubicBezTo>
                      <a:pt x="265" y="62"/>
                      <a:pt x="269" y="44"/>
                      <a:pt x="266" y="31"/>
                    </a:cubicBezTo>
                    <a:cubicBezTo>
                      <a:pt x="263" y="21"/>
                      <a:pt x="255" y="16"/>
                      <a:pt x="244" y="1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9"/>
              <p:cNvSpPr/>
              <p:nvPr/>
            </p:nvSpPr>
            <p:spPr>
              <a:xfrm>
                <a:off x="2942549" y="1733025"/>
                <a:ext cx="304223" cy="32335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69" extrusionOk="0">
                    <a:moveTo>
                      <a:pt x="0" y="77"/>
                    </a:moveTo>
                    <a:cubicBezTo>
                      <a:pt x="78" y="369"/>
                      <a:pt x="78" y="369"/>
                      <a:pt x="78" y="369"/>
                    </a:cubicBezTo>
                    <a:cubicBezTo>
                      <a:pt x="87" y="369"/>
                      <a:pt x="87" y="369"/>
                      <a:pt x="87" y="369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6" y="77"/>
                      <a:pt x="3" y="77"/>
                      <a:pt x="0" y="77"/>
                    </a:cubicBezTo>
                    <a:moveTo>
                      <a:pt x="348" y="0"/>
                    </a:moveTo>
                    <a:cubicBezTo>
                      <a:pt x="339" y="8"/>
                      <a:pt x="339" y="8"/>
                      <a:pt x="339" y="8"/>
                    </a:cubicBezTo>
                    <a:cubicBezTo>
                      <a:pt x="328" y="18"/>
                      <a:pt x="295" y="43"/>
                      <a:pt x="260" y="43"/>
                    </a:cubicBezTo>
                    <a:cubicBezTo>
                      <a:pt x="254" y="43"/>
                      <a:pt x="249" y="43"/>
                      <a:pt x="244" y="42"/>
                    </a:cubicBezTo>
                    <a:cubicBezTo>
                      <a:pt x="248" y="34"/>
                      <a:pt x="250" y="26"/>
                      <a:pt x="252" y="18"/>
                    </a:cubicBezTo>
                    <a:cubicBezTo>
                      <a:pt x="249" y="20"/>
                      <a:pt x="245" y="22"/>
                      <a:pt x="242" y="24"/>
                    </a:cubicBezTo>
                    <a:cubicBezTo>
                      <a:pt x="240" y="29"/>
                      <a:pt x="238" y="34"/>
                      <a:pt x="236" y="39"/>
                    </a:cubicBezTo>
                    <a:cubicBezTo>
                      <a:pt x="232" y="38"/>
                      <a:pt x="228" y="36"/>
                      <a:pt x="224" y="34"/>
                    </a:cubicBezTo>
                    <a:cubicBezTo>
                      <a:pt x="221" y="35"/>
                      <a:pt x="218" y="37"/>
                      <a:pt x="215" y="38"/>
                    </a:cubicBezTo>
                    <a:cubicBezTo>
                      <a:pt x="215" y="38"/>
                      <a:pt x="216" y="39"/>
                      <a:pt x="217" y="39"/>
                    </a:cubicBezTo>
                    <a:cubicBezTo>
                      <a:pt x="220" y="41"/>
                      <a:pt x="225" y="44"/>
                      <a:pt x="232" y="47"/>
                    </a:cubicBezTo>
                    <a:cubicBezTo>
                      <a:pt x="222" y="63"/>
                      <a:pt x="209" y="78"/>
                      <a:pt x="193" y="87"/>
                    </a:cubicBezTo>
                    <a:cubicBezTo>
                      <a:pt x="185" y="91"/>
                      <a:pt x="176" y="94"/>
                      <a:pt x="165" y="94"/>
                    </a:cubicBezTo>
                    <a:cubicBezTo>
                      <a:pt x="151" y="94"/>
                      <a:pt x="135" y="88"/>
                      <a:pt x="118" y="70"/>
                    </a:cubicBezTo>
                    <a:cubicBezTo>
                      <a:pt x="117" y="70"/>
                      <a:pt x="117" y="69"/>
                      <a:pt x="116" y="68"/>
                    </a:cubicBezTo>
                    <a:cubicBezTo>
                      <a:pt x="113" y="69"/>
                      <a:pt x="110" y="69"/>
                      <a:pt x="107" y="70"/>
                    </a:cubicBezTo>
                    <a:cubicBezTo>
                      <a:pt x="108" y="72"/>
                      <a:pt x="110" y="74"/>
                      <a:pt x="112" y="76"/>
                    </a:cubicBezTo>
                    <a:cubicBezTo>
                      <a:pt x="128" y="94"/>
                      <a:pt x="147" y="103"/>
                      <a:pt x="165" y="103"/>
                    </a:cubicBezTo>
                    <a:cubicBezTo>
                      <a:pt x="176" y="103"/>
                      <a:pt x="186" y="100"/>
                      <a:pt x="197" y="94"/>
                    </a:cubicBezTo>
                    <a:cubicBezTo>
                      <a:pt x="215" y="84"/>
                      <a:pt x="230" y="67"/>
                      <a:pt x="240" y="49"/>
                    </a:cubicBezTo>
                    <a:cubicBezTo>
                      <a:pt x="246" y="51"/>
                      <a:pt x="253" y="52"/>
                      <a:pt x="261" y="52"/>
                    </a:cubicBezTo>
                    <a:cubicBezTo>
                      <a:pt x="281" y="52"/>
                      <a:pt x="306" y="45"/>
                      <a:pt x="335" y="22"/>
                    </a:cubicBezTo>
                    <a:cubicBezTo>
                      <a:pt x="266" y="369"/>
                      <a:pt x="266" y="369"/>
                      <a:pt x="266" y="369"/>
                    </a:cubicBezTo>
                    <a:cubicBezTo>
                      <a:pt x="275" y="369"/>
                      <a:pt x="275" y="369"/>
                      <a:pt x="275" y="369"/>
                    </a:cubicBezTo>
                    <a:cubicBezTo>
                      <a:pt x="348" y="0"/>
                      <a:pt x="348" y="0"/>
                      <a:pt x="34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9"/>
              <p:cNvSpPr/>
              <p:nvPr/>
            </p:nvSpPr>
            <p:spPr>
              <a:xfrm>
                <a:off x="2904282" y="2056382"/>
                <a:ext cx="393194" cy="4018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6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9"/>
              <p:cNvSpPr/>
              <p:nvPr/>
            </p:nvSpPr>
            <p:spPr>
              <a:xfrm>
                <a:off x="2904282" y="2118566"/>
                <a:ext cx="393194" cy="41137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7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3"/>
                    </a:cubicBezTo>
                    <a:cubicBezTo>
                      <a:pt x="0" y="36"/>
                      <a:pt x="12" y="47"/>
                      <a:pt x="25" y="47"/>
                    </a:cubicBezTo>
                    <a:cubicBezTo>
                      <a:pt x="425" y="47"/>
                      <a:pt x="425" y="47"/>
                      <a:pt x="425" y="47"/>
                    </a:cubicBezTo>
                    <a:cubicBezTo>
                      <a:pt x="438" y="47"/>
                      <a:pt x="450" y="36"/>
                      <a:pt x="450" y="23"/>
                    </a:cubicBezTo>
                    <a:cubicBezTo>
                      <a:pt x="450" y="11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9"/>
              <p:cNvSpPr/>
              <p:nvPr/>
            </p:nvSpPr>
            <p:spPr>
              <a:xfrm>
                <a:off x="2904282" y="2181706"/>
                <a:ext cx="393194" cy="4018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6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9"/>
              <p:cNvSpPr/>
              <p:nvPr/>
            </p:nvSpPr>
            <p:spPr>
              <a:xfrm>
                <a:off x="3026737" y="2306074"/>
                <a:ext cx="148285" cy="76534"/>
              </a:xfrm>
              <a:custGeom>
                <a:avLst/>
                <a:gdLst/>
                <a:ahLst/>
                <a:cxnLst/>
                <a:rect l="l" t="t" r="r" b="b"/>
                <a:pathLst>
                  <a:path w="170" h="87" extrusionOk="0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49"/>
                      <a:pt x="38" y="87"/>
                      <a:pt x="85" y="87"/>
                    </a:cubicBezTo>
                    <a:cubicBezTo>
                      <a:pt x="132" y="87"/>
                      <a:pt x="170" y="49"/>
                      <a:pt x="170" y="2"/>
                    </a:cubicBezTo>
                    <a:cubicBezTo>
                      <a:pt x="170" y="0"/>
                      <a:pt x="170" y="0"/>
                      <a:pt x="17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7" name="Google Shape;207;p9"/>
            <p:cNvGrpSpPr/>
            <p:nvPr/>
          </p:nvGrpSpPr>
          <p:grpSpPr>
            <a:xfrm>
              <a:off x="7726686" y="4365344"/>
              <a:ext cx="959226" cy="675313"/>
              <a:chOff x="3622711" y="1331469"/>
              <a:chExt cx="959226" cy="675313"/>
            </a:xfrm>
          </p:grpSpPr>
          <p:sp>
            <p:nvSpPr>
              <p:cNvPr id="208" name="Google Shape;208;p9"/>
              <p:cNvSpPr/>
              <p:nvPr/>
            </p:nvSpPr>
            <p:spPr>
              <a:xfrm>
                <a:off x="3622711" y="1331469"/>
                <a:ext cx="959226" cy="67531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65" extrusionOk="0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9"/>
              <p:cNvSpPr/>
              <p:nvPr/>
            </p:nvSpPr>
            <p:spPr>
              <a:xfrm>
                <a:off x="3728165" y="1367972"/>
                <a:ext cx="750345" cy="332586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64" extrusionOk="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9"/>
              <p:cNvSpPr/>
              <p:nvPr/>
            </p:nvSpPr>
            <p:spPr>
              <a:xfrm>
                <a:off x="3963408" y="1513985"/>
                <a:ext cx="363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9"/>
              <p:cNvSpPr/>
              <p:nvPr/>
            </p:nvSpPr>
            <p:spPr>
              <a:xfrm>
                <a:off x="4083059" y="1597131"/>
                <a:ext cx="36300" cy="3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9"/>
              <p:cNvSpPr/>
              <p:nvPr/>
            </p:nvSpPr>
            <p:spPr>
              <a:xfrm>
                <a:off x="4208792" y="1445035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9"/>
              <p:cNvSpPr/>
              <p:nvPr/>
            </p:nvSpPr>
            <p:spPr>
              <a:xfrm>
                <a:off x="4332497" y="1516013"/>
                <a:ext cx="387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9"/>
              <p:cNvSpPr/>
              <p:nvPr/>
            </p:nvSpPr>
            <p:spPr>
              <a:xfrm>
                <a:off x="4458231" y="1351748"/>
                <a:ext cx="36300" cy="3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9"/>
              <p:cNvSpPr/>
              <p:nvPr/>
            </p:nvSpPr>
            <p:spPr>
              <a:xfrm>
                <a:off x="3709914" y="167825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9"/>
              <p:cNvSpPr/>
              <p:nvPr/>
            </p:nvSpPr>
            <p:spPr>
              <a:xfrm>
                <a:off x="3701802" y="1765453"/>
                <a:ext cx="66923" cy="152098"/>
              </a:xfrm>
              <a:custGeom>
                <a:avLst/>
                <a:gdLst/>
                <a:ahLst/>
                <a:cxnLst/>
                <a:rect l="l" t="t" r="r" b="b"/>
                <a:pathLst>
                  <a:path w="36" h="83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9"/>
              <p:cNvSpPr/>
              <p:nvPr/>
            </p:nvSpPr>
            <p:spPr>
              <a:xfrm>
                <a:off x="3825507" y="1694474"/>
                <a:ext cx="66923" cy="223076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1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9"/>
              <p:cNvSpPr/>
              <p:nvPr/>
            </p:nvSpPr>
            <p:spPr>
              <a:xfrm>
                <a:off x="3947185" y="1621467"/>
                <a:ext cx="66923" cy="296083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0" extrusionOk="0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9"/>
              <p:cNvSpPr/>
              <p:nvPr/>
            </p:nvSpPr>
            <p:spPr>
              <a:xfrm>
                <a:off x="4072918" y="1678250"/>
                <a:ext cx="64895" cy="2393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9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9"/>
              <p:cNvSpPr/>
              <p:nvPr/>
            </p:nvSpPr>
            <p:spPr>
              <a:xfrm>
                <a:off x="4196624" y="1548460"/>
                <a:ext cx="66923" cy="369089"/>
              </a:xfrm>
              <a:custGeom>
                <a:avLst/>
                <a:gdLst/>
                <a:ahLst/>
                <a:cxnLst/>
                <a:rect l="l" t="t" r="r" b="b"/>
                <a:pathLst>
                  <a:path w="36" h="199" extrusionOk="0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9"/>
              <p:cNvSpPr/>
              <p:nvPr/>
            </p:nvSpPr>
            <p:spPr>
              <a:xfrm>
                <a:off x="4318302" y="1609299"/>
                <a:ext cx="66923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7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9"/>
              <p:cNvSpPr/>
              <p:nvPr/>
            </p:nvSpPr>
            <p:spPr>
              <a:xfrm>
                <a:off x="4442007" y="1459230"/>
                <a:ext cx="66923" cy="458319"/>
              </a:xfrm>
              <a:custGeom>
                <a:avLst/>
                <a:gdLst/>
                <a:ahLst/>
                <a:cxnLst/>
                <a:rect l="l" t="t" r="r" b="b"/>
                <a:pathLst>
                  <a:path w="36" h="248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3" name="Google Shape;223;p9"/>
          <p:cNvGrpSpPr/>
          <p:nvPr/>
        </p:nvGrpSpPr>
        <p:grpSpPr>
          <a:xfrm>
            <a:off x="184075" y="23395"/>
            <a:ext cx="8461726" cy="4179175"/>
            <a:chOff x="184075" y="23395"/>
            <a:chExt cx="8461726" cy="4179175"/>
          </a:xfrm>
        </p:grpSpPr>
        <p:sp>
          <p:nvSpPr>
            <p:cNvPr id="224" name="Google Shape;224;p9"/>
            <p:cNvSpPr/>
            <p:nvPr/>
          </p:nvSpPr>
          <p:spPr>
            <a:xfrm>
              <a:off x="8319127" y="3880170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614752" y="233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184075" y="492150"/>
              <a:ext cx="184575" cy="18215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13"/>
          <p:cNvGrpSpPr/>
          <p:nvPr/>
        </p:nvGrpSpPr>
        <p:grpSpPr>
          <a:xfrm>
            <a:off x="-1203996" y="-1273080"/>
            <a:ext cx="11972579" cy="8563690"/>
            <a:chOff x="-1203996" y="-1273080"/>
            <a:chExt cx="11972579" cy="8563690"/>
          </a:xfrm>
        </p:grpSpPr>
        <p:sp>
          <p:nvSpPr>
            <p:cNvPr id="240" name="Google Shape;240;p13"/>
            <p:cNvSpPr/>
            <p:nvPr/>
          </p:nvSpPr>
          <p:spPr>
            <a:xfrm rot="-6823997">
              <a:off x="7481480" y="4165470"/>
              <a:ext cx="3098928" cy="2433855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3"/>
            <p:cNvSpPr/>
            <p:nvPr/>
          </p:nvSpPr>
          <p:spPr>
            <a:xfrm rot="-3948904" flipH="1">
              <a:off x="-1026291" y="-790996"/>
              <a:ext cx="2252181" cy="1847030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2" name="Google Shape;24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13"/>
          <p:cNvSpPr txBox="1">
            <a:spLocks noGrp="1"/>
          </p:cNvSpPr>
          <p:nvPr>
            <p:ph type="subTitle" idx="1"/>
          </p:nvPr>
        </p:nvSpPr>
        <p:spPr>
          <a:xfrm>
            <a:off x="882150" y="2858089"/>
            <a:ext cx="2359200" cy="8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13"/>
          <p:cNvSpPr txBox="1">
            <a:spLocks noGrp="1"/>
          </p:cNvSpPr>
          <p:nvPr>
            <p:ph type="subTitle" idx="2"/>
          </p:nvPr>
        </p:nvSpPr>
        <p:spPr>
          <a:xfrm>
            <a:off x="3393754" y="2858089"/>
            <a:ext cx="2356500" cy="8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3"/>
          <p:cNvSpPr txBox="1">
            <a:spLocks noGrp="1"/>
          </p:cNvSpPr>
          <p:nvPr>
            <p:ph type="subTitle" idx="3"/>
          </p:nvPr>
        </p:nvSpPr>
        <p:spPr>
          <a:xfrm>
            <a:off x="5902646" y="2858087"/>
            <a:ext cx="2359200" cy="8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13"/>
          <p:cNvSpPr txBox="1">
            <a:spLocks noGrp="1"/>
          </p:cNvSpPr>
          <p:nvPr>
            <p:ph type="subTitle" idx="4"/>
          </p:nvPr>
        </p:nvSpPr>
        <p:spPr>
          <a:xfrm>
            <a:off x="882150" y="2124063"/>
            <a:ext cx="2359200" cy="86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247" name="Google Shape;247;p13"/>
          <p:cNvSpPr txBox="1">
            <a:spLocks noGrp="1"/>
          </p:cNvSpPr>
          <p:nvPr>
            <p:ph type="subTitle" idx="5"/>
          </p:nvPr>
        </p:nvSpPr>
        <p:spPr>
          <a:xfrm>
            <a:off x="3393757" y="2124063"/>
            <a:ext cx="2359200" cy="86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248" name="Google Shape;248;p13"/>
          <p:cNvSpPr txBox="1">
            <a:spLocks noGrp="1"/>
          </p:cNvSpPr>
          <p:nvPr>
            <p:ph type="subTitle" idx="6"/>
          </p:nvPr>
        </p:nvSpPr>
        <p:spPr>
          <a:xfrm>
            <a:off x="5902639" y="2124063"/>
            <a:ext cx="2359200" cy="86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grpSp>
        <p:nvGrpSpPr>
          <p:cNvPr id="249" name="Google Shape;249;p13"/>
          <p:cNvGrpSpPr/>
          <p:nvPr/>
        </p:nvGrpSpPr>
        <p:grpSpPr>
          <a:xfrm>
            <a:off x="7469359" y="4220679"/>
            <a:ext cx="1246094" cy="1192058"/>
            <a:chOff x="7469359" y="4220679"/>
            <a:chExt cx="1246094" cy="1192058"/>
          </a:xfrm>
        </p:grpSpPr>
        <p:grpSp>
          <p:nvGrpSpPr>
            <p:cNvPr id="250" name="Google Shape;250;p13"/>
            <p:cNvGrpSpPr/>
            <p:nvPr/>
          </p:nvGrpSpPr>
          <p:grpSpPr>
            <a:xfrm>
              <a:off x="8287178" y="4220679"/>
              <a:ext cx="428274" cy="605851"/>
              <a:chOff x="6000261" y="1225220"/>
              <a:chExt cx="627600" cy="887824"/>
            </a:xfrm>
          </p:grpSpPr>
          <p:sp>
            <p:nvSpPr>
              <p:cNvPr id="251" name="Google Shape;251;p13"/>
              <p:cNvSpPr/>
              <p:nvPr/>
            </p:nvSpPr>
            <p:spPr>
              <a:xfrm>
                <a:off x="6000261" y="1293145"/>
                <a:ext cx="627600" cy="819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3"/>
              <p:cNvSpPr/>
              <p:nvPr/>
            </p:nvSpPr>
            <p:spPr>
              <a:xfrm>
                <a:off x="6000261" y="1225220"/>
                <a:ext cx="627579" cy="67924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8" extrusionOk="0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13"/>
              <p:cNvSpPr/>
              <p:nvPr/>
            </p:nvSpPr>
            <p:spPr>
              <a:xfrm>
                <a:off x="6029918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13"/>
              <p:cNvSpPr/>
              <p:nvPr/>
            </p:nvSpPr>
            <p:spPr>
              <a:xfrm>
                <a:off x="6077752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13"/>
              <p:cNvSpPr/>
              <p:nvPr/>
            </p:nvSpPr>
            <p:spPr>
              <a:xfrm>
                <a:off x="6126543" y="1243398"/>
                <a:ext cx="306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13"/>
              <p:cNvSpPr/>
              <p:nvPr/>
            </p:nvSpPr>
            <p:spPr>
              <a:xfrm>
                <a:off x="6100712" y="1671989"/>
                <a:ext cx="97500" cy="142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13"/>
              <p:cNvSpPr/>
              <p:nvPr/>
            </p:nvSpPr>
            <p:spPr>
              <a:xfrm>
                <a:off x="6248997" y="1573451"/>
                <a:ext cx="98400" cy="241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13"/>
              <p:cNvSpPr/>
              <p:nvPr/>
            </p:nvSpPr>
            <p:spPr>
              <a:xfrm>
                <a:off x="6397281" y="1484480"/>
                <a:ext cx="97500" cy="33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13"/>
              <p:cNvSpPr/>
              <p:nvPr/>
            </p:nvSpPr>
            <p:spPr>
              <a:xfrm>
                <a:off x="6135152" y="1338108"/>
                <a:ext cx="308049" cy="309007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53" extrusionOk="0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13"/>
              <p:cNvSpPr/>
              <p:nvPr/>
            </p:nvSpPr>
            <p:spPr>
              <a:xfrm>
                <a:off x="6072012" y="1876717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13"/>
              <p:cNvSpPr/>
              <p:nvPr/>
            </p:nvSpPr>
            <p:spPr>
              <a:xfrm>
                <a:off x="6072012" y="1929334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13"/>
              <p:cNvSpPr/>
              <p:nvPr/>
            </p:nvSpPr>
            <p:spPr>
              <a:xfrm>
                <a:off x="6124629" y="1981952"/>
                <a:ext cx="3777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13"/>
              <p:cNvSpPr/>
              <p:nvPr/>
            </p:nvSpPr>
            <p:spPr>
              <a:xfrm>
                <a:off x="6192553" y="2034569"/>
                <a:ext cx="2421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4" name="Google Shape;264;p13"/>
            <p:cNvGrpSpPr/>
            <p:nvPr/>
          </p:nvGrpSpPr>
          <p:grpSpPr>
            <a:xfrm rot="-2376894">
              <a:off x="7642278" y="4631693"/>
              <a:ext cx="471966" cy="712375"/>
              <a:chOff x="2047101" y="2145599"/>
              <a:chExt cx="407553" cy="615151"/>
            </a:xfrm>
          </p:grpSpPr>
          <p:sp>
            <p:nvSpPr>
              <p:cNvPr id="265" name="Google Shape;265;p13"/>
              <p:cNvSpPr/>
              <p:nvPr/>
            </p:nvSpPr>
            <p:spPr>
              <a:xfrm>
                <a:off x="2047101" y="2145599"/>
                <a:ext cx="407553" cy="615151"/>
              </a:xfrm>
              <a:custGeom>
                <a:avLst/>
                <a:gdLst/>
                <a:ahLst/>
                <a:cxnLst/>
                <a:rect l="l" t="t" r="r" b="b"/>
                <a:pathLst>
                  <a:path w="879" h="1325" extrusionOk="0">
                    <a:moveTo>
                      <a:pt x="879" y="55"/>
                    </a:moveTo>
                    <a:cubicBezTo>
                      <a:pt x="879" y="1270"/>
                      <a:pt x="879" y="1270"/>
                      <a:pt x="879" y="1270"/>
                    </a:cubicBezTo>
                    <a:cubicBezTo>
                      <a:pt x="879" y="1300"/>
                      <a:pt x="854" y="1325"/>
                      <a:pt x="824" y="1325"/>
                    </a:cubicBezTo>
                    <a:cubicBezTo>
                      <a:pt x="55" y="1325"/>
                      <a:pt x="55" y="1325"/>
                      <a:pt x="55" y="1325"/>
                    </a:cubicBezTo>
                    <a:cubicBezTo>
                      <a:pt x="25" y="1325"/>
                      <a:pt x="0" y="1300"/>
                      <a:pt x="0" y="127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266;p13"/>
              <p:cNvSpPr/>
              <p:nvPr/>
            </p:nvSpPr>
            <p:spPr>
              <a:xfrm>
                <a:off x="2047101" y="2145599"/>
                <a:ext cx="407553" cy="203528"/>
              </a:xfrm>
              <a:custGeom>
                <a:avLst/>
                <a:gdLst/>
                <a:ahLst/>
                <a:cxnLst/>
                <a:rect l="l" t="t" r="r" b="b"/>
                <a:pathLst>
                  <a:path w="879" h="439" extrusionOk="0">
                    <a:moveTo>
                      <a:pt x="879" y="55"/>
                    </a:moveTo>
                    <a:cubicBezTo>
                      <a:pt x="879" y="439"/>
                      <a:pt x="879" y="439"/>
                      <a:pt x="879" y="439"/>
                    </a:cubicBezTo>
                    <a:cubicBezTo>
                      <a:pt x="0" y="439"/>
                      <a:pt x="0" y="439"/>
                      <a:pt x="0" y="439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13"/>
              <p:cNvSpPr/>
              <p:nvPr/>
            </p:nvSpPr>
            <p:spPr>
              <a:xfrm>
                <a:off x="2080091" y="2234928"/>
                <a:ext cx="341100" cy="86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13"/>
              <p:cNvSpPr/>
              <p:nvPr/>
            </p:nvSpPr>
            <p:spPr>
              <a:xfrm>
                <a:off x="2207483" y="2234928"/>
                <a:ext cx="194894" cy="86283"/>
              </a:xfrm>
              <a:custGeom>
                <a:avLst/>
                <a:gdLst/>
                <a:ahLst/>
                <a:cxnLst/>
                <a:rect l="l" t="t" r="r" b="b"/>
                <a:pathLst>
                  <a:path w="384" h="170" extrusionOk="0">
                    <a:moveTo>
                      <a:pt x="384" y="0"/>
                    </a:moveTo>
                    <a:lnTo>
                      <a:pt x="270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13"/>
              <p:cNvSpPr/>
              <p:nvPr/>
            </p:nvSpPr>
            <p:spPr>
              <a:xfrm>
                <a:off x="2089734" y="2234928"/>
                <a:ext cx="125869" cy="86283"/>
              </a:xfrm>
              <a:custGeom>
                <a:avLst/>
                <a:gdLst/>
                <a:ahLst/>
                <a:cxnLst/>
                <a:rect l="l" t="t" r="r" b="b"/>
                <a:pathLst>
                  <a:path w="248" h="170" extrusionOk="0">
                    <a:moveTo>
                      <a:pt x="248" y="0"/>
                    </a:moveTo>
                    <a:lnTo>
                      <a:pt x="135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270;p13"/>
              <p:cNvSpPr/>
              <p:nvPr/>
            </p:nvSpPr>
            <p:spPr>
              <a:xfrm>
                <a:off x="2080091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271;p13"/>
              <p:cNvSpPr/>
              <p:nvPr/>
            </p:nvSpPr>
            <p:spPr>
              <a:xfrm>
                <a:off x="2169925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13"/>
              <p:cNvSpPr/>
              <p:nvPr/>
            </p:nvSpPr>
            <p:spPr>
              <a:xfrm>
                <a:off x="2259252" y="2420691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273;p13"/>
              <p:cNvSpPr/>
              <p:nvPr/>
            </p:nvSpPr>
            <p:spPr>
              <a:xfrm>
                <a:off x="2349086" y="242069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74;p13"/>
              <p:cNvSpPr/>
              <p:nvPr/>
            </p:nvSpPr>
            <p:spPr>
              <a:xfrm>
                <a:off x="2080091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75;p13"/>
              <p:cNvSpPr/>
              <p:nvPr/>
            </p:nvSpPr>
            <p:spPr>
              <a:xfrm>
                <a:off x="2169925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13"/>
              <p:cNvSpPr/>
              <p:nvPr/>
            </p:nvSpPr>
            <p:spPr>
              <a:xfrm>
                <a:off x="2259252" y="2486165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13"/>
              <p:cNvSpPr/>
              <p:nvPr/>
            </p:nvSpPr>
            <p:spPr>
              <a:xfrm>
                <a:off x="2349086" y="2486165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13"/>
              <p:cNvSpPr/>
              <p:nvPr/>
            </p:nvSpPr>
            <p:spPr>
              <a:xfrm>
                <a:off x="2080091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13"/>
              <p:cNvSpPr/>
              <p:nvPr/>
            </p:nvSpPr>
            <p:spPr>
              <a:xfrm>
                <a:off x="2169925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13"/>
              <p:cNvSpPr/>
              <p:nvPr/>
            </p:nvSpPr>
            <p:spPr>
              <a:xfrm>
                <a:off x="2259252" y="2551131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p13"/>
              <p:cNvSpPr/>
              <p:nvPr/>
            </p:nvSpPr>
            <p:spPr>
              <a:xfrm>
                <a:off x="2349086" y="2551131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13"/>
              <p:cNvSpPr/>
              <p:nvPr/>
            </p:nvSpPr>
            <p:spPr>
              <a:xfrm>
                <a:off x="2080091" y="2616098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7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p13"/>
              <p:cNvSpPr/>
              <p:nvPr/>
            </p:nvSpPr>
            <p:spPr>
              <a:xfrm>
                <a:off x="2169925" y="2616098"/>
                <a:ext cx="72070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13"/>
              <p:cNvSpPr/>
              <p:nvPr/>
            </p:nvSpPr>
            <p:spPr>
              <a:xfrm>
                <a:off x="2259252" y="2616098"/>
                <a:ext cx="72578" cy="4974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7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13"/>
              <p:cNvSpPr/>
              <p:nvPr/>
            </p:nvSpPr>
            <p:spPr>
              <a:xfrm>
                <a:off x="2080091" y="2681572"/>
                <a:ext cx="72070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06" extrusionOk="0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4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13"/>
              <p:cNvSpPr/>
              <p:nvPr/>
            </p:nvSpPr>
            <p:spPr>
              <a:xfrm>
                <a:off x="2169925" y="2681572"/>
                <a:ext cx="72070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6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13"/>
              <p:cNvSpPr/>
              <p:nvPr/>
            </p:nvSpPr>
            <p:spPr>
              <a:xfrm>
                <a:off x="2259252" y="2681572"/>
                <a:ext cx="72578" cy="49232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06" extrusionOk="0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88;p13"/>
              <p:cNvSpPr/>
              <p:nvPr/>
            </p:nvSpPr>
            <p:spPr>
              <a:xfrm>
                <a:off x="2349086" y="2616098"/>
                <a:ext cx="72070" cy="114706"/>
              </a:xfrm>
              <a:custGeom>
                <a:avLst/>
                <a:gdLst/>
                <a:ahLst/>
                <a:cxnLst/>
                <a:rect l="l" t="t" r="r" b="b"/>
                <a:pathLst>
                  <a:path w="156" h="247" extrusionOk="0">
                    <a:moveTo>
                      <a:pt x="156" y="26"/>
                    </a:moveTo>
                    <a:cubicBezTo>
                      <a:pt x="156" y="12"/>
                      <a:pt x="145" y="0"/>
                      <a:pt x="131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3"/>
                      <a:pt x="1" y="84"/>
                      <a:pt x="1" y="84"/>
                    </a:cubicBezTo>
                    <a:cubicBezTo>
                      <a:pt x="1" y="86"/>
                      <a:pt x="0" y="87"/>
                      <a:pt x="0" y="88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236"/>
                      <a:pt x="11" y="247"/>
                      <a:pt x="25" y="247"/>
                    </a:cubicBezTo>
                    <a:cubicBezTo>
                      <a:pt x="131" y="247"/>
                      <a:pt x="131" y="247"/>
                      <a:pt x="131" y="247"/>
                    </a:cubicBezTo>
                    <a:cubicBezTo>
                      <a:pt x="145" y="247"/>
                      <a:pt x="156" y="236"/>
                      <a:pt x="156" y="222"/>
                    </a:cubicBezTo>
                    <a:cubicBezTo>
                      <a:pt x="156" y="166"/>
                      <a:pt x="156" y="166"/>
                      <a:pt x="156" y="166"/>
                    </a:cubicBezTo>
                    <a:cubicBezTo>
                      <a:pt x="156" y="165"/>
                      <a:pt x="156" y="165"/>
                      <a:pt x="156" y="165"/>
                    </a:cubicBezTo>
                    <a:cubicBezTo>
                      <a:pt x="156" y="164"/>
                      <a:pt x="156" y="164"/>
                      <a:pt x="156" y="164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7"/>
                      <a:pt x="156" y="86"/>
                      <a:pt x="156" y="84"/>
                    </a:cubicBezTo>
                    <a:cubicBezTo>
                      <a:pt x="156" y="84"/>
                      <a:pt x="156" y="83"/>
                      <a:pt x="156" y="82"/>
                    </a:cubicBezTo>
                    <a:lnTo>
                      <a:pt x="156" y="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13"/>
              <p:cNvSpPr/>
              <p:nvPr/>
            </p:nvSpPr>
            <p:spPr>
              <a:xfrm>
                <a:off x="2080091" y="2368413"/>
                <a:ext cx="65473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4" extrusionOk="0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13"/>
              <p:cNvSpPr/>
              <p:nvPr/>
            </p:nvSpPr>
            <p:spPr>
              <a:xfrm>
                <a:off x="2355684" y="2368413"/>
                <a:ext cx="65473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41" h="74" extrusionOk="0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3"/>
              <p:cNvSpPr/>
              <p:nvPr/>
            </p:nvSpPr>
            <p:spPr>
              <a:xfrm>
                <a:off x="2163327" y="2368413"/>
                <a:ext cx="49231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3"/>
              <p:cNvSpPr/>
              <p:nvPr/>
            </p:nvSpPr>
            <p:spPr>
              <a:xfrm>
                <a:off x="2226262" y="2368413"/>
                <a:ext cx="49231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3"/>
              <p:cNvSpPr/>
              <p:nvPr/>
            </p:nvSpPr>
            <p:spPr>
              <a:xfrm>
                <a:off x="2289704" y="2368413"/>
                <a:ext cx="48724" cy="3451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3"/>
              <p:cNvSpPr/>
              <p:nvPr/>
            </p:nvSpPr>
            <p:spPr>
              <a:xfrm>
                <a:off x="2080091" y="2179097"/>
                <a:ext cx="121302" cy="26900"/>
              </a:xfrm>
              <a:custGeom>
                <a:avLst/>
                <a:gdLst/>
                <a:ahLst/>
                <a:cxnLst/>
                <a:rect l="l" t="t" r="r" b="b"/>
                <a:pathLst>
                  <a:path w="261" h="58" extrusionOk="0">
                    <a:moveTo>
                      <a:pt x="232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ubicBezTo>
                      <a:pt x="232" y="58"/>
                      <a:pt x="232" y="58"/>
                      <a:pt x="232" y="58"/>
                    </a:cubicBezTo>
                    <a:cubicBezTo>
                      <a:pt x="248" y="58"/>
                      <a:pt x="261" y="45"/>
                      <a:pt x="261" y="29"/>
                    </a:cubicBezTo>
                    <a:cubicBezTo>
                      <a:pt x="261" y="13"/>
                      <a:pt x="248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95" name="Google Shape;295;p13"/>
          <p:cNvGrpSpPr/>
          <p:nvPr/>
        </p:nvGrpSpPr>
        <p:grpSpPr>
          <a:xfrm>
            <a:off x="161952" y="170375"/>
            <a:ext cx="8831737" cy="3874120"/>
            <a:chOff x="161952" y="170375"/>
            <a:chExt cx="8831737" cy="3874120"/>
          </a:xfrm>
        </p:grpSpPr>
        <p:sp>
          <p:nvSpPr>
            <p:cNvPr id="296" name="Google Shape;296;p13"/>
            <p:cNvSpPr/>
            <p:nvPr/>
          </p:nvSpPr>
          <p:spPr>
            <a:xfrm>
              <a:off x="8667014" y="37220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3"/>
            <p:cNvSpPr/>
            <p:nvPr/>
          </p:nvSpPr>
          <p:spPr>
            <a:xfrm>
              <a:off x="161952" y="775920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3"/>
            <p:cNvSpPr/>
            <p:nvPr/>
          </p:nvSpPr>
          <p:spPr>
            <a:xfrm>
              <a:off x="396450" y="170375"/>
              <a:ext cx="184575" cy="18215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14"/>
          <p:cNvSpPr txBox="1">
            <a:spLocks noGrp="1"/>
          </p:cNvSpPr>
          <p:nvPr>
            <p:ph type="subTitle" idx="1"/>
          </p:nvPr>
        </p:nvSpPr>
        <p:spPr>
          <a:xfrm>
            <a:off x="1524375" y="2060193"/>
            <a:ext cx="295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4"/>
          <p:cNvSpPr txBox="1">
            <a:spLocks noGrp="1"/>
          </p:cNvSpPr>
          <p:nvPr>
            <p:ph type="subTitle" idx="2"/>
          </p:nvPr>
        </p:nvSpPr>
        <p:spPr>
          <a:xfrm>
            <a:off x="5419075" y="2060193"/>
            <a:ext cx="295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14"/>
          <p:cNvSpPr txBox="1">
            <a:spLocks noGrp="1"/>
          </p:cNvSpPr>
          <p:nvPr>
            <p:ph type="subTitle" idx="3"/>
          </p:nvPr>
        </p:nvSpPr>
        <p:spPr>
          <a:xfrm>
            <a:off x="1524375" y="3717175"/>
            <a:ext cx="295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14"/>
          <p:cNvSpPr txBox="1">
            <a:spLocks noGrp="1"/>
          </p:cNvSpPr>
          <p:nvPr>
            <p:ph type="subTitle" idx="4"/>
          </p:nvPr>
        </p:nvSpPr>
        <p:spPr>
          <a:xfrm>
            <a:off x="5419075" y="3717175"/>
            <a:ext cx="295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4"/>
          <p:cNvSpPr txBox="1">
            <a:spLocks noGrp="1"/>
          </p:cNvSpPr>
          <p:nvPr>
            <p:ph type="title" idx="5" hasCustomPrompt="1"/>
          </p:nvPr>
        </p:nvSpPr>
        <p:spPr>
          <a:xfrm>
            <a:off x="859275" y="1424275"/>
            <a:ext cx="667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6" name="Google Shape;306;p14"/>
          <p:cNvSpPr txBox="1">
            <a:spLocks noGrp="1"/>
          </p:cNvSpPr>
          <p:nvPr>
            <p:ph type="title" idx="6" hasCustomPrompt="1"/>
          </p:nvPr>
        </p:nvSpPr>
        <p:spPr>
          <a:xfrm>
            <a:off x="859275" y="3080674"/>
            <a:ext cx="667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7" name="Google Shape;307;p14"/>
          <p:cNvSpPr txBox="1">
            <a:spLocks noGrp="1"/>
          </p:cNvSpPr>
          <p:nvPr>
            <p:ph type="title" idx="7" hasCustomPrompt="1"/>
          </p:nvPr>
        </p:nvSpPr>
        <p:spPr>
          <a:xfrm>
            <a:off x="4753977" y="1424275"/>
            <a:ext cx="665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8" name="Google Shape;308;p14"/>
          <p:cNvSpPr txBox="1">
            <a:spLocks noGrp="1"/>
          </p:cNvSpPr>
          <p:nvPr>
            <p:ph type="title" idx="8" hasCustomPrompt="1"/>
          </p:nvPr>
        </p:nvSpPr>
        <p:spPr>
          <a:xfrm>
            <a:off x="4753977" y="3080674"/>
            <a:ext cx="665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9" name="Google Shape;309;p14"/>
          <p:cNvSpPr txBox="1">
            <a:spLocks noGrp="1"/>
          </p:cNvSpPr>
          <p:nvPr>
            <p:ph type="subTitle" idx="9"/>
          </p:nvPr>
        </p:nvSpPr>
        <p:spPr>
          <a:xfrm>
            <a:off x="1524375" y="1426525"/>
            <a:ext cx="2958000" cy="7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310" name="Google Shape;310;p14"/>
          <p:cNvSpPr txBox="1">
            <a:spLocks noGrp="1"/>
          </p:cNvSpPr>
          <p:nvPr>
            <p:ph type="subTitle" idx="13"/>
          </p:nvPr>
        </p:nvSpPr>
        <p:spPr>
          <a:xfrm>
            <a:off x="5419075" y="1426525"/>
            <a:ext cx="2958000" cy="7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311" name="Google Shape;311;p14"/>
          <p:cNvSpPr txBox="1">
            <a:spLocks noGrp="1"/>
          </p:cNvSpPr>
          <p:nvPr>
            <p:ph type="subTitle" idx="14"/>
          </p:nvPr>
        </p:nvSpPr>
        <p:spPr>
          <a:xfrm>
            <a:off x="1524375" y="3082997"/>
            <a:ext cx="2958000" cy="7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312" name="Google Shape;312;p14"/>
          <p:cNvSpPr txBox="1">
            <a:spLocks noGrp="1"/>
          </p:cNvSpPr>
          <p:nvPr>
            <p:ph type="subTitle" idx="15"/>
          </p:nvPr>
        </p:nvSpPr>
        <p:spPr>
          <a:xfrm>
            <a:off x="5419075" y="3082997"/>
            <a:ext cx="2958000" cy="7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grpSp>
        <p:nvGrpSpPr>
          <p:cNvPr id="313" name="Google Shape;313;p14"/>
          <p:cNvGrpSpPr/>
          <p:nvPr/>
        </p:nvGrpSpPr>
        <p:grpSpPr>
          <a:xfrm>
            <a:off x="-1037742" y="-2235586"/>
            <a:ext cx="11304662" cy="8284665"/>
            <a:chOff x="-1037742" y="-2235586"/>
            <a:chExt cx="11304662" cy="8284665"/>
          </a:xfrm>
        </p:grpSpPr>
        <p:sp>
          <p:nvSpPr>
            <p:cNvPr id="314" name="Google Shape;314;p14"/>
            <p:cNvSpPr/>
            <p:nvPr/>
          </p:nvSpPr>
          <p:spPr>
            <a:xfrm rot="-9487761">
              <a:off x="6826194" y="-1745977"/>
              <a:ext cx="3098926" cy="2433851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4"/>
            <p:cNvSpPr/>
            <p:nvPr/>
          </p:nvSpPr>
          <p:spPr>
            <a:xfrm rot="-9880295" flipH="1">
              <a:off x="-833926" y="3939881"/>
              <a:ext cx="2249342" cy="1844701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6" name="Google Shape;316;p14"/>
          <p:cNvGrpSpPr/>
          <p:nvPr/>
        </p:nvGrpSpPr>
        <p:grpSpPr>
          <a:xfrm>
            <a:off x="-49429" y="3983121"/>
            <a:ext cx="1527509" cy="1332112"/>
            <a:chOff x="-49429" y="3983121"/>
            <a:chExt cx="1527509" cy="1332112"/>
          </a:xfrm>
        </p:grpSpPr>
        <p:grpSp>
          <p:nvGrpSpPr>
            <p:cNvPr id="317" name="Google Shape;317;p14"/>
            <p:cNvGrpSpPr/>
            <p:nvPr/>
          </p:nvGrpSpPr>
          <p:grpSpPr>
            <a:xfrm>
              <a:off x="840880" y="4718150"/>
              <a:ext cx="637200" cy="597084"/>
              <a:chOff x="1932280" y="1331475"/>
              <a:chExt cx="637200" cy="597084"/>
            </a:xfrm>
          </p:grpSpPr>
          <p:sp>
            <p:nvSpPr>
              <p:cNvPr id="318" name="Google Shape;318;p14"/>
              <p:cNvSpPr/>
              <p:nvPr/>
            </p:nvSpPr>
            <p:spPr>
              <a:xfrm>
                <a:off x="1932280" y="1393658"/>
                <a:ext cx="637200" cy="534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4"/>
              <p:cNvSpPr/>
              <p:nvPr/>
            </p:nvSpPr>
            <p:spPr>
              <a:xfrm>
                <a:off x="2033687" y="1869127"/>
                <a:ext cx="993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4"/>
              <p:cNvSpPr/>
              <p:nvPr/>
            </p:nvSpPr>
            <p:spPr>
              <a:xfrm>
                <a:off x="1977243" y="1857647"/>
                <a:ext cx="38400" cy="39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4"/>
              <p:cNvSpPr/>
              <p:nvPr/>
            </p:nvSpPr>
            <p:spPr>
              <a:xfrm>
                <a:off x="2432621" y="1869127"/>
                <a:ext cx="1005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4"/>
              <p:cNvSpPr/>
              <p:nvPr/>
            </p:nvSpPr>
            <p:spPr>
              <a:xfrm>
                <a:off x="2377133" y="1857647"/>
                <a:ext cx="39300" cy="39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4"/>
              <p:cNvSpPr/>
              <p:nvPr/>
            </p:nvSpPr>
            <p:spPr>
              <a:xfrm>
                <a:off x="1932280" y="1331475"/>
                <a:ext cx="637146" cy="62184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1" extrusionOk="0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4"/>
              <p:cNvSpPr/>
              <p:nvPr/>
            </p:nvSpPr>
            <p:spPr>
              <a:xfrm>
                <a:off x="1959067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4"/>
              <p:cNvSpPr/>
              <p:nvPr/>
            </p:nvSpPr>
            <p:spPr>
              <a:xfrm>
                <a:off x="2003074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4"/>
              <p:cNvSpPr/>
              <p:nvPr/>
            </p:nvSpPr>
            <p:spPr>
              <a:xfrm>
                <a:off x="2047081" y="1348695"/>
                <a:ext cx="297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4"/>
              <p:cNvSpPr/>
              <p:nvPr/>
            </p:nvSpPr>
            <p:spPr>
              <a:xfrm>
                <a:off x="2045167" y="1431925"/>
                <a:ext cx="411300" cy="411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4"/>
              <p:cNvSpPr/>
              <p:nvPr/>
            </p:nvSpPr>
            <p:spPr>
              <a:xfrm>
                <a:off x="2115004" y="1502719"/>
                <a:ext cx="264042" cy="264042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01" extrusionOk="0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4"/>
              <p:cNvSpPr/>
              <p:nvPr/>
            </p:nvSpPr>
            <p:spPr>
              <a:xfrm>
                <a:off x="2093958" y="1495066"/>
                <a:ext cx="130108" cy="123412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1" extrusionOk="0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0" name="Google Shape;330;p14"/>
            <p:cNvGrpSpPr/>
            <p:nvPr/>
          </p:nvGrpSpPr>
          <p:grpSpPr>
            <a:xfrm>
              <a:off x="-49429" y="3983121"/>
              <a:ext cx="588491" cy="951052"/>
              <a:chOff x="1062996" y="1340396"/>
              <a:chExt cx="588491" cy="951052"/>
            </a:xfrm>
          </p:grpSpPr>
          <p:sp>
            <p:nvSpPr>
              <p:cNvPr id="331" name="Google Shape;331;p14"/>
              <p:cNvSpPr/>
              <p:nvPr/>
            </p:nvSpPr>
            <p:spPr>
              <a:xfrm flipH="1">
                <a:off x="1127696" y="1466525"/>
                <a:ext cx="521965" cy="813973"/>
              </a:xfrm>
              <a:custGeom>
                <a:avLst/>
                <a:gdLst/>
                <a:ahLst/>
                <a:cxnLst/>
                <a:rect l="l" t="t" r="r" b="b"/>
                <a:pathLst>
                  <a:path w="313" h="487" extrusionOk="0">
                    <a:moveTo>
                      <a:pt x="115" y="395"/>
                    </a:moveTo>
                    <a:cubicBezTo>
                      <a:pt x="111" y="399"/>
                      <a:pt x="109" y="403"/>
                      <a:pt x="106" y="406"/>
                    </a:cubicBezTo>
                    <a:cubicBezTo>
                      <a:pt x="79" y="435"/>
                      <a:pt x="34" y="470"/>
                      <a:pt x="11" y="487"/>
                    </a:cubicBezTo>
                    <a:cubicBezTo>
                      <a:pt x="8" y="485"/>
                      <a:pt x="4" y="483"/>
                      <a:pt x="0" y="480"/>
                    </a:cubicBezTo>
                    <a:cubicBezTo>
                      <a:pt x="5" y="452"/>
                      <a:pt x="16" y="396"/>
                      <a:pt x="29" y="359"/>
                    </a:cubicBezTo>
                    <a:cubicBezTo>
                      <a:pt x="31" y="356"/>
                      <a:pt x="32" y="351"/>
                      <a:pt x="35" y="346"/>
                    </a:cubicBezTo>
                    <a:cubicBezTo>
                      <a:pt x="71" y="277"/>
                      <a:pt x="234" y="51"/>
                      <a:pt x="266" y="6"/>
                    </a:cubicBezTo>
                    <a:cubicBezTo>
                      <a:pt x="269" y="2"/>
                      <a:pt x="273" y="0"/>
                      <a:pt x="276" y="2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3" y="24"/>
                      <a:pt x="313" y="29"/>
                      <a:pt x="311" y="34"/>
                    </a:cubicBezTo>
                    <a:cubicBezTo>
                      <a:pt x="286" y="82"/>
                      <a:pt x="159" y="331"/>
                      <a:pt x="115" y="3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14"/>
              <p:cNvSpPr/>
              <p:nvPr/>
            </p:nvSpPr>
            <p:spPr>
              <a:xfrm flipH="1">
                <a:off x="1458031" y="2045067"/>
                <a:ext cx="191631" cy="235432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41" extrusionOk="0">
                    <a:moveTo>
                      <a:pt x="115" y="49"/>
                    </a:moveTo>
                    <a:cubicBezTo>
                      <a:pt x="111" y="53"/>
                      <a:pt x="109" y="57"/>
                      <a:pt x="106" y="60"/>
                    </a:cubicBezTo>
                    <a:cubicBezTo>
                      <a:pt x="79" y="89"/>
                      <a:pt x="34" y="124"/>
                      <a:pt x="11" y="141"/>
                    </a:cubicBezTo>
                    <a:cubicBezTo>
                      <a:pt x="8" y="139"/>
                      <a:pt x="4" y="137"/>
                      <a:pt x="0" y="134"/>
                    </a:cubicBezTo>
                    <a:cubicBezTo>
                      <a:pt x="5" y="106"/>
                      <a:pt x="16" y="50"/>
                      <a:pt x="29" y="13"/>
                    </a:cubicBezTo>
                    <a:cubicBezTo>
                      <a:pt x="31" y="10"/>
                      <a:pt x="32" y="5"/>
                      <a:pt x="35" y="0"/>
                    </a:cubicBezTo>
                    <a:lnTo>
                      <a:pt x="115" y="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14"/>
              <p:cNvSpPr/>
              <p:nvPr/>
            </p:nvSpPr>
            <p:spPr>
              <a:xfrm flipH="1">
                <a:off x="1622286" y="2258597"/>
                <a:ext cx="29201" cy="32851"/>
              </a:xfrm>
              <a:custGeom>
                <a:avLst/>
                <a:gdLst/>
                <a:ahLst/>
                <a:cxnLst/>
                <a:rect l="l" t="t" r="r" b="b"/>
                <a:pathLst>
                  <a:path w="18" h="20" extrusionOk="0">
                    <a:moveTo>
                      <a:pt x="2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4" y="20"/>
                      <a:pt x="8" y="17"/>
                    </a:cubicBezTo>
                    <a:cubicBezTo>
                      <a:pt x="18" y="10"/>
                      <a:pt x="18" y="10"/>
                      <a:pt x="18" y="1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14"/>
              <p:cNvSpPr/>
              <p:nvPr/>
            </p:nvSpPr>
            <p:spPr>
              <a:xfrm flipH="1">
                <a:off x="1062996" y="1340396"/>
                <a:ext cx="98553" cy="107679"/>
              </a:xfrm>
              <a:custGeom>
                <a:avLst/>
                <a:gdLst/>
                <a:ahLst/>
                <a:cxnLst/>
                <a:rect l="l" t="t" r="r" b="b"/>
                <a:pathLst>
                  <a:path w="59" h="64" extrusionOk="0">
                    <a:moveTo>
                      <a:pt x="47" y="5"/>
                    </a:moveTo>
                    <a:cubicBezTo>
                      <a:pt x="47" y="5"/>
                      <a:pt x="47" y="5"/>
                      <a:pt x="47" y="5"/>
                    </a:cubicBezTo>
                    <a:cubicBezTo>
                      <a:pt x="37" y="0"/>
                      <a:pt x="26" y="3"/>
                      <a:pt x="2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9" y="23"/>
                      <a:pt x="56" y="11"/>
                      <a:pt x="47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14"/>
              <p:cNvSpPr/>
              <p:nvPr/>
            </p:nvSpPr>
            <p:spPr>
              <a:xfrm flipH="1">
                <a:off x="1071120" y="1472001"/>
                <a:ext cx="155130" cy="366836"/>
              </a:xfrm>
              <a:custGeom>
                <a:avLst/>
                <a:gdLst/>
                <a:ahLst/>
                <a:cxnLst/>
                <a:rect l="l" t="t" r="r" b="b"/>
                <a:pathLst>
                  <a:path w="93" h="220" extrusionOk="0">
                    <a:moveTo>
                      <a:pt x="0" y="216"/>
                    </a:moveTo>
                    <a:cubicBezTo>
                      <a:pt x="76" y="34"/>
                      <a:pt x="76" y="34"/>
                      <a:pt x="76" y="34"/>
                    </a:cubicBezTo>
                    <a:cubicBezTo>
                      <a:pt x="77" y="32"/>
                      <a:pt x="76" y="31"/>
                      <a:pt x="75" y="30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90" y="22"/>
                      <a:pt x="93" y="31"/>
                      <a:pt x="90" y="40"/>
                    </a:cubicBezTo>
                    <a:cubicBezTo>
                      <a:pt x="90" y="40"/>
                      <a:pt x="29" y="185"/>
                      <a:pt x="22" y="203"/>
                    </a:cubicBezTo>
                    <a:cubicBezTo>
                      <a:pt x="15" y="220"/>
                      <a:pt x="0" y="216"/>
                      <a:pt x="0" y="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14"/>
              <p:cNvSpPr/>
              <p:nvPr/>
            </p:nvSpPr>
            <p:spPr>
              <a:xfrm flipH="1">
                <a:off x="1089372" y="1408123"/>
                <a:ext cx="142354" cy="118629"/>
              </a:xfrm>
              <a:custGeom>
                <a:avLst/>
                <a:gdLst/>
                <a:ahLst/>
                <a:cxnLst/>
                <a:rect l="l" t="t" r="r" b="b"/>
                <a:pathLst>
                  <a:path w="85" h="71" extrusionOk="0">
                    <a:moveTo>
                      <a:pt x="83" y="39"/>
                    </a:moveTo>
                    <a:cubicBezTo>
                      <a:pt x="21" y="2"/>
                      <a:pt x="21" y="2"/>
                      <a:pt x="21" y="2"/>
                    </a:cubicBezTo>
                    <a:cubicBezTo>
                      <a:pt x="19" y="0"/>
                      <a:pt x="16" y="2"/>
                      <a:pt x="14" y="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8"/>
                      <a:pt x="0" y="31"/>
                      <a:pt x="2" y="32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7" y="71"/>
                      <a:pt x="70" y="70"/>
                      <a:pt x="71" y="67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5" y="44"/>
                      <a:pt x="85" y="41"/>
                      <a:pt x="83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37" name="Google Shape;337;p14"/>
          <p:cNvGrpSpPr/>
          <p:nvPr/>
        </p:nvGrpSpPr>
        <p:grpSpPr>
          <a:xfrm>
            <a:off x="393327" y="100000"/>
            <a:ext cx="8498675" cy="4378045"/>
            <a:chOff x="393327" y="100000"/>
            <a:chExt cx="8498675" cy="4378045"/>
          </a:xfrm>
        </p:grpSpPr>
        <p:sp>
          <p:nvSpPr>
            <p:cNvPr id="338" name="Google Shape;338;p14"/>
            <p:cNvSpPr/>
            <p:nvPr/>
          </p:nvSpPr>
          <p:spPr>
            <a:xfrm>
              <a:off x="393327" y="415564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4"/>
            <p:cNvSpPr/>
            <p:nvPr/>
          </p:nvSpPr>
          <p:spPr>
            <a:xfrm>
              <a:off x="8565327" y="378295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14"/>
            <p:cNvSpPr/>
            <p:nvPr/>
          </p:nvSpPr>
          <p:spPr>
            <a:xfrm>
              <a:off x="8246200" y="100000"/>
              <a:ext cx="184575" cy="18215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0_1_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60" name="Google Shape;460;p20"/>
          <p:cNvGrpSpPr/>
          <p:nvPr/>
        </p:nvGrpSpPr>
        <p:grpSpPr>
          <a:xfrm>
            <a:off x="-2517947" y="-1893567"/>
            <a:ext cx="12903983" cy="8553763"/>
            <a:chOff x="-2517947" y="-1893567"/>
            <a:chExt cx="12903983" cy="8553763"/>
          </a:xfrm>
        </p:grpSpPr>
        <p:sp>
          <p:nvSpPr>
            <p:cNvPr id="461" name="Google Shape;461;p20"/>
            <p:cNvSpPr/>
            <p:nvPr/>
          </p:nvSpPr>
          <p:spPr>
            <a:xfrm rot="-8720805">
              <a:off x="-2100858" y="-1228400"/>
              <a:ext cx="3098928" cy="2433846"/>
            </a:xfrm>
            <a:custGeom>
              <a:avLst/>
              <a:gdLst/>
              <a:ahLst/>
              <a:cxnLst/>
              <a:rect l="l" t="t" r="r" b="b"/>
              <a:pathLst>
                <a:path w="4074" h="3197" extrusionOk="0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20"/>
            <p:cNvSpPr/>
            <p:nvPr/>
          </p:nvSpPr>
          <p:spPr>
            <a:xfrm rot="6952720" flipH="1">
              <a:off x="7556640" y="3956446"/>
              <a:ext cx="2602540" cy="2134362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3" name="Google Shape;463;p20"/>
          <p:cNvGrpSpPr/>
          <p:nvPr/>
        </p:nvGrpSpPr>
        <p:grpSpPr>
          <a:xfrm>
            <a:off x="118988" y="131820"/>
            <a:ext cx="8902251" cy="3784750"/>
            <a:chOff x="118988" y="131820"/>
            <a:chExt cx="8902251" cy="3784750"/>
          </a:xfrm>
        </p:grpSpPr>
        <p:sp>
          <p:nvSpPr>
            <p:cNvPr id="464" name="Google Shape;464;p20"/>
            <p:cNvSpPr/>
            <p:nvPr/>
          </p:nvSpPr>
          <p:spPr>
            <a:xfrm>
              <a:off x="8694564" y="3594170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20"/>
            <p:cNvSpPr/>
            <p:nvPr/>
          </p:nvSpPr>
          <p:spPr>
            <a:xfrm>
              <a:off x="549877" y="131820"/>
              <a:ext cx="326675" cy="32240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20"/>
            <p:cNvSpPr/>
            <p:nvPr/>
          </p:nvSpPr>
          <p:spPr>
            <a:xfrm>
              <a:off x="118988" y="666800"/>
              <a:ext cx="184575" cy="18215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7" name="Google Shape;467;p20"/>
          <p:cNvGrpSpPr/>
          <p:nvPr/>
        </p:nvGrpSpPr>
        <p:grpSpPr>
          <a:xfrm>
            <a:off x="7778168" y="3892387"/>
            <a:ext cx="1513295" cy="1423687"/>
            <a:chOff x="7778168" y="3892387"/>
            <a:chExt cx="1513295" cy="1423687"/>
          </a:xfrm>
        </p:grpSpPr>
        <p:sp>
          <p:nvSpPr>
            <p:cNvPr id="468" name="Google Shape;468;p20"/>
            <p:cNvSpPr/>
            <p:nvPr/>
          </p:nvSpPr>
          <p:spPr>
            <a:xfrm>
              <a:off x="7778168" y="4557704"/>
              <a:ext cx="259260" cy="427635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69" name="Google Shape;469;p20"/>
            <p:cNvGrpSpPr/>
            <p:nvPr/>
          </p:nvGrpSpPr>
          <p:grpSpPr>
            <a:xfrm rot="-1568729">
              <a:off x="8162195" y="4038923"/>
              <a:ext cx="927622" cy="1130616"/>
              <a:chOff x="3622704" y="2258128"/>
              <a:chExt cx="751947" cy="916497"/>
            </a:xfrm>
          </p:grpSpPr>
          <p:sp>
            <p:nvSpPr>
              <p:cNvPr id="470" name="Google Shape;470;p20"/>
              <p:cNvSpPr/>
              <p:nvPr/>
            </p:nvSpPr>
            <p:spPr>
              <a:xfrm>
                <a:off x="3622704" y="2258128"/>
                <a:ext cx="751947" cy="916497"/>
              </a:xfrm>
              <a:custGeom>
                <a:avLst/>
                <a:gdLst/>
                <a:ahLst/>
                <a:cxnLst/>
                <a:rect l="l" t="t" r="r" b="b"/>
                <a:pathLst>
                  <a:path w="786" h="958" extrusionOk="0">
                    <a:moveTo>
                      <a:pt x="637" y="958"/>
                    </a:moveTo>
                    <a:lnTo>
                      <a:pt x="0" y="847"/>
                    </a:lnTo>
                    <a:lnTo>
                      <a:pt x="149" y="0"/>
                    </a:lnTo>
                    <a:lnTo>
                      <a:pt x="786" y="112"/>
                    </a:lnTo>
                    <a:lnTo>
                      <a:pt x="637" y="95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20"/>
              <p:cNvSpPr/>
              <p:nvPr/>
            </p:nvSpPr>
            <p:spPr>
              <a:xfrm>
                <a:off x="3689671" y="2305962"/>
                <a:ext cx="617100" cy="822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20"/>
              <p:cNvSpPr/>
              <p:nvPr/>
            </p:nvSpPr>
            <p:spPr>
              <a:xfrm>
                <a:off x="3739418" y="2649409"/>
                <a:ext cx="5349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20"/>
              <p:cNvSpPr/>
              <p:nvPr/>
            </p:nvSpPr>
            <p:spPr>
              <a:xfrm>
                <a:off x="3739418" y="2693416"/>
                <a:ext cx="5349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20"/>
              <p:cNvSpPr/>
              <p:nvPr/>
            </p:nvSpPr>
            <p:spPr>
              <a:xfrm>
                <a:off x="3739418" y="2736466"/>
                <a:ext cx="5349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20"/>
              <p:cNvSpPr/>
              <p:nvPr/>
            </p:nvSpPr>
            <p:spPr>
              <a:xfrm>
                <a:off x="3739418" y="2780473"/>
                <a:ext cx="3090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476;p20"/>
              <p:cNvSpPr/>
              <p:nvPr/>
            </p:nvSpPr>
            <p:spPr>
              <a:xfrm>
                <a:off x="3739418" y="2824481"/>
                <a:ext cx="3090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77;p20"/>
              <p:cNvSpPr/>
              <p:nvPr/>
            </p:nvSpPr>
            <p:spPr>
              <a:xfrm>
                <a:off x="3737505" y="2387280"/>
                <a:ext cx="204600" cy="204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478;p20"/>
              <p:cNvSpPr/>
              <p:nvPr/>
            </p:nvSpPr>
            <p:spPr>
              <a:xfrm>
                <a:off x="3726981" y="2377713"/>
                <a:ext cx="224819" cy="223862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57" extrusionOk="0">
                    <a:moveTo>
                      <a:pt x="129" y="257"/>
                    </a:moveTo>
                    <a:cubicBezTo>
                      <a:pt x="58" y="257"/>
                      <a:pt x="0" y="199"/>
                      <a:pt x="0" y="128"/>
                    </a:cubicBezTo>
                    <a:cubicBezTo>
                      <a:pt x="0" y="58"/>
                      <a:pt x="58" y="0"/>
                      <a:pt x="129" y="0"/>
                    </a:cubicBezTo>
                    <a:cubicBezTo>
                      <a:pt x="200" y="0"/>
                      <a:pt x="257" y="58"/>
                      <a:pt x="257" y="128"/>
                    </a:cubicBezTo>
                    <a:cubicBezTo>
                      <a:pt x="257" y="135"/>
                      <a:pt x="252" y="140"/>
                      <a:pt x="246" y="140"/>
                    </a:cubicBezTo>
                    <a:cubicBezTo>
                      <a:pt x="240" y="140"/>
                      <a:pt x="234" y="135"/>
                      <a:pt x="234" y="128"/>
                    </a:cubicBezTo>
                    <a:cubicBezTo>
                      <a:pt x="234" y="70"/>
                      <a:pt x="187" y="23"/>
                      <a:pt x="129" y="23"/>
                    </a:cubicBezTo>
                    <a:cubicBezTo>
                      <a:pt x="71" y="23"/>
                      <a:pt x="23" y="70"/>
                      <a:pt x="23" y="128"/>
                    </a:cubicBezTo>
                    <a:cubicBezTo>
                      <a:pt x="23" y="187"/>
                      <a:pt x="71" y="234"/>
                      <a:pt x="129" y="234"/>
                    </a:cubicBezTo>
                    <a:cubicBezTo>
                      <a:pt x="135" y="234"/>
                      <a:pt x="140" y="239"/>
                      <a:pt x="140" y="245"/>
                    </a:cubicBezTo>
                    <a:cubicBezTo>
                      <a:pt x="140" y="252"/>
                      <a:pt x="135" y="257"/>
                      <a:pt x="129" y="25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479;p20"/>
              <p:cNvSpPr/>
              <p:nvPr/>
            </p:nvSpPr>
            <p:spPr>
              <a:xfrm>
                <a:off x="3774815" y="2425547"/>
                <a:ext cx="130200" cy="128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480;p20"/>
              <p:cNvSpPr/>
              <p:nvPr/>
            </p:nvSpPr>
            <p:spPr>
              <a:xfrm>
                <a:off x="3977630" y="2377713"/>
                <a:ext cx="2964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481;p20"/>
              <p:cNvSpPr/>
              <p:nvPr/>
            </p:nvSpPr>
            <p:spPr>
              <a:xfrm>
                <a:off x="3977630" y="2421720"/>
                <a:ext cx="2964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" name="Google Shape;482;p20"/>
              <p:cNvSpPr/>
              <p:nvPr/>
            </p:nvSpPr>
            <p:spPr>
              <a:xfrm>
                <a:off x="3977630" y="2465727"/>
                <a:ext cx="2964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483;p20"/>
              <p:cNvSpPr/>
              <p:nvPr/>
            </p:nvSpPr>
            <p:spPr>
              <a:xfrm>
                <a:off x="3977630" y="2509734"/>
                <a:ext cx="2133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484;p20"/>
              <p:cNvSpPr/>
              <p:nvPr/>
            </p:nvSpPr>
            <p:spPr>
              <a:xfrm>
                <a:off x="3977630" y="2554698"/>
                <a:ext cx="2133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" name="Google Shape;485;p20"/>
              <p:cNvSpPr/>
              <p:nvPr/>
            </p:nvSpPr>
            <p:spPr>
              <a:xfrm>
                <a:off x="3850392" y="2884751"/>
                <a:ext cx="1158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" name="Google Shape;486;p20"/>
              <p:cNvSpPr/>
              <p:nvPr/>
            </p:nvSpPr>
            <p:spPr>
              <a:xfrm>
                <a:off x="3850392" y="2908668"/>
                <a:ext cx="1158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" name="Google Shape;487;p20"/>
              <p:cNvSpPr/>
              <p:nvPr/>
            </p:nvSpPr>
            <p:spPr>
              <a:xfrm>
                <a:off x="3850392" y="2932585"/>
                <a:ext cx="831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" name="Google Shape;488;p20"/>
              <p:cNvSpPr/>
              <p:nvPr/>
            </p:nvSpPr>
            <p:spPr>
              <a:xfrm>
                <a:off x="3739418" y="2884751"/>
                <a:ext cx="79500" cy="7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89;p20"/>
              <p:cNvSpPr/>
              <p:nvPr/>
            </p:nvSpPr>
            <p:spPr>
              <a:xfrm>
                <a:off x="4159398" y="2884751"/>
                <a:ext cx="1149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90;p20"/>
              <p:cNvSpPr/>
              <p:nvPr/>
            </p:nvSpPr>
            <p:spPr>
              <a:xfrm>
                <a:off x="4159398" y="2908668"/>
                <a:ext cx="1149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20"/>
              <p:cNvSpPr/>
              <p:nvPr/>
            </p:nvSpPr>
            <p:spPr>
              <a:xfrm>
                <a:off x="4159398" y="2932585"/>
                <a:ext cx="831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20"/>
              <p:cNvSpPr/>
              <p:nvPr/>
            </p:nvSpPr>
            <p:spPr>
              <a:xfrm>
                <a:off x="4048424" y="2884751"/>
                <a:ext cx="79500" cy="795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493;p20"/>
              <p:cNvSpPr/>
              <p:nvPr/>
            </p:nvSpPr>
            <p:spPr>
              <a:xfrm>
                <a:off x="3850392" y="2996682"/>
                <a:ext cx="1158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494;p20"/>
              <p:cNvSpPr/>
              <p:nvPr/>
            </p:nvSpPr>
            <p:spPr>
              <a:xfrm>
                <a:off x="3850392" y="3020599"/>
                <a:ext cx="1158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20"/>
              <p:cNvSpPr/>
              <p:nvPr/>
            </p:nvSpPr>
            <p:spPr>
              <a:xfrm>
                <a:off x="3850392" y="3045473"/>
                <a:ext cx="83100" cy="6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496;p20"/>
              <p:cNvSpPr/>
              <p:nvPr/>
            </p:nvSpPr>
            <p:spPr>
              <a:xfrm>
                <a:off x="3739418" y="2996682"/>
                <a:ext cx="79500" cy="7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497;p20"/>
              <p:cNvSpPr/>
              <p:nvPr/>
            </p:nvSpPr>
            <p:spPr>
              <a:xfrm>
                <a:off x="4159398" y="2996682"/>
                <a:ext cx="1149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20"/>
              <p:cNvSpPr/>
              <p:nvPr/>
            </p:nvSpPr>
            <p:spPr>
              <a:xfrm>
                <a:off x="4159398" y="3020599"/>
                <a:ext cx="1149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499;p20"/>
              <p:cNvSpPr/>
              <p:nvPr/>
            </p:nvSpPr>
            <p:spPr>
              <a:xfrm>
                <a:off x="4159398" y="3045473"/>
                <a:ext cx="83100" cy="6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" name="Google Shape;500;p20"/>
              <p:cNvSpPr/>
              <p:nvPr/>
            </p:nvSpPr>
            <p:spPr>
              <a:xfrm>
                <a:off x="4048424" y="2996682"/>
                <a:ext cx="79500" cy="79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2" name="Google Shape;502;p21"/>
          <p:cNvGrpSpPr/>
          <p:nvPr/>
        </p:nvGrpSpPr>
        <p:grpSpPr>
          <a:xfrm>
            <a:off x="-1830171" y="-3026103"/>
            <a:ext cx="12553533" cy="10802628"/>
            <a:chOff x="-1830171" y="-3026103"/>
            <a:chExt cx="12553533" cy="10802628"/>
          </a:xfrm>
        </p:grpSpPr>
        <p:sp>
          <p:nvSpPr>
            <p:cNvPr id="503" name="Google Shape;503;p21"/>
            <p:cNvSpPr/>
            <p:nvPr/>
          </p:nvSpPr>
          <p:spPr>
            <a:xfrm rot="-8306489">
              <a:off x="-1335943" y="4230903"/>
              <a:ext cx="3381355" cy="2773073"/>
            </a:xfrm>
            <a:custGeom>
              <a:avLst/>
              <a:gdLst/>
              <a:ahLst/>
              <a:cxnLst/>
              <a:rect l="l" t="t" r="r" b="b"/>
              <a:pathLst>
                <a:path w="1640321" h="1345239" extrusionOk="0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21"/>
            <p:cNvSpPr/>
            <p:nvPr/>
          </p:nvSpPr>
          <p:spPr>
            <a:xfrm rot="-2526298">
              <a:off x="3261380" y="-2302624"/>
              <a:ext cx="3213799" cy="2742785"/>
            </a:xfrm>
            <a:custGeom>
              <a:avLst/>
              <a:gdLst/>
              <a:ahLst/>
              <a:cxnLst/>
              <a:rect l="l" t="t" r="r" b="b"/>
              <a:pathLst>
                <a:path w="1480978" h="1263926" extrusionOk="0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21"/>
            <p:cNvSpPr/>
            <p:nvPr/>
          </p:nvSpPr>
          <p:spPr>
            <a:xfrm rot="7128936">
              <a:off x="4743736" y="-769468"/>
              <a:ext cx="5631417" cy="4125872"/>
            </a:xfrm>
            <a:custGeom>
              <a:avLst/>
              <a:gdLst/>
              <a:ahLst/>
              <a:cxnLst/>
              <a:rect l="l" t="t" r="r" b="b"/>
              <a:pathLst>
                <a:path w="616186" h="397857" extrusionOk="0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6" name="Google Shape;506;p21"/>
          <p:cNvSpPr txBox="1">
            <a:spLocks noGrp="1"/>
          </p:cNvSpPr>
          <p:nvPr>
            <p:ph type="title"/>
          </p:nvPr>
        </p:nvSpPr>
        <p:spPr>
          <a:xfrm>
            <a:off x="713263" y="6775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7" name="Google Shape;507;p21"/>
          <p:cNvSpPr txBox="1">
            <a:spLocks noGrp="1"/>
          </p:cNvSpPr>
          <p:nvPr>
            <p:ph type="subTitle" idx="1"/>
          </p:nvPr>
        </p:nvSpPr>
        <p:spPr>
          <a:xfrm>
            <a:off x="713225" y="1841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8" name="Google Shape;508;p21"/>
          <p:cNvSpPr txBox="1"/>
          <p:nvPr/>
        </p:nvSpPr>
        <p:spPr>
          <a:xfrm>
            <a:off x="713225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200" b="1" u="sng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loo 2 ExtraBold"/>
              <a:buNone/>
              <a:defRPr sz="32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5" r:id="rId5"/>
    <p:sldLayoutId id="2147483659" r:id="rId6"/>
    <p:sldLayoutId id="2147483660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pvMpyR6z5KcWv8CJ8tz7jY3zpxna8aNmGUyTx3RR8r8/copy#gid=0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tel:2023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27"/>
          <p:cNvSpPr/>
          <p:nvPr/>
        </p:nvSpPr>
        <p:spPr>
          <a:xfrm>
            <a:off x="7330025" y="459500"/>
            <a:ext cx="1262100" cy="3504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66" name="Google Shape;666;p27"/>
          <p:cNvSpPr txBox="1">
            <a:spLocks noGrp="1"/>
          </p:cNvSpPr>
          <p:nvPr>
            <p:ph type="ctrTitle"/>
          </p:nvPr>
        </p:nvSpPr>
        <p:spPr>
          <a:xfrm>
            <a:off x="713225" y="2634850"/>
            <a:ext cx="3862500" cy="138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Report Analysis of Car Theft (2005-2023)</a:t>
            </a:r>
            <a:endParaRPr sz="4400" dirty="0"/>
          </a:p>
        </p:txBody>
      </p:sp>
      <p:sp>
        <p:nvSpPr>
          <p:cNvPr id="667" name="Google Shape;667;p27"/>
          <p:cNvSpPr txBox="1">
            <a:spLocks noGrp="1"/>
          </p:cNvSpPr>
          <p:nvPr>
            <p:ph type="subTitle" idx="1"/>
          </p:nvPr>
        </p:nvSpPr>
        <p:spPr>
          <a:xfrm>
            <a:off x="713225" y="3970798"/>
            <a:ext cx="38625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 Analysis of Car Theft Trends, Recovery Rate and Insights</a:t>
            </a:r>
            <a:endParaRPr dirty="0"/>
          </a:p>
        </p:txBody>
      </p:sp>
      <p:sp>
        <p:nvSpPr>
          <p:cNvPr id="668" name="Google Shape;668;p27"/>
          <p:cNvSpPr txBox="1">
            <a:spLocks noGrp="1"/>
          </p:cNvSpPr>
          <p:nvPr>
            <p:ph type="subTitle" idx="1"/>
          </p:nvPr>
        </p:nvSpPr>
        <p:spPr>
          <a:xfrm>
            <a:off x="7417325" y="432175"/>
            <a:ext cx="10875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  <a:latin typeface="Baloo 2 ExtraBold"/>
                <a:ea typeface="Baloo 2 ExtraBold"/>
                <a:cs typeface="Baloo 2 ExtraBold"/>
                <a:sym typeface="Baloo 2 ExtraBold"/>
              </a:rPr>
              <a:t>INDIA</a:t>
            </a:r>
            <a:endParaRPr dirty="0">
              <a:solidFill>
                <a:schemeClr val="dk2"/>
              </a:solidFill>
              <a:latin typeface="Baloo 2 ExtraBold"/>
              <a:ea typeface="Baloo 2 ExtraBold"/>
              <a:cs typeface="Baloo 2 ExtraBold"/>
              <a:sym typeface="Baloo 2 ExtraBold"/>
            </a:endParaRPr>
          </a:p>
        </p:txBody>
      </p:sp>
      <p:grpSp>
        <p:nvGrpSpPr>
          <p:cNvPr id="669" name="Google Shape;669;p27"/>
          <p:cNvGrpSpPr/>
          <p:nvPr/>
        </p:nvGrpSpPr>
        <p:grpSpPr>
          <a:xfrm>
            <a:off x="4765672" y="760436"/>
            <a:ext cx="3246799" cy="3446635"/>
            <a:chOff x="4765672" y="760436"/>
            <a:chExt cx="3246799" cy="3446635"/>
          </a:xfrm>
        </p:grpSpPr>
        <p:sp>
          <p:nvSpPr>
            <p:cNvPr id="670" name="Google Shape;670;p27"/>
            <p:cNvSpPr/>
            <p:nvPr/>
          </p:nvSpPr>
          <p:spPr>
            <a:xfrm>
              <a:off x="4980353" y="1104437"/>
              <a:ext cx="653350" cy="644790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71" name="Google Shape;671;p27"/>
            <p:cNvGrpSpPr/>
            <p:nvPr/>
          </p:nvGrpSpPr>
          <p:grpSpPr>
            <a:xfrm>
              <a:off x="5401276" y="1531636"/>
              <a:ext cx="1966177" cy="1269999"/>
              <a:chOff x="5401276" y="1531636"/>
              <a:chExt cx="1966177" cy="1269999"/>
            </a:xfrm>
          </p:grpSpPr>
          <p:sp>
            <p:nvSpPr>
              <p:cNvPr id="672" name="Google Shape;672;p27"/>
              <p:cNvSpPr/>
              <p:nvPr/>
            </p:nvSpPr>
            <p:spPr>
              <a:xfrm>
                <a:off x="5401276" y="1651521"/>
                <a:ext cx="1966177" cy="115011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27"/>
              <p:cNvSpPr/>
              <p:nvPr/>
            </p:nvSpPr>
            <p:spPr>
              <a:xfrm>
                <a:off x="5401276" y="1531636"/>
                <a:ext cx="1966109" cy="119885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153" extrusionOk="0">
                    <a:moveTo>
                      <a:pt x="2512" y="73"/>
                    </a:moveTo>
                    <a:cubicBezTo>
                      <a:pt x="2512" y="153"/>
                      <a:pt x="2512" y="153"/>
                      <a:pt x="2512" y="153"/>
                    </a:cubicBezTo>
                    <a:cubicBezTo>
                      <a:pt x="0" y="153"/>
                      <a:pt x="0" y="153"/>
                      <a:pt x="0" y="15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33"/>
                      <a:pt x="32" y="0"/>
                      <a:pt x="72" y="0"/>
                    </a:cubicBezTo>
                    <a:cubicBezTo>
                      <a:pt x="2440" y="0"/>
                      <a:pt x="2440" y="0"/>
                      <a:pt x="2440" y="0"/>
                    </a:cubicBezTo>
                    <a:cubicBezTo>
                      <a:pt x="2480" y="0"/>
                      <a:pt x="2512" y="33"/>
                      <a:pt x="2512" y="73"/>
                    </a:cubicBezTo>
                    <a:close/>
                  </a:path>
                </a:pathLst>
              </a:custGeom>
              <a:solidFill>
                <a:srgbClr val="4C69B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27"/>
              <p:cNvSpPr/>
              <p:nvPr/>
            </p:nvSpPr>
            <p:spPr>
              <a:xfrm>
                <a:off x="5454368" y="1564176"/>
                <a:ext cx="54780" cy="5478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27"/>
              <p:cNvSpPr/>
              <p:nvPr/>
            </p:nvSpPr>
            <p:spPr>
              <a:xfrm>
                <a:off x="5538287" y="1564176"/>
                <a:ext cx="55586" cy="5478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6" name="Google Shape;676;p27"/>
              <p:cNvSpPr/>
              <p:nvPr/>
            </p:nvSpPr>
            <p:spPr>
              <a:xfrm>
                <a:off x="5623919" y="1564176"/>
                <a:ext cx="54780" cy="5478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" name="Google Shape;677;p27"/>
              <p:cNvSpPr/>
              <p:nvPr/>
            </p:nvSpPr>
            <p:spPr>
              <a:xfrm>
                <a:off x="5498040" y="1803090"/>
                <a:ext cx="1773372" cy="671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" name="Google Shape;678;p27"/>
              <p:cNvSpPr/>
              <p:nvPr/>
            </p:nvSpPr>
            <p:spPr>
              <a:xfrm>
                <a:off x="5498040" y="1983774"/>
                <a:ext cx="1773372" cy="671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" name="Google Shape;679;p27"/>
              <p:cNvSpPr/>
              <p:nvPr/>
            </p:nvSpPr>
            <p:spPr>
              <a:xfrm>
                <a:off x="5498040" y="2165314"/>
                <a:ext cx="1773372" cy="590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" name="Google Shape;680;p27"/>
              <p:cNvSpPr/>
              <p:nvPr/>
            </p:nvSpPr>
            <p:spPr>
              <a:xfrm>
                <a:off x="5498040" y="2345997"/>
                <a:ext cx="1773372" cy="590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1" name="Google Shape;681;p27"/>
              <p:cNvSpPr/>
              <p:nvPr/>
            </p:nvSpPr>
            <p:spPr>
              <a:xfrm>
                <a:off x="5498040" y="1888722"/>
                <a:ext cx="1773436" cy="834914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1067" extrusionOk="0">
                    <a:moveTo>
                      <a:pt x="0" y="232"/>
                    </a:moveTo>
                    <a:cubicBezTo>
                      <a:pt x="137" y="97"/>
                      <a:pt x="137" y="97"/>
                      <a:pt x="137" y="97"/>
                    </a:cubicBezTo>
                    <a:cubicBezTo>
                      <a:pt x="226" y="9"/>
                      <a:pt x="367" y="0"/>
                      <a:pt x="466" y="76"/>
                    </a:cubicBezTo>
                    <a:cubicBezTo>
                      <a:pt x="852" y="371"/>
                      <a:pt x="852" y="371"/>
                      <a:pt x="852" y="371"/>
                    </a:cubicBezTo>
                    <a:cubicBezTo>
                      <a:pt x="949" y="446"/>
                      <a:pt x="1085" y="440"/>
                      <a:pt x="1174" y="357"/>
                    </a:cubicBezTo>
                    <a:cubicBezTo>
                      <a:pt x="1235" y="302"/>
                      <a:pt x="1235" y="302"/>
                      <a:pt x="1235" y="302"/>
                    </a:cubicBezTo>
                    <a:cubicBezTo>
                      <a:pt x="1308" y="235"/>
                      <a:pt x="1413" y="217"/>
                      <a:pt x="1504" y="256"/>
                    </a:cubicBezTo>
                    <a:cubicBezTo>
                      <a:pt x="2266" y="584"/>
                      <a:pt x="2266" y="584"/>
                      <a:pt x="2266" y="584"/>
                    </a:cubicBezTo>
                    <a:cubicBezTo>
                      <a:pt x="2266" y="1067"/>
                      <a:pt x="2266" y="1067"/>
                      <a:pt x="2266" y="1067"/>
                    </a:cubicBezTo>
                    <a:cubicBezTo>
                      <a:pt x="0" y="1067"/>
                      <a:pt x="0" y="1067"/>
                      <a:pt x="0" y="1067"/>
                    </a:cubicBezTo>
                    <a:lnTo>
                      <a:pt x="0" y="23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" name="Google Shape;682;p27"/>
              <p:cNvSpPr/>
              <p:nvPr/>
            </p:nvSpPr>
            <p:spPr>
              <a:xfrm>
                <a:off x="5498040" y="1923831"/>
                <a:ext cx="1773436" cy="799805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1022" extrusionOk="0">
                    <a:moveTo>
                      <a:pt x="0" y="1022"/>
                    </a:moveTo>
                    <a:cubicBezTo>
                      <a:pt x="371" y="590"/>
                      <a:pt x="371" y="590"/>
                      <a:pt x="371" y="590"/>
                    </a:cubicBezTo>
                    <a:cubicBezTo>
                      <a:pt x="468" y="477"/>
                      <a:pt x="643" y="473"/>
                      <a:pt x="745" y="582"/>
                    </a:cubicBezTo>
                    <a:cubicBezTo>
                      <a:pt x="840" y="683"/>
                      <a:pt x="998" y="688"/>
                      <a:pt x="1100" y="594"/>
                    </a:cubicBezTo>
                    <a:cubicBezTo>
                      <a:pt x="1634" y="99"/>
                      <a:pt x="1634" y="99"/>
                      <a:pt x="1634" y="99"/>
                    </a:cubicBezTo>
                    <a:cubicBezTo>
                      <a:pt x="1741" y="0"/>
                      <a:pt x="1909" y="12"/>
                      <a:pt x="2001" y="125"/>
                    </a:cubicBezTo>
                    <a:cubicBezTo>
                      <a:pt x="2266" y="453"/>
                      <a:pt x="2266" y="453"/>
                      <a:pt x="2266" y="453"/>
                    </a:cubicBezTo>
                    <a:cubicBezTo>
                      <a:pt x="2266" y="1022"/>
                      <a:pt x="2266" y="1022"/>
                      <a:pt x="2266" y="1022"/>
                    </a:cubicBezTo>
                    <a:lnTo>
                      <a:pt x="0" y="102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3" name="Google Shape;683;p27"/>
            <p:cNvGrpSpPr/>
            <p:nvPr/>
          </p:nvGrpSpPr>
          <p:grpSpPr>
            <a:xfrm>
              <a:off x="6490512" y="1274487"/>
              <a:ext cx="570358" cy="534450"/>
              <a:chOff x="6490512" y="890962"/>
              <a:chExt cx="570358" cy="534450"/>
            </a:xfrm>
          </p:grpSpPr>
          <p:sp>
            <p:nvSpPr>
              <p:cNvPr id="684" name="Google Shape;684;p27"/>
              <p:cNvSpPr/>
              <p:nvPr/>
            </p:nvSpPr>
            <p:spPr>
              <a:xfrm>
                <a:off x="6490512" y="946623"/>
                <a:ext cx="570358" cy="47878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" name="Google Shape;685;p27"/>
              <p:cNvSpPr/>
              <p:nvPr/>
            </p:nvSpPr>
            <p:spPr>
              <a:xfrm>
                <a:off x="6581282" y="1372215"/>
                <a:ext cx="88883" cy="14501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6" name="Google Shape;686;p27"/>
              <p:cNvSpPr/>
              <p:nvPr/>
            </p:nvSpPr>
            <p:spPr>
              <a:xfrm>
                <a:off x="6530758" y="1361939"/>
                <a:ext cx="34372" cy="35177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7" name="Google Shape;687;p27"/>
              <p:cNvSpPr/>
              <p:nvPr/>
            </p:nvSpPr>
            <p:spPr>
              <a:xfrm>
                <a:off x="6938367" y="1372215"/>
                <a:ext cx="89958" cy="14501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8" name="Google Shape;688;p27"/>
              <p:cNvSpPr/>
              <p:nvPr/>
            </p:nvSpPr>
            <p:spPr>
              <a:xfrm>
                <a:off x="6888700" y="1361939"/>
                <a:ext cx="35177" cy="3517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9" name="Google Shape;689;p27"/>
              <p:cNvSpPr/>
              <p:nvPr/>
            </p:nvSpPr>
            <p:spPr>
              <a:xfrm>
                <a:off x="6490512" y="890962"/>
                <a:ext cx="570309" cy="55661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1" extrusionOk="0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27"/>
              <p:cNvSpPr/>
              <p:nvPr/>
            </p:nvSpPr>
            <p:spPr>
              <a:xfrm>
                <a:off x="6514489" y="906376"/>
                <a:ext cx="25779" cy="25779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27"/>
              <p:cNvSpPr/>
              <p:nvPr/>
            </p:nvSpPr>
            <p:spPr>
              <a:xfrm>
                <a:off x="6553879" y="906376"/>
                <a:ext cx="25779" cy="25779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27"/>
              <p:cNvSpPr/>
              <p:nvPr/>
            </p:nvSpPr>
            <p:spPr>
              <a:xfrm>
                <a:off x="6593270" y="906376"/>
                <a:ext cx="26584" cy="25779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27"/>
              <p:cNvSpPr/>
              <p:nvPr/>
            </p:nvSpPr>
            <p:spPr>
              <a:xfrm>
                <a:off x="6591557" y="980876"/>
                <a:ext cx="368100" cy="368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27"/>
              <p:cNvSpPr/>
              <p:nvPr/>
            </p:nvSpPr>
            <p:spPr>
              <a:xfrm>
                <a:off x="6654069" y="1044243"/>
                <a:ext cx="236344" cy="236344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01" extrusionOk="0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" name="Google Shape;695;p27"/>
              <p:cNvSpPr/>
              <p:nvPr/>
            </p:nvSpPr>
            <p:spPr>
              <a:xfrm>
                <a:off x="6635229" y="1037393"/>
                <a:ext cx="116460" cy="11046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1" extrusionOk="0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6" name="Google Shape;696;p27"/>
            <p:cNvGrpSpPr/>
            <p:nvPr/>
          </p:nvGrpSpPr>
          <p:grpSpPr>
            <a:xfrm>
              <a:off x="5094926" y="2317556"/>
              <a:ext cx="717033" cy="1014339"/>
              <a:chOff x="5094926" y="2317556"/>
              <a:chExt cx="717033" cy="1014339"/>
            </a:xfrm>
          </p:grpSpPr>
          <p:sp>
            <p:nvSpPr>
              <p:cNvPr id="697" name="Google Shape;697;p27"/>
              <p:cNvSpPr/>
              <p:nvPr/>
            </p:nvSpPr>
            <p:spPr>
              <a:xfrm>
                <a:off x="5094926" y="2395159"/>
                <a:ext cx="717033" cy="93673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p27"/>
              <p:cNvSpPr/>
              <p:nvPr/>
            </p:nvSpPr>
            <p:spPr>
              <a:xfrm>
                <a:off x="5094926" y="2317556"/>
                <a:ext cx="717009" cy="77604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8" extrusionOk="0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p27"/>
              <p:cNvSpPr/>
              <p:nvPr/>
            </p:nvSpPr>
            <p:spPr>
              <a:xfrm>
                <a:off x="5128808" y="2338323"/>
                <a:ext cx="35989" cy="3496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p27"/>
              <p:cNvSpPr/>
              <p:nvPr/>
            </p:nvSpPr>
            <p:spPr>
              <a:xfrm>
                <a:off x="5183458" y="2338323"/>
                <a:ext cx="35989" cy="3496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p27"/>
              <p:cNvSpPr/>
              <p:nvPr/>
            </p:nvSpPr>
            <p:spPr>
              <a:xfrm>
                <a:off x="5239202" y="2338323"/>
                <a:ext cx="34961" cy="3496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p27"/>
              <p:cNvSpPr/>
              <p:nvPr/>
            </p:nvSpPr>
            <p:spPr>
              <a:xfrm>
                <a:off x="5209690" y="2827988"/>
                <a:ext cx="111394" cy="16280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703;p27"/>
              <p:cNvSpPr/>
              <p:nvPr/>
            </p:nvSpPr>
            <p:spPr>
              <a:xfrm>
                <a:off x="5379106" y="2715409"/>
                <a:ext cx="112422" cy="27557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27"/>
              <p:cNvSpPr/>
              <p:nvPr/>
            </p:nvSpPr>
            <p:spPr>
              <a:xfrm>
                <a:off x="5548521" y="2613760"/>
                <a:ext cx="111394" cy="37702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p27"/>
              <p:cNvSpPr/>
              <p:nvPr/>
            </p:nvSpPr>
            <p:spPr>
              <a:xfrm>
                <a:off x="5249039" y="2446530"/>
                <a:ext cx="351946" cy="35304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353" extrusionOk="0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rgbClr val="38477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p27"/>
              <p:cNvSpPr/>
              <p:nvPr/>
            </p:nvSpPr>
            <p:spPr>
              <a:xfrm>
                <a:off x="5176900" y="3061891"/>
                <a:ext cx="551828" cy="229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27"/>
              <p:cNvSpPr/>
              <p:nvPr/>
            </p:nvSpPr>
            <p:spPr>
              <a:xfrm>
                <a:off x="5176900" y="3122006"/>
                <a:ext cx="551828" cy="229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27"/>
              <p:cNvSpPr/>
              <p:nvPr/>
            </p:nvSpPr>
            <p:spPr>
              <a:xfrm>
                <a:off x="5237016" y="3182121"/>
                <a:ext cx="431522" cy="229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27"/>
              <p:cNvSpPr/>
              <p:nvPr/>
            </p:nvSpPr>
            <p:spPr>
              <a:xfrm>
                <a:off x="5314619" y="3242236"/>
                <a:ext cx="276599" cy="229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10" name="Google Shape;710;p27"/>
            <p:cNvSpPr/>
            <p:nvPr/>
          </p:nvSpPr>
          <p:spPr>
            <a:xfrm>
              <a:off x="5914065" y="760436"/>
              <a:ext cx="232055" cy="382764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27"/>
            <p:cNvSpPr/>
            <p:nvPr/>
          </p:nvSpPr>
          <p:spPr>
            <a:xfrm>
              <a:off x="7710871" y="1262143"/>
              <a:ext cx="301600" cy="497575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12" name="Google Shape;712;p27"/>
            <p:cNvGrpSpPr/>
            <p:nvPr/>
          </p:nvGrpSpPr>
          <p:grpSpPr>
            <a:xfrm>
              <a:off x="6655110" y="1951719"/>
              <a:ext cx="1239180" cy="2255353"/>
              <a:chOff x="7710885" y="1951719"/>
              <a:chExt cx="1239180" cy="2255353"/>
            </a:xfrm>
          </p:grpSpPr>
          <p:sp>
            <p:nvSpPr>
              <p:cNvPr id="713" name="Google Shape;713;p27"/>
              <p:cNvSpPr/>
              <p:nvPr/>
            </p:nvSpPr>
            <p:spPr>
              <a:xfrm>
                <a:off x="7999817" y="4017723"/>
                <a:ext cx="409554" cy="189349"/>
              </a:xfrm>
              <a:custGeom>
                <a:avLst/>
                <a:gdLst/>
                <a:ahLst/>
                <a:cxnLst/>
                <a:rect l="l" t="t" r="r" b="b"/>
                <a:pathLst>
                  <a:path w="446" h="206" extrusionOk="0">
                    <a:moveTo>
                      <a:pt x="446" y="206"/>
                    </a:moveTo>
                    <a:cubicBezTo>
                      <a:pt x="417" y="10"/>
                      <a:pt x="417" y="10"/>
                      <a:pt x="417" y="10"/>
                    </a:cubicBezTo>
                    <a:cubicBezTo>
                      <a:pt x="396" y="0"/>
                      <a:pt x="253" y="23"/>
                      <a:pt x="253" y="23"/>
                    </a:cubicBezTo>
                    <a:cubicBezTo>
                      <a:pt x="253" y="23"/>
                      <a:pt x="234" y="72"/>
                      <a:pt x="202" y="83"/>
                    </a:cubicBezTo>
                    <a:cubicBezTo>
                      <a:pt x="169" y="93"/>
                      <a:pt x="0" y="68"/>
                      <a:pt x="0" y="206"/>
                    </a:cubicBezTo>
                    <a:lnTo>
                      <a:pt x="446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27"/>
              <p:cNvSpPr/>
              <p:nvPr/>
            </p:nvSpPr>
            <p:spPr>
              <a:xfrm>
                <a:off x="8421293" y="4017723"/>
                <a:ext cx="409554" cy="189349"/>
              </a:xfrm>
              <a:custGeom>
                <a:avLst/>
                <a:gdLst/>
                <a:ahLst/>
                <a:cxnLst/>
                <a:rect l="l" t="t" r="r" b="b"/>
                <a:pathLst>
                  <a:path w="446" h="206" extrusionOk="0">
                    <a:moveTo>
                      <a:pt x="446" y="206"/>
                    </a:moveTo>
                    <a:cubicBezTo>
                      <a:pt x="417" y="10"/>
                      <a:pt x="417" y="10"/>
                      <a:pt x="417" y="10"/>
                    </a:cubicBezTo>
                    <a:cubicBezTo>
                      <a:pt x="395" y="0"/>
                      <a:pt x="253" y="23"/>
                      <a:pt x="253" y="23"/>
                    </a:cubicBezTo>
                    <a:cubicBezTo>
                      <a:pt x="253" y="23"/>
                      <a:pt x="234" y="72"/>
                      <a:pt x="202" y="83"/>
                    </a:cubicBezTo>
                    <a:cubicBezTo>
                      <a:pt x="169" y="93"/>
                      <a:pt x="0" y="68"/>
                      <a:pt x="0" y="206"/>
                    </a:cubicBezTo>
                    <a:lnTo>
                      <a:pt x="446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27"/>
              <p:cNvSpPr/>
              <p:nvPr/>
            </p:nvSpPr>
            <p:spPr>
              <a:xfrm>
                <a:off x="8168829" y="2965085"/>
                <a:ext cx="673940" cy="1132586"/>
              </a:xfrm>
              <a:custGeom>
                <a:avLst/>
                <a:gdLst/>
                <a:ahLst/>
                <a:cxnLst/>
                <a:rect l="l" t="t" r="r" b="b"/>
                <a:pathLst>
                  <a:path w="734" h="1232" extrusionOk="0">
                    <a:moveTo>
                      <a:pt x="136" y="0"/>
                    </a:moveTo>
                    <a:cubicBezTo>
                      <a:pt x="19" y="622"/>
                      <a:pt x="19" y="622"/>
                      <a:pt x="19" y="622"/>
                    </a:cubicBezTo>
                    <a:cubicBezTo>
                      <a:pt x="0" y="1201"/>
                      <a:pt x="0" y="1201"/>
                      <a:pt x="0" y="1201"/>
                    </a:cubicBezTo>
                    <a:cubicBezTo>
                      <a:pt x="0" y="1201"/>
                      <a:pt x="202" y="1223"/>
                      <a:pt x="282" y="1201"/>
                    </a:cubicBezTo>
                    <a:cubicBezTo>
                      <a:pt x="284" y="657"/>
                      <a:pt x="284" y="657"/>
                      <a:pt x="284" y="657"/>
                    </a:cubicBezTo>
                    <a:cubicBezTo>
                      <a:pt x="367" y="278"/>
                      <a:pt x="367" y="278"/>
                      <a:pt x="367" y="278"/>
                    </a:cubicBezTo>
                    <a:cubicBezTo>
                      <a:pt x="434" y="1215"/>
                      <a:pt x="434" y="1215"/>
                      <a:pt x="434" y="1215"/>
                    </a:cubicBezTo>
                    <a:cubicBezTo>
                      <a:pt x="434" y="1215"/>
                      <a:pt x="647" y="1232"/>
                      <a:pt x="734" y="1201"/>
                    </a:cubicBezTo>
                    <a:cubicBezTo>
                      <a:pt x="635" y="0"/>
                      <a:pt x="635" y="0"/>
                      <a:pt x="635" y="0"/>
                    </a:cubicBezTo>
                    <a:cubicBezTo>
                      <a:pt x="136" y="0"/>
                      <a:pt x="136" y="0"/>
                      <a:pt x="13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27"/>
              <p:cNvSpPr/>
              <p:nvPr/>
            </p:nvSpPr>
            <p:spPr>
              <a:xfrm>
                <a:off x="8051713" y="2361974"/>
                <a:ext cx="343633" cy="682356"/>
              </a:xfrm>
              <a:custGeom>
                <a:avLst/>
                <a:gdLst/>
                <a:ahLst/>
                <a:cxnLst/>
                <a:rect l="l" t="t" r="r" b="b"/>
                <a:pathLst>
                  <a:path w="374" h="743" extrusionOk="0">
                    <a:moveTo>
                      <a:pt x="343" y="587"/>
                    </a:moveTo>
                    <a:cubicBezTo>
                      <a:pt x="335" y="602"/>
                      <a:pt x="300" y="626"/>
                      <a:pt x="270" y="646"/>
                    </a:cubicBezTo>
                    <a:cubicBezTo>
                      <a:pt x="248" y="661"/>
                      <a:pt x="228" y="673"/>
                      <a:pt x="224" y="676"/>
                    </a:cubicBezTo>
                    <a:cubicBezTo>
                      <a:pt x="215" y="681"/>
                      <a:pt x="207" y="686"/>
                      <a:pt x="198" y="690"/>
                    </a:cubicBezTo>
                    <a:cubicBezTo>
                      <a:pt x="116" y="734"/>
                      <a:pt x="0" y="743"/>
                      <a:pt x="0" y="743"/>
                    </a:cubicBezTo>
                    <a:cubicBezTo>
                      <a:pt x="5" y="519"/>
                      <a:pt x="5" y="519"/>
                      <a:pt x="5" y="519"/>
                    </a:cubicBezTo>
                    <a:cubicBezTo>
                      <a:pt x="129" y="490"/>
                      <a:pt x="129" y="490"/>
                      <a:pt x="129" y="490"/>
                    </a:cubicBezTo>
                    <a:cubicBezTo>
                      <a:pt x="129" y="490"/>
                      <a:pt x="221" y="136"/>
                      <a:pt x="240" y="86"/>
                    </a:cubicBezTo>
                    <a:cubicBezTo>
                      <a:pt x="259" y="36"/>
                      <a:pt x="355" y="0"/>
                      <a:pt x="355" y="0"/>
                    </a:cubicBezTo>
                    <a:cubicBezTo>
                      <a:pt x="346" y="67"/>
                      <a:pt x="346" y="67"/>
                      <a:pt x="346" y="67"/>
                    </a:cubicBezTo>
                    <a:cubicBezTo>
                      <a:pt x="348" y="371"/>
                      <a:pt x="348" y="371"/>
                      <a:pt x="348" y="371"/>
                    </a:cubicBezTo>
                    <a:cubicBezTo>
                      <a:pt x="345" y="444"/>
                      <a:pt x="374" y="529"/>
                      <a:pt x="343" y="5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27"/>
              <p:cNvSpPr/>
              <p:nvPr/>
            </p:nvSpPr>
            <p:spPr>
              <a:xfrm>
                <a:off x="7986493" y="2838852"/>
                <a:ext cx="130500" cy="205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27"/>
              <p:cNvSpPr/>
              <p:nvPr/>
            </p:nvSpPr>
            <p:spPr>
              <a:xfrm>
                <a:off x="8234049" y="2584283"/>
                <a:ext cx="113609" cy="411658"/>
              </a:xfrm>
              <a:custGeom>
                <a:avLst/>
                <a:gdLst/>
                <a:ahLst/>
                <a:cxnLst/>
                <a:rect l="l" t="t" r="r" b="b"/>
                <a:pathLst>
                  <a:path w="124" h="448" extrusionOk="0">
                    <a:moveTo>
                      <a:pt x="67" y="275"/>
                    </a:moveTo>
                    <a:cubicBezTo>
                      <a:pt x="64" y="285"/>
                      <a:pt x="60" y="291"/>
                      <a:pt x="55" y="295"/>
                    </a:cubicBezTo>
                    <a:cubicBezTo>
                      <a:pt x="51" y="300"/>
                      <a:pt x="45" y="301"/>
                      <a:pt x="41" y="302"/>
                    </a:cubicBezTo>
                    <a:cubicBezTo>
                      <a:pt x="0" y="448"/>
                      <a:pt x="0" y="448"/>
                      <a:pt x="0" y="448"/>
                    </a:cubicBezTo>
                    <a:cubicBezTo>
                      <a:pt x="9" y="444"/>
                      <a:pt x="17" y="439"/>
                      <a:pt x="26" y="434"/>
                    </a:cubicBezTo>
                    <a:cubicBezTo>
                      <a:pt x="28" y="432"/>
                      <a:pt x="38" y="426"/>
                      <a:pt x="50" y="418"/>
                    </a:cubicBezTo>
                    <a:cubicBezTo>
                      <a:pt x="71" y="298"/>
                      <a:pt x="71" y="298"/>
                      <a:pt x="71" y="298"/>
                    </a:cubicBezTo>
                    <a:cubicBezTo>
                      <a:pt x="67" y="296"/>
                      <a:pt x="64" y="293"/>
                      <a:pt x="64" y="293"/>
                    </a:cubicBezTo>
                    <a:cubicBezTo>
                      <a:pt x="67" y="275"/>
                      <a:pt x="67" y="275"/>
                      <a:pt x="67" y="275"/>
                    </a:cubicBezTo>
                    <a:moveTo>
                      <a:pt x="124" y="0"/>
                    </a:moveTo>
                    <a:cubicBezTo>
                      <a:pt x="85" y="143"/>
                      <a:pt x="85" y="143"/>
                      <a:pt x="85" y="143"/>
                    </a:cubicBezTo>
                    <a:cubicBezTo>
                      <a:pt x="88" y="143"/>
                      <a:pt x="93" y="144"/>
                      <a:pt x="99" y="145"/>
                    </a:cubicBezTo>
                    <a:cubicBezTo>
                      <a:pt x="122" y="14"/>
                      <a:pt x="122" y="14"/>
                      <a:pt x="122" y="14"/>
                    </a:cubicBezTo>
                    <a:cubicBezTo>
                      <a:pt x="124" y="0"/>
                      <a:pt x="124" y="0"/>
                      <a:pt x="124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p27"/>
              <p:cNvSpPr/>
              <p:nvPr/>
            </p:nvSpPr>
            <p:spPr>
              <a:xfrm>
                <a:off x="8264204" y="2298858"/>
                <a:ext cx="522463" cy="815601"/>
              </a:xfrm>
              <a:custGeom>
                <a:avLst/>
                <a:gdLst/>
                <a:ahLst/>
                <a:cxnLst/>
                <a:rect l="l" t="t" r="r" b="b"/>
                <a:pathLst>
                  <a:path w="569" h="887" extrusionOk="0">
                    <a:moveTo>
                      <a:pt x="550" y="796"/>
                    </a:moveTo>
                    <a:cubicBezTo>
                      <a:pt x="555" y="837"/>
                      <a:pt x="555" y="837"/>
                      <a:pt x="555" y="837"/>
                    </a:cubicBezTo>
                    <a:cubicBezTo>
                      <a:pt x="484" y="882"/>
                      <a:pt x="303" y="887"/>
                      <a:pt x="190" y="875"/>
                    </a:cubicBezTo>
                    <a:cubicBezTo>
                      <a:pt x="114" y="867"/>
                      <a:pt x="8" y="832"/>
                      <a:pt x="0" y="825"/>
                    </a:cubicBezTo>
                    <a:cubicBezTo>
                      <a:pt x="99" y="268"/>
                      <a:pt x="99" y="268"/>
                      <a:pt x="99" y="268"/>
                    </a:cubicBezTo>
                    <a:cubicBezTo>
                      <a:pt x="75" y="91"/>
                      <a:pt x="75" y="91"/>
                      <a:pt x="75" y="91"/>
                    </a:cubicBezTo>
                    <a:cubicBezTo>
                      <a:pt x="75" y="91"/>
                      <a:pt x="75" y="91"/>
                      <a:pt x="75" y="91"/>
                    </a:cubicBezTo>
                    <a:cubicBezTo>
                      <a:pt x="79" y="89"/>
                      <a:pt x="131" y="65"/>
                      <a:pt x="182" y="42"/>
                    </a:cubicBezTo>
                    <a:cubicBezTo>
                      <a:pt x="189" y="39"/>
                      <a:pt x="196" y="36"/>
                      <a:pt x="202" y="33"/>
                    </a:cubicBezTo>
                    <a:cubicBezTo>
                      <a:pt x="239" y="16"/>
                      <a:pt x="272" y="2"/>
                      <a:pt x="280" y="0"/>
                    </a:cubicBezTo>
                    <a:cubicBezTo>
                      <a:pt x="303" y="1"/>
                      <a:pt x="370" y="4"/>
                      <a:pt x="370" y="4"/>
                    </a:cubicBezTo>
                    <a:cubicBezTo>
                      <a:pt x="382" y="7"/>
                      <a:pt x="393" y="11"/>
                      <a:pt x="405" y="16"/>
                    </a:cubicBezTo>
                    <a:cubicBezTo>
                      <a:pt x="481" y="44"/>
                      <a:pt x="569" y="85"/>
                      <a:pt x="569" y="85"/>
                    </a:cubicBezTo>
                    <a:cubicBezTo>
                      <a:pt x="499" y="328"/>
                      <a:pt x="499" y="328"/>
                      <a:pt x="499" y="328"/>
                    </a:cubicBezTo>
                    <a:cubicBezTo>
                      <a:pt x="501" y="344"/>
                      <a:pt x="501" y="344"/>
                      <a:pt x="501" y="344"/>
                    </a:cubicBezTo>
                    <a:cubicBezTo>
                      <a:pt x="550" y="796"/>
                      <a:pt x="550" y="796"/>
                      <a:pt x="550" y="796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p27"/>
              <p:cNvSpPr/>
              <p:nvPr/>
            </p:nvSpPr>
            <p:spPr>
              <a:xfrm>
                <a:off x="8394644" y="2599011"/>
                <a:ext cx="374490" cy="431294"/>
              </a:xfrm>
              <a:custGeom>
                <a:avLst/>
                <a:gdLst/>
                <a:ahLst/>
                <a:cxnLst/>
                <a:rect l="l" t="t" r="r" b="b"/>
                <a:pathLst>
                  <a:path w="408" h="470" extrusionOk="0">
                    <a:moveTo>
                      <a:pt x="336" y="0"/>
                    </a:moveTo>
                    <a:cubicBezTo>
                      <a:pt x="281" y="217"/>
                      <a:pt x="281" y="217"/>
                      <a:pt x="281" y="217"/>
                    </a:cubicBezTo>
                    <a:cubicBezTo>
                      <a:pt x="0" y="286"/>
                      <a:pt x="0" y="286"/>
                      <a:pt x="0" y="286"/>
                    </a:cubicBezTo>
                    <a:cubicBezTo>
                      <a:pt x="0" y="286"/>
                      <a:pt x="129" y="397"/>
                      <a:pt x="408" y="470"/>
                    </a:cubicBezTo>
                    <a:cubicBezTo>
                      <a:pt x="359" y="18"/>
                      <a:pt x="359" y="18"/>
                      <a:pt x="359" y="18"/>
                    </a:cubicBezTo>
                    <a:cubicBezTo>
                      <a:pt x="336" y="0"/>
                      <a:pt x="336" y="0"/>
                      <a:pt x="336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27"/>
              <p:cNvSpPr/>
              <p:nvPr/>
            </p:nvSpPr>
            <p:spPr>
              <a:xfrm>
                <a:off x="8473890" y="2174028"/>
                <a:ext cx="133245" cy="263685"/>
              </a:xfrm>
              <a:custGeom>
                <a:avLst/>
                <a:gdLst/>
                <a:ahLst/>
                <a:cxnLst/>
                <a:rect l="l" t="t" r="r" b="b"/>
                <a:pathLst>
                  <a:path w="145" h="287" extrusionOk="0">
                    <a:moveTo>
                      <a:pt x="145" y="0"/>
                    </a:moveTo>
                    <a:cubicBezTo>
                      <a:pt x="144" y="45"/>
                      <a:pt x="144" y="45"/>
                      <a:pt x="144" y="45"/>
                    </a:cubicBezTo>
                    <a:cubicBezTo>
                      <a:pt x="144" y="46"/>
                      <a:pt x="144" y="46"/>
                      <a:pt x="144" y="46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38" y="156"/>
                      <a:pt x="90" y="287"/>
                      <a:pt x="37" y="284"/>
                    </a:cubicBezTo>
                    <a:cubicBezTo>
                      <a:pt x="5" y="283"/>
                      <a:pt x="0" y="232"/>
                      <a:pt x="2" y="194"/>
                    </a:cubicBezTo>
                    <a:cubicBezTo>
                      <a:pt x="2" y="187"/>
                      <a:pt x="2" y="180"/>
                      <a:pt x="3" y="174"/>
                    </a:cubicBezTo>
                    <a:cubicBezTo>
                      <a:pt x="4" y="161"/>
                      <a:pt x="5" y="152"/>
                      <a:pt x="5" y="152"/>
                    </a:cubicBezTo>
                    <a:cubicBezTo>
                      <a:pt x="6" y="148"/>
                      <a:pt x="6" y="148"/>
                      <a:pt x="6" y="148"/>
                    </a:cubicBezTo>
                    <a:cubicBezTo>
                      <a:pt x="19" y="95"/>
                      <a:pt x="19" y="95"/>
                      <a:pt x="19" y="95"/>
                    </a:cubicBezTo>
                    <a:cubicBezTo>
                      <a:pt x="20" y="93"/>
                      <a:pt x="21" y="90"/>
                      <a:pt x="22" y="87"/>
                    </a:cubicBezTo>
                    <a:cubicBezTo>
                      <a:pt x="29" y="75"/>
                      <a:pt x="39" y="64"/>
                      <a:pt x="51" y="54"/>
                    </a:cubicBezTo>
                    <a:cubicBezTo>
                      <a:pt x="89" y="24"/>
                      <a:pt x="145" y="0"/>
                      <a:pt x="145" y="0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27"/>
              <p:cNvSpPr/>
              <p:nvPr/>
            </p:nvSpPr>
            <p:spPr>
              <a:xfrm>
                <a:off x="8605733" y="2215404"/>
                <a:ext cx="0" cy="140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</a:path>
                </a:pathLst>
              </a:custGeom>
              <a:solidFill>
                <a:srgbClr val="FFBFA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27"/>
              <p:cNvSpPr/>
              <p:nvPr/>
            </p:nvSpPr>
            <p:spPr>
              <a:xfrm>
                <a:off x="8475293" y="2216807"/>
                <a:ext cx="130440" cy="135349"/>
              </a:xfrm>
              <a:custGeom>
                <a:avLst/>
                <a:gdLst/>
                <a:ahLst/>
                <a:cxnLst/>
                <a:rect l="l" t="t" r="r" b="b"/>
                <a:pathLst>
                  <a:path w="142" h="148" extrusionOk="0">
                    <a:moveTo>
                      <a:pt x="142" y="0"/>
                    </a:moveTo>
                    <a:cubicBezTo>
                      <a:pt x="119" y="40"/>
                      <a:pt x="59" y="105"/>
                      <a:pt x="10" y="108"/>
                    </a:cubicBezTo>
                    <a:cubicBezTo>
                      <a:pt x="9" y="108"/>
                      <a:pt x="8" y="108"/>
                      <a:pt x="7" y="108"/>
                    </a:cubicBezTo>
                    <a:cubicBezTo>
                      <a:pt x="6" y="108"/>
                      <a:pt x="5" y="108"/>
                      <a:pt x="3" y="108"/>
                    </a:cubicBezTo>
                    <a:cubicBezTo>
                      <a:pt x="3" y="111"/>
                      <a:pt x="2" y="118"/>
                      <a:pt x="1" y="128"/>
                    </a:cubicBezTo>
                    <a:cubicBezTo>
                      <a:pt x="0" y="134"/>
                      <a:pt x="0" y="141"/>
                      <a:pt x="0" y="148"/>
                    </a:cubicBezTo>
                    <a:cubicBezTo>
                      <a:pt x="103" y="112"/>
                      <a:pt x="138" y="12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4" name="Google Shape;724;p27"/>
              <p:cNvSpPr/>
              <p:nvPr/>
            </p:nvSpPr>
            <p:spPr>
              <a:xfrm>
                <a:off x="8181452" y="2713321"/>
                <a:ext cx="231426" cy="161998"/>
              </a:xfrm>
              <a:custGeom>
                <a:avLst/>
                <a:gdLst/>
                <a:ahLst/>
                <a:cxnLst/>
                <a:rect l="l" t="t" r="r" b="b"/>
                <a:pathLst>
                  <a:path w="252" h="176" extrusionOk="0">
                    <a:moveTo>
                      <a:pt x="158" y="124"/>
                    </a:moveTo>
                    <a:cubicBezTo>
                      <a:pt x="142" y="176"/>
                      <a:pt x="121" y="152"/>
                      <a:pt x="121" y="152"/>
                    </a:cubicBezTo>
                    <a:cubicBezTo>
                      <a:pt x="124" y="134"/>
                      <a:pt x="124" y="134"/>
                      <a:pt x="124" y="134"/>
                    </a:cubicBezTo>
                    <a:cubicBezTo>
                      <a:pt x="121" y="144"/>
                      <a:pt x="117" y="150"/>
                      <a:pt x="112" y="154"/>
                    </a:cubicBezTo>
                    <a:cubicBezTo>
                      <a:pt x="98" y="168"/>
                      <a:pt x="82" y="156"/>
                      <a:pt x="82" y="156"/>
                    </a:cubicBezTo>
                    <a:cubicBezTo>
                      <a:pt x="89" y="139"/>
                      <a:pt x="89" y="139"/>
                      <a:pt x="89" y="139"/>
                    </a:cubicBezTo>
                    <a:cubicBezTo>
                      <a:pt x="85" y="145"/>
                      <a:pt x="81" y="149"/>
                      <a:pt x="77" y="152"/>
                    </a:cubicBezTo>
                    <a:cubicBezTo>
                      <a:pt x="62" y="162"/>
                      <a:pt x="47" y="152"/>
                      <a:pt x="47" y="152"/>
                    </a:cubicBezTo>
                    <a:cubicBezTo>
                      <a:pt x="47" y="152"/>
                      <a:pt x="74" y="83"/>
                      <a:pt x="80" y="78"/>
                    </a:cubicBezTo>
                    <a:cubicBezTo>
                      <a:pt x="85" y="73"/>
                      <a:pt x="125" y="50"/>
                      <a:pt x="125" y="50"/>
                    </a:cubicBezTo>
                    <a:cubicBezTo>
                      <a:pt x="80" y="61"/>
                      <a:pt x="80" y="61"/>
                      <a:pt x="80" y="61"/>
                    </a:cubicBezTo>
                    <a:cubicBezTo>
                      <a:pt x="80" y="61"/>
                      <a:pt x="78" y="68"/>
                      <a:pt x="54" y="95"/>
                    </a:cubicBezTo>
                    <a:cubicBezTo>
                      <a:pt x="29" y="123"/>
                      <a:pt x="0" y="103"/>
                      <a:pt x="0" y="103"/>
                    </a:cubicBezTo>
                    <a:cubicBezTo>
                      <a:pt x="4" y="98"/>
                      <a:pt x="54" y="31"/>
                      <a:pt x="58" y="29"/>
                    </a:cubicBezTo>
                    <a:cubicBezTo>
                      <a:pt x="62" y="26"/>
                      <a:pt x="123" y="0"/>
                      <a:pt x="134" y="1"/>
                    </a:cubicBezTo>
                    <a:cubicBezTo>
                      <a:pt x="146" y="1"/>
                      <a:pt x="246" y="23"/>
                      <a:pt x="246" y="23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10" y="157"/>
                      <a:pt x="158" y="124"/>
                      <a:pt x="158" y="124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5" name="Google Shape;725;p27"/>
              <p:cNvSpPr/>
              <p:nvPr/>
            </p:nvSpPr>
            <p:spPr>
              <a:xfrm>
                <a:off x="8252282" y="2781346"/>
                <a:ext cx="57506" cy="72233"/>
              </a:xfrm>
              <a:custGeom>
                <a:avLst/>
                <a:gdLst/>
                <a:ahLst/>
                <a:cxnLst/>
                <a:rect l="l" t="t" r="r" b="b"/>
                <a:pathLst>
                  <a:path w="63" h="78" extrusionOk="0">
                    <a:moveTo>
                      <a:pt x="63" y="0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4" y="75"/>
                      <a:pt x="8" y="71"/>
                      <a:pt x="12" y="65"/>
                    </a:cubicBezTo>
                    <a:cubicBezTo>
                      <a:pt x="12" y="65"/>
                      <a:pt x="27" y="32"/>
                      <a:pt x="30" y="27"/>
                    </a:cubicBezTo>
                    <a:cubicBezTo>
                      <a:pt x="34" y="22"/>
                      <a:pt x="61" y="1"/>
                      <a:pt x="63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726;p27"/>
              <p:cNvSpPr/>
              <p:nvPr/>
            </p:nvSpPr>
            <p:spPr>
              <a:xfrm>
                <a:off x="8284541" y="2798878"/>
                <a:ext cx="41376" cy="56103"/>
              </a:xfrm>
              <a:custGeom>
                <a:avLst/>
                <a:gdLst/>
                <a:ahLst/>
                <a:cxnLst/>
                <a:rect l="l" t="t" r="r" b="b"/>
                <a:pathLst>
                  <a:path w="45" h="61" extrusionOk="0">
                    <a:moveTo>
                      <a:pt x="45" y="0"/>
                    </a:moveTo>
                    <a:cubicBezTo>
                      <a:pt x="43" y="1"/>
                      <a:pt x="23" y="9"/>
                      <a:pt x="19" y="12"/>
                    </a:cubicBezTo>
                    <a:cubicBezTo>
                      <a:pt x="16" y="15"/>
                      <a:pt x="4" y="49"/>
                      <a:pt x="0" y="61"/>
                    </a:cubicBezTo>
                    <a:cubicBezTo>
                      <a:pt x="5" y="57"/>
                      <a:pt x="9" y="51"/>
                      <a:pt x="12" y="41"/>
                    </a:cubicBezTo>
                    <a:cubicBezTo>
                      <a:pt x="12" y="41"/>
                      <a:pt x="20" y="20"/>
                      <a:pt x="22" y="15"/>
                    </a:cubicBezTo>
                    <a:cubicBezTo>
                      <a:pt x="24" y="11"/>
                      <a:pt x="43" y="1"/>
                      <a:pt x="45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p27"/>
              <p:cNvSpPr/>
              <p:nvPr/>
            </p:nvSpPr>
            <p:spPr>
              <a:xfrm>
                <a:off x="8386930" y="2377403"/>
                <a:ext cx="563136" cy="631162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87" extrusionOk="0">
                    <a:moveTo>
                      <a:pt x="435" y="0"/>
                    </a:moveTo>
                    <a:cubicBezTo>
                      <a:pt x="510" y="34"/>
                      <a:pt x="613" y="580"/>
                      <a:pt x="538" y="634"/>
                    </a:cubicBezTo>
                    <a:cubicBezTo>
                      <a:pt x="464" y="687"/>
                      <a:pt x="8" y="527"/>
                      <a:pt x="8" y="527"/>
                    </a:cubicBezTo>
                    <a:cubicBezTo>
                      <a:pt x="8" y="527"/>
                      <a:pt x="0" y="425"/>
                      <a:pt x="28" y="381"/>
                    </a:cubicBezTo>
                    <a:cubicBezTo>
                      <a:pt x="367" y="429"/>
                      <a:pt x="367" y="429"/>
                      <a:pt x="367" y="429"/>
                    </a:cubicBezTo>
                    <a:cubicBezTo>
                      <a:pt x="367" y="429"/>
                      <a:pt x="345" y="303"/>
                      <a:pt x="344" y="241"/>
                    </a:cubicBezTo>
                    <a:cubicBezTo>
                      <a:pt x="346" y="114"/>
                      <a:pt x="435" y="0"/>
                      <a:pt x="4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728;p27"/>
              <p:cNvSpPr/>
              <p:nvPr/>
            </p:nvSpPr>
            <p:spPr>
              <a:xfrm>
                <a:off x="7722808" y="2617945"/>
                <a:ext cx="561735" cy="30786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335" extrusionOk="0">
                    <a:moveTo>
                      <a:pt x="520" y="7"/>
                    </a:moveTo>
                    <a:cubicBezTo>
                      <a:pt x="519" y="3"/>
                      <a:pt x="515" y="0"/>
                      <a:pt x="51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6"/>
                      <a:pt x="2" y="12"/>
                    </a:cubicBezTo>
                    <a:cubicBezTo>
                      <a:pt x="92" y="335"/>
                      <a:pt x="92" y="335"/>
                      <a:pt x="92" y="335"/>
                    </a:cubicBezTo>
                    <a:cubicBezTo>
                      <a:pt x="611" y="335"/>
                      <a:pt x="611" y="335"/>
                      <a:pt x="611" y="335"/>
                    </a:cubicBezTo>
                    <a:lnTo>
                      <a:pt x="520" y="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8154803" y="2901267"/>
                <a:ext cx="301500" cy="24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0" name="Google Shape;730;p27"/>
              <p:cNvSpPr/>
              <p:nvPr/>
            </p:nvSpPr>
            <p:spPr>
              <a:xfrm>
                <a:off x="7893923" y="2920202"/>
                <a:ext cx="96778" cy="34363"/>
              </a:xfrm>
              <a:custGeom>
                <a:avLst/>
                <a:gdLst/>
                <a:ahLst/>
                <a:cxnLst/>
                <a:rect l="l" t="t" r="r" b="b"/>
                <a:pathLst>
                  <a:path w="105" h="37" extrusionOk="0">
                    <a:moveTo>
                      <a:pt x="95" y="37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1" y="3"/>
                      <a:pt x="33" y="1"/>
                    </a:cubicBezTo>
                    <a:cubicBezTo>
                      <a:pt x="64" y="0"/>
                      <a:pt x="105" y="7"/>
                      <a:pt x="105" y="7"/>
                    </a:cubicBezTo>
                    <a:lnTo>
                      <a:pt x="95" y="37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1" name="Google Shape;731;p27"/>
              <p:cNvSpPr/>
              <p:nvPr/>
            </p:nvSpPr>
            <p:spPr>
              <a:xfrm>
                <a:off x="7710885" y="2617945"/>
                <a:ext cx="561735" cy="30786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335" extrusionOk="0">
                    <a:moveTo>
                      <a:pt x="519" y="7"/>
                    </a:moveTo>
                    <a:cubicBezTo>
                      <a:pt x="518" y="3"/>
                      <a:pt x="514" y="0"/>
                      <a:pt x="51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4" y="0"/>
                      <a:pt x="0" y="6"/>
                      <a:pt x="2" y="12"/>
                    </a:cubicBezTo>
                    <a:cubicBezTo>
                      <a:pt x="92" y="335"/>
                      <a:pt x="92" y="335"/>
                      <a:pt x="92" y="335"/>
                    </a:cubicBezTo>
                    <a:cubicBezTo>
                      <a:pt x="611" y="335"/>
                      <a:pt x="611" y="335"/>
                      <a:pt x="611" y="335"/>
                    </a:cubicBezTo>
                    <a:lnTo>
                      <a:pt x="519" y="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2" name="Google Shape;732;p27"/>
              <p:cNvSpPr/>
              <p:nvPr/>
            </p:nvSpPr>
            <p:spPr>
              <a:xfrm>
                <a:off x="7902338" y="2748385"/>
                <a:ext cx="149463" cy="4501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27"/>
              <p:cNvSpPr/>
              <p:nvPr/>
            </p:nvSpPr>
            <p:spPr>
              <a:xfrm>
                <a:off x="7915662" y="2825528"/>
                <a:ext cx="200569" cy="164102"/>
              </a:xfrm>
              <a:custGeom>
                <a:avLst/>
                <a:gdLst/>
                <a:ahLst/>
                <a:cxnLst/>
                <a:rect l="l" t="t" r="r" b="b"/>
                <a:pathLst>
                  <a:path w="218" h="178" extrusionOk="0">
                    <a:moveTo>
                      <a:pt x="218" y="109"/>
                    </a:moveTo>
                    <a:cubicBezTo>
                      <a:pt x="214" y="126"/>
                      <a:pt x="204" y="152"/>
                      <a:pt x="183" y="160"/>
                    </a:cubicBezTo>
                    <a:cubicBezTo>
                      <a:pt x="152" y="170"/>
                      <a:pt x="66" y="178"/>
                      <a:pt x="50" y="162"/>
                    </a:cubicBezTo>
                    <a:cubicBezTo>
                      <a:pt x="34" y="146"/>
                      <a:pt x="0" y="28"/>
                      <a:pt x="0" y="28"/>
                    </a:cubicBezTo>
                    <a:cubicBezTo>
                      <a:pt x="0" y="28"/>
                      <a:pt x="23" y="21"/>
                      <a:pt x="34" y="43"/>
                    </a:cubicBezTo>
                    <a:cubicBezTo>
                      <a:pt x="44" y="65"/>
                      <a:pt x="64" y="123"/>
                      <a:pt x="64" y="12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3"/>
                      <a:pt x="69" y="0"/>
                      <a:pt x="78" y="13"/>
                    </a:cubicBezTo>
                    <a:cubicBezTo>
                      <a:pt x="87" y="26"/>
                      <a:pt x="95" y="105"/>
                      <a:pt x="95" y="105"/>
                    </a:cubicBezTo>
                    <a:cubicBezTo>
                      <a:pt x="86" y="7"/>
                      <a:pt x="86" y="7"/>
                      <a:pt x="86" y="7"/>
                    </a:cubicBezTo>
                    <a:cubicBezTo>
                      <a:pt x="86" y="7"/>
                      <a:pt x="110" y="3"/>
                      <a:pt x="114" y="28"/>
                    </a:cubicBezTo>
                    <a:cubicBezTo>
                      <a:pt x="118" y="54"/>
                      <a:pt x="127" y="113"/>
                      <a:pt x="127" y="113"/>
                    </a:cubicBezTo>
                    <a:cubicBezTo>
                      <a:pt x="121" y="44"/>
                      <a:pt x="121" y="44"/>
                      <a:pt x="121" y="44"/>
                    </a:cubicBezTo>
                    <a:cubicBezTo>
                      <a:pt x="121" y="44"/>
                      <a:pt x="143" y="44"/>
                      <a:pt x="148" y="67"/>
                    </a:cubicBezTo>
                    <a:cubicBezTo>
                      <a:pt x="151" y="85"/>
                      <a:pt x="156" y="108"/>
                      <a:pt x="156" y="108"/>
                    </a:cubicBezTo>
                    <a:lnTo>
                      <a:pt x="218" y="109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27"/>
              <p:cNvSpPr/>
              <p:nvPr/>
            </p:nvSpPr>
            <p:spPr>
              <a:xfrm>
                <a:off x="8373606" y="2021848"/>
                <a:ext cx="246854" cy="295945"/>
              </a:xfrm>
              <a:custGeom>
                <a:avLst/>
                <a:gdLst/>
                <a:ahLst/>
                <a:cxnLst/>
                <a:rect l="l" t="t" r="r" b="b"/>
                <a:pathLst>
                  <a:path w="269" h="322" extrusionOk="0">
                    <a:moveTo>
                      <a:pt x="257" y="204"/>
                    </a:moveTo>
                    <a:cubicBezTo>
                      <a:pt x="238" y="243"/>
                      <a:pt x="173" y="317"/>
                      <a:pt x="121" y="320"/>
                    </a:cubicBezTo>
                    <a:cubicBezTo>
                      <a:pt x="98" y="322"/>
                      <a:pt x="48" y="292"/>
                      <a:pt x="21" y="259"/>
                    </a:cubicBezTo>
                    <a:cubicBezTo>
                      <a:pt x="15" y="251"/>
                      <a:pt x="10" y="236"/>
                      <a:pt x="8" y="218"/>
                    </a:cubicBezTo>
                    <a:cubicBezTo>
                      <a:pt x="7" y="213"/>
                      <a:pt x="6" y="208"/>
                      <a:pt x="5" y="203"/>
                    </a:cubicBezTo>
                    <a:cubicBezTo>
                      <a:pt x="0" y="151"/>
                      <a:pt x="4" y="86"/>
                      <a:pt x="5" y="75"/>
                    </a:cubicBezTo>
                    <a:cubicBezTo>
                      <a:pt x="11" y="46"/>
                      <a:pt x="55" y="22"/>
                      <a:pt x="104" y="15"/>
                    </a:cubicBezTo>
                    <a:cubicBezTo>
                      <a:pt x="202" y="0"/>
                      <a:pt x="223" y="46"/>
                      <a:pt x="223" y="46"/>
                    </a:cubicBezTo>
                    <a:cubicBezTo>
                      <a:pt x="228" y="57"/>
                      <a:pt x="234" y="59"/>
                      <a:pt x="245" y="87"/>
                    </a:cubicBezTo>
                    <a:cubicBezTo>
                      <a:pt x="264" y="133"/>
                      <a:pt x="269" y="180"/>
                      <a:pt x="257" y="204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27"/>
              <p:cNvSpPr/>
              <p:nvPr/>
            </p:nvSpPr>
            <p:spPr>
              <a:xfrm>
                <a:off x="8516669" y="2180340"/>
                <a:ext cx="41376" cy="23142"/>
              </a:xfrm>
              <a:custGeom>
                <a:avLst/>
                <a:gdLst/>
                <a:ahLst/>
                <a:cxnLst/>
                <a:rect l="l" t="t" r="r" b="b"/>
                <a:pathLst>
                  <a:path w="45" h="25" extrusionOk="0">
                    <a:moveTo>
                      <a:pt x="27" y="0"/>
                    </a:moveTo>
                    <a:cubicBezTo>
                      <a:pt x="24" y="0"/>
                      <a:pt x="21" y="1"/>
                      <a:pt x="18" y="2"/>
                    </a:cubicBezTo>
                    <a:cubicBezTo>
                      <a:pt x="6" y="7"/>
                      <a:pt x="0" y="21"/>
                      <a:pt x="0" y="21"/>
                    </a:cubicBezTo>
                    <a:cubicBezTo>
                      <a:pt x="0" y="21"/>
                      <a:pt x="8" y="25"/>
                      <a:pt x="17" y="25"/>
                    </a:cubicBezTo>
                    <a:cubicBezTo>
                      <a:pt x="20" y="25"/>
                      <a:pt x="23" y="25"/>
                      <a:pt x="26" y="24"/>
                    </a:cubicBezTo>
                    <a:cubicBezTo>
                      <a:pt x="39" y="19"/>
                      <a:pt x="45" y="4"/>
                      <a:pt x="45" y="4"/>
                    </a:cubicBezTo>
                    <a:cubicBezTo>
                      <a:pt x="45" y="4"/>
                      <a:pt x="37" y="0"/>
                      <a:pt x="27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27"/>
              <p:cNvSpPr/>
              <p:nvPr/>
            </p:nvSpPr>
            <p:spPr>
              <a:xfrm>
                <a:off x="8377813" y="2206288"/>
                <a:ext cx="25247" cy="16831"/>
              </a:xfrm>
              <a:custGeom>
                <a:avLst/>
                <a:gdLst/>
                <a:ahLst/>
                <a:cxnLst/>
                <a:rect l="l" t="t" r="r" b="b"/>
                <a:pathLst>
                  <a:path w="27" h="18" extrusionOk="0">
                    <a:moveTo>
                      <a:pt x="8" y="0"/>
                    </a:moveTo>
                    <a:cubicBezTo>
                      <a:pt x="5" y="0"/>
                      <a:pt x="3" y="1"/>
                      <a:pt x="0" y="2"/>
                    </a:cubicBezTo>
                    <a:cubicBezTo>
                      <a:pt x="1" y="7"/>
                      <a:pt x="2" y="12"/>
                      <a:pt x="3" y="17"/>
                    </a:cubicBezTo>
                    <a:cubicBezTo>
                      <a:pt x="4" y="18"/>
                      <a:pt x="6" y="18"/>
                      <a:pt x="8" y="18"/>
                    </a:cubicBezTo>
                    <a:cubicBezTo>
                      <a:pt x="8" y="18"/>
                      <a:pt x="9" y="18"/>
                      <a:pt x="9" y="18"/>
                    </a:cubicBezTo>
                    <a:cubicBezTo>
                      <a:pt x="19" y="18"/>
                      <a:pt x="27" y="10"/>
                      <a:pt x="27" y="10"/>
                    </a:cubicBezTo>
                    <a:cubicBezTo>
                      <a:pt x="27" y="10"/>
                      <a:pt x="20" y="1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27"/>
              <p:cNvSpPr/>
              <p:nvPr/>
            </p:nvSpPr>
            <p:spPr>
              <a:xfrm>
                <a:off x="8404462" y="2170521"/>
                <a:ext cx="19636" cy="39272"/>
              </a:xfrm>
              <a:custGeom>
                <a:avLst/>
                <a:gdLst/>
                <a:ahLst/>
                <a:cxnLst/>
                <a:rect l="l" t="t" r="r" b="b"/>
                <a:pathLst>
                  <a:path w="21" h="43" extrusionOk="0">
                    <a:moveTo>
                      <a:pt x="19" y="20"/>
                    </a:moveTo>
                    <a:cubicBezTo>
                      <a:pt x="21" y="31"/>
                      <a:pt x="18" y="41"/>
                      <a:pt x="14" y="42"/>
                    </a:cubicBezTo>
                    <a:cubicBezTo>
                      <a:pt x="9" y="43"/>
                      <a:pt x="4" y="34"/>
                      <a:pt x="2" y="23"/>
                    </a:cubicBezTo>
                    <a:cubicBezTo>
                      <a:pt x="0" y="12"/>
                      <a:pt x="2" y="2"/>
                      <a:pt x="7" y="1"/>
                    </a:cubicBezTo>
                    <a:cubicBezTo>
                      <a:pt x="11" y="0"/>
                      <a:pt x="17" y="9"/>
                      <a:pt x="19" y="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>
                <a:off x="8472487" y="2158600"/>
                <a:ext cx="18935" cy="39272"/>
              </a:xfrm>
              <a:custGeom>
                <a:avLst/>
                <a:gdLst/>
                <a:ahLst/>
                <a:cxnLst/>
                <a:rect l="l" t="t" r="r" b="b"/>
                <a:pathLst>
                  <a:path w="20" h="43" extrusionOk="0">
                    <a:moveTo>
                      <a:pt x="18" y="20"/>
                    </a:moveTo>
                    <a:cubicBezTo>
                      <a:pt x="20" y="31"/>
                      <a:pt x="18" y="41"/>
                      <a:pt x="13" y="42"/>
                    </a:cubicBezTo>
                    <a:cubicBezTo>
                      <a:pt x="9" y="43"/>
                      <a:pt x="3" y="34"/>
                      <a:pt x="2" y="23"/>
                    </a:cubicBezTo>
                    <a:cubicBezTo>
                      <a:pt x="0" y="12"/>
                      <a:pt x="2" y="2"/>
                      <a:pt x="6" y="1"/>
                    </a:cubicBezTo>
                    <a:cubicBezTo>
                      <a:pt x="11" y="0"/>
                      <a:pt x="16" y="9"/>
                      <a:pt x="18" y="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27"/>
              <p:cNvSpPr/>
              <p:nvPr/>
            </p:nvSpPr>
            <p:spPr>
              <a:xfrm>
                <a:off x="8465475" y="2102496"/>
                <a:ext cx="64519" cy="59610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0" y="51"/>
                    </a:moveTo>
                    <a:cubicBezTo>
                      <a:pt x="0" y="51"/>
                      <a:pt x="36" y="30"/>
                      <a:pt x="70" y="65"/>
                    </a:cubicBezTo>
                    <a:cubicBezTo>
                      <a:pt x="70" y="65"/>
                      <a:pt x="32" y="0"/>
                      <a:pt x="0" y="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27"/>
              <p:cNvSpPr/>
              <p:nvPr/>
            </p:nvSpPr>
            <p:spPr>
              <a:xfrm>
                <a:off x="8379917" y="2126340"/>
                <a:ext cx="44883" cy="51194"/>
              </a:xfrm>
              <a:custGeom>
                <a:avLst/>
                <a:gdLst/>
                <a:ahLst/>
                <a:cxnLst/>
                <a:rect l="l" t="t" r="r" b="b"/>
                <a:pathLst>
                  <a:path w="49" h="56" extrusionOk="0">
                    <a:moveTo>
                      <a:pt x="49" y="30"/>
                    </a:moveTo>
                    <a:cubicBezTo>
                      <a:pt x="49" y="30"/>
                      <a:pt x="16" y="24"/>
                      <a:pt x="0" y="56"/>
                    </a:cubicBezTo>
                    <a:cubicBezTo>
                      <a:pt x="0" y="56"/>
                      <a:pt x="14" y="0"/>
                      <a:pt x="49" y="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p27"/>
              <p:cNvSpPr/>
              <p:nvPr/>
            </p:nvSpPr>
            <p:spPr>
              <a:xfrm>
                <a:off x="8602227" y="2099691"/>
                <a:ext cx="70129" cy="122025"/>
              </a:xfrm>
              <a:custGeom>
                <a:avLst/>
                <a:gdLst/>
                <a:ahLst/>
                <a:cxnLst/>
                <a:rect l="l" t="t" r="r" b="b"/>
                <a:pathLst>
                  <a:path w="76" h="133" extrusionOk="0">
                    <a:moveTo>
                      <a:pt x="0" y="50"/>
                    </a:moveTo>
                    <a:cubicBezTo>
                      <a:pt x="0" y="50"/>
                      <a:pt x="7" y="8"/>
                      <a:pt x="32" y="4"/>
                    </a:cubicBezTo>
                    <a:cubicBezTo>
                      <a:pt x="58" y="0"/>
                      <a:pt x="76" y="133"/>
                      <a:pt x="6" y="92"/>
                    </a:cubicBez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>
                <a:off x="8609941" y="2134054"/>
                <a:ext cx="30156" cy="30857"/>
              </a:xfrm>
              <a:custGeom>
                <a:avLst/>
                <a:gdLst/>
                <a:ahLst/>
                <a:cxnLst/>
                <a:rect l="l" t="t" r="r" b="b"/>
                <a:pathLst>
                  <a:path w="33" h="34" extrusionOk="0">
                    <a:moveTo>
                      <a:pt x="2" y="34"/>
                    </a:moveTo>
                    <a:cubicBezTo>
                      <a:pt x="3" y="34"/>
                      <a:pt x="4" y="33"/>
                      <a:pt x="4" y="32"/>
                    </a:cubicBezTo>
                    <a:cubicBezTo>
                      <a:pt x="4" y="32"/>
                      <a:pt x="4" y="22"/>
                      <a:pt x="10" y="18"/>
                    </a:cubicBezTo>
                    <a:cubicBezTo>
                      <a:pt x="12" y="17"/>
                      <a:pt x="16" y="17"/>
                      <a:pt x="20" y="19"/>
                    </a:cubicBezTo>
                    <a:cubicBezTo>
                      <a:pt x="21" y="19"/>
                      <a:pt x="22" y="19"/>
                      <a:pt x="22" y="18"/>
                    </a:cubicBezTo>
                    <a:cubicBezTo>
                      <a:pt x="22" y="17"/>
                      <a:pt x="22" y="16"/>
                      <a:pt x="21" y="16"/>
                    </a:cubicBezTo>
                    <a:cubicBezTo>
                      <a:pt x="16" y="14"/>
                      <a:pt x="12" y="14"/>
                      <a:pt x="8" y="16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8" y="10"/>
                      <a:pt x="13" y="4"/>
                      <a:pt x="18" y="4"/>
                    </a:cubicBezTo>
                    <a:cubicBezTo>
                      <a:pt x="21" y="3"/>
                      <a:pt x="24" y="5"/>
                      <a:pt x="27" y="8"/>
                    </a:cubicBezTo>
                    <a:cubicBezTo>
                      <a:pt x="29" y="10"/>
                      <a:pt x="30" y="13"/>
                      <a:pt x="30" y="13"/>
                    </a:cubicBezTo>
                    <a:cubicBezTo>
                      <a:pt x="31" y="13"/>
                      <a:pt x="31" y="14"/>
                      <a:pt x="32" y="13"/>
                    </a:cubicBezTo>
                    <a:cubicBezTo>
                      <a:pt x="33" y="13"/>
                      <a:pt x="33" y="12"/>
                      <a:pt x="33" y="11"/>
                    </a:cubicBezTo>
                    <a:cubicBezTo>
                      <a:pt x="33" y="11"/>
                      <a:pt x="28" y="0"/>
                      <a:pt x="18" y="1"/>
                    </a:cubicBezTo>
                    <a:cubicBezTo>
                      <a:pt x="8" y="2"/>
                      <a:pt x="0" y="16"/>
                      <a:pt x="1" y="32"/>
                    </a:cubicBezTo>
                    <a:cubicBezTo>
                      <a:pt x="1" y="33"/>
                      <a:pt x="1" y="34"/>
                      <a:pt x="2" y="34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27"/>
              <p:cNvSpPr/>
              <p:nvPr/>
            </p:nvSpPr>
            <p:spPr>
              <a:xfrm>
                <a:off x="8325918" y="1951719"/>
                <a:ext cx="323295" cy="246153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68" extrusionOk="0">
                    <a:moveTo>
                      <a:pt x="284" y="209"/>
                    </a:moveTo>
                    <a:cubicBezTo>
                      <a:pt x="284" y="209"/>
                      <a:pt x="240" y="202"/>
                      <a:pt x="234" y="166"/>
                    </a:cubicBezTo>
                    <a:cubicBezTo>
                      <a:pt x="219" y="176"/>
                      <a:pt x="149" y="190"/>
                      <a:pt x="103" y="173"/>
                    </a:cubicBezTo>
                    <a:cubicBezTo>
                      <a:pt x="113" y="185"/>
                      <a:pt x="145" y="206"/>
                      <a:pt x="145" y="206"/>
                    </a:cubicBezTo>
                    <a:cubicBezTo>
                      <a:pt x="18" y="221"/>
                      <a:pt x="0" y="135"/>
                      <a:pt x="0" y="135"/>
                    </a:cubicBezTo>
                    <a:cubicBezTo>
                      <a:pt x="0" y="135"/>
                      <a:pt x="77" y="30"/>
                      <a:pt x="170" y="18"/>
                    </a:cubicBezTo>
                    <a:cubicBezTo>
                      <a:pt x="276" y="0"/>
                      <a:pt x="276" y="51"/>
                      <a:pt x="276" y="51"/>
                    </a:cubicBezTo>
                    <a:cubicBezTo>
                      <a:pt x="276" y="51"/>
                      <a:pt x="301" y="49"/>
                      <a:pt x="326" y="68"/>
                    </a:cubicBezTo>
                    <a:cubicBezTo>
                      <a:pt x="352" y="88"/>
                      <a:pt x="323" y="169"/>
                      <a:pt x="323" y="169"/>
                    </a:cubicBezTo>
                    <a:cubicBezTo>
                      <a:pt x="323" y="169"/>
                      <a:pt x="302" y="186"/>
                      <a:pt x="302" y="206"/>
                    </a:cubicBezTo>
                    <a:cubicBezTo>
                      <a:pt x="301" y="268"/>
                      <a:pt x="301" y="268"/>
                      <a:pt x="301" y="268"/>
                    </a:cubicBezTo>
                    <a:cubicBezTo>
                      <a:pt x="301" y="268"/>
                      <a:pt x="281" y="231"/>
                      <a:pt x="284" y="2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44" name="Google Shape;744;p27"/>
            <p:cNvSpPr/>
            <p:nvPr/>
          </p:nvSpPr>
          <p:spPr>
            <a:xfrm>
              <a:off x="6208623" y="3034516"/>
              <a:ext cx="200575" cy="197948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27"/>
            <p:cNvSpPr/>
            <p:nvPr/>
          </p:nvSpPr>
          <p:spPr>
            <a:xfrm>
              <a:off x="4765672" y="1863625"/>
              <a:ext cx="157450" cy="259725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5"/>
          <p:cNvSpPr>
            <a:spLocks noGrp="1"/>
          </p:cNvSpPr>
          <p:nvPr>
            <p:ph type="subTitle" idx="1"/>
          </p:nvPr>
        </p:nvSpPr>
        <p:spPr>
          <a:xfrm>
            <a:off x="245435" y="3276635"/>
            <a:ext cx="3452359" cy="632174"/>
          </a:xfrm>
        </p:spPr>
        <p:txBody>
          <a:bodyPr/>
          <a:lstStyle/>
          <a:p>
            <a:pPr marL="139700" indent="0">
              <a:buNone/>
            </a:pPr>
            <a:r>
              <a:rPr lang="en-US" dirty="0" smtClean="0"/>
              <a:t>Fig 2: Thefts Trends By Brands and Fuel Type</a:t>
            </a:r>
            <a:endParaRPr lang="en-GB" dirty="0"/>
          </a:p>
        </p:txBody>
      </p:sp>
      <p:pic>
        <p:nvPicPr>
          <p:cNvPr id="9" name="Picture Placeholder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57514" cy="2461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Placeholder 2"/>
          <p:cNvPicPr>
            <a:picLocks noGrp="1" noChangeAspect="1"/>
          </p:cNvPicPr>
          <p:nvPr>
            <p:ph type="pic" idx="2"/>
          </p:nvPr>
        </p:nvPicPr>
        <p:blipFill>
          <a:blip r:embed="rId3"/>
          <a:stretch>
            <a:fillRect/>
          </a:stretch>
        </p:blipFill>
        <p:spPr>
          <a:xfrm>
            <a:off x="4038897" y="2315888"/>
            <a:ext cx="5105103" cy="2827612"/>
          </a:xfrm>
          <a:prstGeom prst="rect">
            <a:avLst/>
          </a:prstGeom>
        </p:spPr>
      </p:pic>
      <p:sp>
        <p:nvSpPr>
          <p:cNvPr id="10" name="Subtitle 5"/>
          <p:cNvSpPr txBox="1">
            <a:spLocks/>
          </p:cNvSpPr>
          <p:nvPr/>
        </p:nvSpPr>
        <p:spPr>
          <a:xfrm>
            <a:off x="4557852" y="914836"/>
            <a:ext cx="3452359" cy="63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>
              <a:buFont typeface="Nunito Light"/>
              <a:buNone/>
            </a:pPr>
            <a:r>
              <a:rPr lang="en-US" dirty="0" smtClean="0"/>
              <a:t>Fig 1: Thefts Trends By Brands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16869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Theft Trends by States</a:t>
            </a:r>
            <a:endParaRPr lang="en-GB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720000" y="1700300"/>
            <a:ext cx="3922338" cy="3102812"/>
          </a:xfrm>
        </p:spPr>
        <p:txBody>
          <a:bodyPr/>
          <a:lstStyle/>
          <a:p>
            <a:pPr marL="139700" indent="0">
              <a:buNone/>
            </a:pPr>
            <a:r>
              <a:rPr lang="en-US" dirty="0" smtClean="0"/>
              <a:t>INSIGHTS</a:t>
            </a:r>
          </a:p>
          <a:p>
            <a:pPr marL="139700" indent="0">
              <a:buNone/>
            </a:pPr>
            <a:endParaRPr lang="en-US" dirty="0"/>
          </a:p>
          <a:p>
            <a:r>
              <a:rPr lang="en-US" dirty="0" smtClean="0"/>
              <a:t>Gujarat, Rajasthan, Maharashtra have the highest car theft incidents, making them high-risk zones </a:t>
            </a:r>
          </a:p>
          <a:p>
            <a:r>
              <a:rPr lang="en-US" dirty="0" smtClean="0"/>
              <a:t>Theft rates are significantly higher in urban cities likely due to higher vehicle density and anonymity in large crowds.</a:t>
            </a:r>
            <a:endParaRPr lang="en-GB" dirty="0"/>
          </a:p>
        </p:txBody>
      </p:sp>
      <p:sp>
        <p:nvSpPr>
          <p:cNvPr id="10" name="Subtitle 5"/>
          <p:cNvSpPr txBox="1">
            <a:spLocks/>
          </p:cNvSpPr>
          <p:nvPr/>
        </p:nvSpPr>
        <p:spPr>
          <a:xfrm>
            <a:off x="4550096" y="1700300"/>
            <a:ext cx="3922338" cy="3102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>
              <a:buFont typeface="Nunito Light"/>
              <a:buNone/>
            </a:pPr>
            <a:r>
              <a:rPr lang="en-US" dirty="0" smtClean="0"/>
              <a:t>RECOMMENDATIONS</a:t>
            </a:r>
          </a:p>
          <a:p>
            <a:pPr marL="139700" indent="0">
              <a:buFont typeface="Nunito Light"/>
              <a:buNone/>
            </a:pPr>
            <a:endParaRPr lang="en-US" dirty="0" smtClean="0"/>
          </a:p>
          <a:p>
            <a:r>
              <a:rPr lang="en-US" dirty="0" smtClean="0"/>
              <a:t>Increase police patrols in high-risk areas, such as parking lots, highways and densely populated urban centers</a:t>
            </a:r>
          </a:p>
          <a:p>
            <a:r>
              <a:rPr lang="en-US" dirty="0" smtClean="0"/>
              <a:t>Encourage the mandatory installation of GPS trackers in newly registered vehicles in high-theft states.</a:t>
            </a:r>
          </a:p>
          <a:p>
            <a:r>
              <a:rPr lang="en-US" dirty="0" smtClean="0"/>
              <a:t>Run awareness campaign in Gujarat, Rajasthan, Maharashtra about theft risks and prevention measures.</a:t>
            </a:r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0509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5"/>
          <p:cNvSpPr>
            <a:spLocks noGrp="1"/>
          </p:cNvSpPr>
          <p:nvPr>
            <p:ph type="subTitle" idx="1"/>
          </p:nvPr>
        </p:nvSpPr>
        <p:spPr>
          <a:xfrm>
            <a:off x="1905705" y="4783888"/>
            <a:ext cx="5921960" cy="359612"/>
          </a:xfrm>
        </p:spPr>
        <p:txBody>
          <a:bodyPr/>
          <a:lstStyle/>
          <a:p>
            <a:pPr marL="139700" indent="0">
              <a:buNone/>
            </a:pPr>
            <a:r>
              <a:rPr lang="en-US" dirty="0" smtClean="0"/>
              <a:t>Fig 1: Thefts Trends by State</a:t>
            </a:r>
            <a:endParaRPr lang="en-GB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32" y="823964"/>
            <a:ext cx="7772709" cy="397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846229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1"/>
          <p:cNvSpPr txBox="1">
            <a:spLocks noGrp="1"/>
          </p:cNvSpPr>
          <p:nvPr>
            <p:ph type="title"/>
          </p:nvPr>
        </p:nvSpPr>
        <p:spPr>
          <a:xfrm>
            <a:off x="3869714" y="2851450"/>
            <a:ext cx="4559700" cy="13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STOLEN VEHICLES ANALYSIS</a:t>
            </a:r>
            <a:endParaRPr dirty="0"/>
          </a:p>
        </p:txBody>
      </p:sp>
      <p:sp>
        <p:nvSpPr>
          <p:cNvPr id="784" name="Google Shape;784;p31"/>
          <p:cNvSpPr txBox="1">
            <a:spLocks noGrp="1"/>
          </p:cNvSpPr>
          <p:nvPr>
            <p:ph type="title" idx="2"/>
          </p:nvPr>
        </p:nvSpPr>
        <p:spPr>
          <a:xfrm>
            <a:off x="3869714" y="2336635"/>
            <a:ext cx="996900" cy="7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sp>
        <p:nvSpPr>
          <p:cNvPr id="785" name="Google Shape;785;p31"/>
          <p:cNvSpPr txBox="1">
            <a:spLocks noGrp="1"/>
          </p:cNvSpPr>
          <p:nvPr>
            <p:ph type="subTitle" idx="1"/>
          </p:nvPr>
        </p:nvSpPr>
        <p:spPr>
          <a:xfrm>
            <a:off x="3871075" y="4229000"/>
            <a:ext cx="45597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Analysis </a:t>
            </a:r>
            <a:r>
              <a:rPr lang="en-US" dirty="0" smtClean="0"/>
              <a:t>about stolen vehicles over time</a:t>
            </a:r>
            <a:endParaRPr lang="en-US" dirty="0"/>
          </a:p>
        </p:txBody>
      </p:sp>
      <p:grpSp>
        <p:nvGrpSpPr>
          <p:cNvPr id="786" name="Google Shape;786;p31"/>
          <p:cNvGrpSpPr/>
          <p:nvPr/>
        </p:nvGrpSpPr>
        <p:grpSpPr>
          <a:xfrm>
            <a:off x="713221" y="502143"/>
            <a:ext cx="2987196" cy="3456293"/>
            <a:chOff x="713221" y="502143"/>
            <a:chExt cx="2987196" cy="3456293"/>
          </a:xfrm>
        </p:grpSpPr>
        <p:grpSp>
          <p:nvGrpSpPr>
            <p:cNvPr id="787" name="Google Shape;787;p31"/>
            <p:cNvGrpSpPr/>
            <p:nvPr/>
          </p:nvGrpSpPr>
          <p:grpSpPr>
            <a:xfrm>
              <a:off x="1974337" y="1193591"/>
              <a:ext cx="1726080" cy="1115464"/>
              <a:chOff x="4838012" y="1361547"/>
              <a:chExt cx="951900" cy="615157"/>
            </a:xfrm>
          </p:grpSpPr>
          <p:sp>
            <p:nvSpPr>
              <p:cNvPr id="788" name="Google Shape;788;p31"/>
              <p:cNvSpPr/>
              <p:nvPr/>
            </p:nvSpPr>
            <p:spPr>
              <a:xfrm>
                <a:off x="4838012" y="1419903"/>
                <a:ext cx="951900" cy="556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9" name="Google Shape;789;p31"/>
              <p:cNvSpPr/>
              <p:nvPr/>
            </p:nvSpPr>
            <p:spPr>
              <a:xfrm>
                <a:off x="4838012" y="1361547"/>
                <a:ext cx="951892" cy="58358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67" extrusionOk="0">
                    <a:moveTo>
                      <a:pt x="1057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5"/>
                      <a:pt x="0" y="32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089" y="67"/>
                      <a:pt x="1089" y="67"/>
                      <a:pt x="1089" y="67"/>
                    </a:cubicBezTo>
                    <a:cubicBezTo>
                      <a:pt x="1089" y="32"/>
                      <a:pt x="1089" y="32"/>
                      <a:pt x="1089" y="32"/>
                    </a:cubicBezTo>
                    <a:cubicBezTo>
                      <a:pt x="1089" y="15"/>
                      <a:pt x="1074" y="0"/>
                      <a:pt x="1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" name="Google Shape;790;p31"/>
              <p:cNvSpPr/>
              <p:nvPr/>
            </p:nvSpPr>
            <p:spPr>
              <a:xfrm>
                <a:off x="4863842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1" name="Google Shape;791;p31"/>
              <p:cNvSpPr/>
              <p:nvPr/>
            </p:nvSpPr>
            <p:spPr>
              <a:xfrm>
                <a:off x="4904979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2" name="Google Shape;792;p31"/>
              <p:cNvSpPr/>
              <p:nvPr/>
            </p:nvSpPr>
            <p:spPr>
              <a:xfrm>
                <a:off x="4945159" y="1376853"/>
                <a:ext cx="267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3" name="Google Shape;793;p31"/>
              <p:cNvSpPr/>
              <p:nvPr/>
            </p:nvSpPr>
            <p:spPr>
              <a:xfrm>
                <a:off x="4902109" y="1478261"/>
                <a:ext cx="348300" cy="348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4" name="Google Shape;794;p31"/>
              <p:cNvSpPr/>
              <p:nvPr/>
            </p:nvSpPr>
            <p:spPr>
              <a:xfrm>
                <a:off x="4926026" y="1502178"/>
                <a:ext cx="299440" cy="300397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43" extrusionOk="0">
                    <a:moveTo>
                      <a:pt x="209" y="5"/>
                    </a:moveTo>
                    <a:cubicBezTo>
                      <a:pt x="197" y="2"/>
                      <a:pt x="184" y="0"/>
                      <a:pt x="171" y="0"/>
                    </a:cubicBezTo>
                    <a:cubicBezTo>
                      <a:pt x="92" y="0"/>
                      <a:pt x="26" y="54"/>
                      <a:pt x="6" y="126"/>
                    </a:cubicBezTo>
                    <a:cubicBezTo>
                      <a:pt x="6" y="128"/>
                      <a:pt x="5" y="130"/>
                      <a:pt x="5" y="131"/>
                    </a:cubicBezTo>
                    <a:cubicBezTo>
                      <a:pt x="4" y="133"/>
                      <a:pt x="4" y="135"/>
                      <a:pt x="3" y="137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3" y="139"/>
                      <a:pt x="3" y="141"/>
                      <a:pt x="2" y="142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2" y="145"/>
                      <a:pt x="2" y="147"/>
                      <a:pt x="2" y="148"/>
                    </a:cubicBezTo>
                    <a:cubicBezTo>
                      <a:pt x="1" y="150"/>
                      <a:pt x="1" y="152"/>
                      <a:pt x="1" y="153"/>
                    </a:cubicBezTo>
                    <a:cubicBezTo>
                      <a:pt x="1" y="154"/>
                      <a:pt x="1" y="154"/>
                      <a:pt x="1" y="155"/>
                    </a:cubicBezTo>
                    <a:cubicBezTo>
                      <a:pt x="1" y="157"/>
                      <a:pt x="0" y="158"/>
                      <a:pt x="0" y="160"/>
                    </a:cubicBezTo>
                    <a:cubicBezTo>
                      <a:pt x="0" y="162"/>
                      <a:pt x="0" y="163"/>
                      <a:pt x="0" y="165"/>
                    </a:cubicBezTo>
                    <a:cubicBezTo>
                      <a:pt x="0" y="167"/>
                      <a:pt x="0" y="169"/>
                      <a:pt x="0" y="172"/>
                    </a:cubicBezTo>
                    <a:cubicBezTo>
                      <a:pt x="0" y="266"/>
                      <a:pt x="77" y="343"/>
                      <a:pt x="171" y="343"/>
                    </a:cubicBezTo>
                    <a:cubicBezTo>
                      <a:pt x="266" y="343"/>
                      <a:pt x="342" y="266"/>
                      <a:pt x="342" y="172"/>
                    </a:cubicBezTo>
                    <a:cubicBezTo>
                      <a:pt x="342" y="90"/>
                      <a:pt x="285" y="22"/>
                      <a:pt x="209" y="5"/>
                    </a:cubicBezTo>
                    <a:close/>
                    <a:moveTo>
                      <a:pt x="171" y="300"/>
                    </a:moveTo>
                    <a:cubicBezTo>
                      <a:pt x="100" y="300"/>
                      <a:pt x="43" y="242"/>
                      <a:pt x="43" y="172"/>
                    </a:cubicBezTo>
                    <a:cubicBezTo>
                      <a:pt x="43" y="170"/>
                      <a:pt x="43" y="168"/>
                      <a:pt x="43" y="167"/>
                    </a:cubicBezTo>
                    <a:cubicBezTo>
                      <a:pt x="43" y="165"/>
                      <a:pt x="43" y="164"/>
                      <a:pt x="43" y="162"/>
                    </a:cubicBezTo>
                    <a:cubicBezTo>
                      <a:pt x="44" y="159"/>
                      <a:pt x="44" y="155"/>
                      <a:pt x="45" y="152"/>
                    </a:cubicBezTo>
                    <a:cubicBezTo>
                      <a:pt x="45" y="151"/>
                      <a:pt x="45" y="149"/>
                      <a:pt x="45" y="148"/>
                    </a:cubicBezTo>
                    <a:cubicBezTo>
                      <a:pt x="46" y="147"/>
                      <a:pt x="46" y="146"/>
                      <a:pt x="46" y="144"/>
                    </a:cubicBezTo>
                    <a:cubicBezTo>
                      <a:pt x="46" y="143"/>
                      <a:pt x="47" y="142"/>
                      <a:pt x="47" y="140"/>
                    </a:cubicBezTo>
                    <a:cubicBezTo>
                      <a:pt x="48" y="138"/>
                      <a:pt x="48" y="135"/>
                      <a:pt x="49" y="133"/>
                    </a:cubicBezTo>
                    <a:cubicBezTo>
                      <a:pt x="65" y="81"/>
                      <a:pt x="114" y="44"/>
                      <a:pt x="171" y="44"/>
                    </a:cubicBezTo>
                    <a:cubicBezTo>
                      <a:pt x="180" y="44"/>
                      <a:pt x="188" y="44"/>
                      <a:pt x="196" y="46"/>
                    </a:cubicBezTo>
                    <a:cubicBezTo>
                      <a:pt x="197" y="46"/>
                      <a:pt x="199" y="47"/>
                      <a:pt x="200" y="47"/>
                    </a:cubicBezTo>
                    <a:cubicBezTo>
                      <a:pt x="201" y="47"/>
                      <a:pt x="201" y="47"/>
                      <a:pt x="202" y="47"/>
                    </a:cubicBezTo>
                    <a:cubicBezTo>
                      <a:pt x="203" y="48"/>
                      <a:pt x="205" y="48"/>
                      <a:pt x="206" y="48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08" y="49"/>
                      <a:pt x="210" y="50"/>
                      <a:pt x="212" y="50"/>
                    </a:cubicBezTo>
                    <a:cubicBezTo>
                      <a:pt x="212" y="50"/>
                      <a:pt x="212" y="50"/>
                      <a:pt x="212" y="50"/>
                    </a:cubicBezTo>
                    <a:cubicBezTo>
                      <a:pt x="214" y="51"/>
                      <a:pt x="215" y="51"/>
                      <a:pt x="217" y="52"/>
                    </a:cubicBezTo>
                    <a:cubicBezTo>
                      <a:pt x="218" y="53"/>
                      <a:pt x="220" y="53"/>
                      <a:pt x="222" y="54"/>
                    </a:cubicBezTo>
                    <a:cubicBezTo>
                      <a:pt x="224" y="55"/>
                      <a:pt x="225" y="56"/>
                      <a:pt x="227" y="56"/>
                    </a:cubicBezTo>
                    <a:cubicBezTo>
                      <a:pt x="227" y="56"/>
                      <a:pt x="227" y="56"/>
                      <a:pt x="227" y="56"/>
                    </a:cubicBezTo>
                    <a:cubicBezTo>
                      <a:pt x="229" y="57"/>
                      <a:pt x="230" y="58"/>
                      <a:pt x="232" y="59"/>
                    </a:cubicBezTo>
                    <a:cubicBezTo>
                      <a:pt x="232" y="59"/>
                      <a:pt x="232" y="59"/>
                      <a:pt x="232" y="59"/>
                    </a:cubicBezTo>
                    <a:cubicBezTo>
                      <a:pt x="234" y="60"/>
                      <a:pt x="235" y="61"/>
                      <a:pt x="237" y="62"/>
                    </a:cubicBezTo>
                    <a:cubicBezTo>
                      <a:pt x="238" y="63"/>
                      <a:pt x="240" y="64"/>
                      <a:pt x="241" y="65"/>
                    </a:cubicBezTo>
                    <a:cubicBezTo>
                      <a:pt x="243" y="65"/>
                      <a:pt x="244" y="66"/>
                      <a:pt x="245" y="67"/>
                    </a:cubicBezTo>
                    <a:cubicBezTo>
                      <a:pt x="246" y="68"/>
                      <a:pt x="246" y="68"/>
                      <a:pt x="246" y="68"/>
                    </a:cubicBezTo>
                    <a:cubicBezTo>
                      <a:pt x="249" y="70"/>
                      <a:pt x="252" y="72"/>
                      <a:pt x="254" y="74"/>
                    </a:cubicBezTo>
                    <a:cubicBezTo>
                      <a:pt x="256" y="75"/>
                      <a:pt x="257" y="77"/>
                      <a:pt x="258" y="78"/>
                    </a:cubicBezTo>
                    <a:cubicBezTo>
                      <a:pt x="260" y="79"/>
                      <a:pt x="261" y="80"/>
                      <a:pt x="262" y="82"/>
                    </a:cubicBezTo>
                    <a:cubicBezTo>
                      <a:pt x="264" y="83"/>
                      <a:pt x="265" y="84"/>
                      <a:pt x="266" y="86"/>
                    </a:cubicBezTo>
                    <a:cubicBezTo>
                      <a:pt x="267" y="87"/>
                      <a:pt x="269" y="89"/>
                      <a:pt x="270" y="90"/>
                    </a:cubicBezTo>
                    <a:cubicBezTo>
                      <a:pt x="271" y="91"/>
                      <a:pt x="272" y="92"/>
                      <a:pt x="273" y="93"/>
                    </a:cubicBezTo>
                    <a:cubicBezTo>
                      <a:pt x="274" y="95"/>
                      <a:pt x="275" y="97"/>
                      <a:pt x="276" y="99"/>
                    </a:cubicBezTo>
                    <a:cubicBezTo>
                      <a:pt x="277" y="100"/>
                      <a:pt x="278" y="101"/>
                      <a:pt x="279" y="103"/>
                    </a:cubicBezTo>
                    <a:cubicBezTo>
                      <a:pt x="279" y="103"/>
                      <a:pt x="279" y="103"/>
                      <a:pt x="279" y="103"/>
                    </a:cubicBezTo>
                    <a:cubicBezTo>
                      <a:pt x="280" y="104"/>
                      <a:pt x="281" y="106"/>
                      <a:pt x="282" y="107"/>
                    </a:cubicBezTo>
                    <a:cubicBezTo>
                      <a:pt x="282" y="108"/>
                      <a:pt x="282" y="108"/>
                      <a:pt x="282" y="108"/>
                    </a:cubicBezTo>
                    <a:cubicBezTo>
                      <a:pt x="283" y="109"/>
                      <a:pt x="284" y="111"/>
                      <a:pt x="285" y="112"/>
                    </a:cubicBezTo>
                    <a:cubicBezTo>
                      <a:pt x="286" y="114"/>
                      <a:pt x="286" y="116"/>
                      <a:pt x="287" y="117"/>
                    </a:cubicBezTo>
                    <a:cubicBezTo>
                      <a:pt x="288" y="119"/>
                      <a:pt x="289" y="120"/>
                      <a:pt x="289" y="122"/>
                    </a:cubicBezTo>
                    <a:cubicBezTo>
                      <a:pt x="289" y="122"/>
                      <a:pt x="289" y="122"/>
                      <a:pt x="289" y="122"/>
                    </a:cubicBezTo>
                    <a:cubicBezTo>
                      <a:pt x="290" y="124"/>
                      <a:pt x="291" y="126"/>
                      <a:pt x="291" y="127"/>
                    </a:cubicBezTo>
                    <a:cubicBezTo>
                      <a:pt x="292" y="129"/>
                      <a:pt x="293" y="131"/>
                      <a:pt x="293" y="133"/>
                    </a:cubicBezTo>
                    <a:cubicBezTo>
                      <a:pt x="294" y="135"/>
                      <a:pt x="294" y="136"/>
                      <a:pt x="295" y="138"/>
                    </a:cubicBezTo>
                    <a:cubicBezTo>
                      <a:pt x="295" y="139"/>
                      <a:pt x="296" y="141"/>
                      <a:pt x="296" y="142"/>
                    </a:cubicBezTo>
                    <a:cubicBezTo>
                      <a:pt x="296" y="143"/>
                      <a:pt x="296" y="144"/>
                      <a:pt x="296" y="144"/>
                    </a:cubicBezTo>
                    <a:cubicBezTo>
                      <a:pt x="297" y="146"/>
                      <a:pt x="297" y="147"/>
                      <a:pt x="297" y="149"/>
                    </a:cubicBezTo>
                    <a:cubicBezTo>
                      <a:pt x="297" y="149"/>
                      <a:pt x="297" y="149"/>
                      <a:pt x="297" y="149"/>
                    </a:cubicBezTo>
                    <a:cubicBezTo>
                      <a:pt x="298" y="151"/>
                      <a:pt x="298" y="152"/>
                      <a:pt x="298" y="154"/>
                    </a:cubicBezTo>
                    <a:cubicBezTo>
                      <a:pt x="298" y="154"/>
                      <a:pt x="298" y="155"/>
                      <a:pt x="298" y="155"/>
                    </a:cubicBezTo>
                    <a:cubicBezTo>
                      <a:pt x="298" y="157"/>
                      <a:pt x="299" y="158"/>
                      <a:pt x="299" y="160"/>
                    </a:cubicBezTo>
                    <a:cubicBezTo>
                      <a:pt x="299" y="160"/>
                      <a:pt x="299" y="160"/>
                      <a:pt x="299" y="160"/>
                    </a:cubicBezTo>
                    <a:cubicBezTo>
                      <a:pt x="299" y="164"/>
                      <a:pt x="299" y="168"/>
                      <a:pt x="299" y="172"/>
                    </a:cubicBezTo>
                    <a:cubicBezTo>
                      <a:pt x="299" y="242"/>
                      <a:pt x="242" y="300"/>
                      <a:pt x="171" y="3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5" name="Google Shape;795;p31"/>
              <p:cNvSpPr/>
              <p:nvPr/>
            </p:nvSpPr>
            <p:spPr>
              <a:xfrm>
                <a:off x="4926026" y="1506961"/>
                <a:ext cx="299440" cy="295613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38" extrusionOk="0">
                    <a:moveTo>
                      <a:pt x="209" y="0"/>
                    </a:moveTo>
                    <a:cubicBezTo>
                      <a:pt x="196" y="41"/>
                      <a:pt x="196" y="41"/>
                      <a:pt x="196" y="41"/>
                    </a:cubicBezTo>
                    <a:cubicBezTo>
                      <a:pt x="197" y="41"/>
                      <a:pt x="199" y="42"/>
                      <a:pt x="200" y="42"/>
                    </a:cubicBezTo>
                    <a:cubicBezTo>
                      <a:pt x="201" y="42"/>
                      <a:pt x="201" y="42"/>
                      <a:pt x="202" y="42"/>
                    </a:cubicBezTo>
                    <a:cubicBezTo>
                      <a:pt x="203" y="43"/>
                      <a:pt x="205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8" y="44"/>
                      <a:pt x="210" y="45"/>
                      <a:pt x="212" y="45"/>
                    </a:cubicBezTo>
                    <a:cubicBezTo>
                      <a:pt x="212" y="45"/>
                      <a:pt x="212" y="45"/>
                      <a:pt x="212" y="45"/>
                    </a:cubicBezTo>
                    <a:cubicBezTo>
                      <a:pt x="214" y="46"/>
                      <a:pt x="215" y="46"/>
                      <a:pt x="217" y="47"/>
                    </a:cubicBezTo>
                    <a:cubicBezTo>
                      <a:pt x="219" y="48"/>
                      <a:pt x="220" y="48"/>
                      <a:pt x="222" y="49"/>
                    </a:cubicBezTo>
                    <a:cubicBezTo>
                      <a:pt x="224" y="50"/>
                      <a:pt x="225" y="51"/>
                      <a:pt x="227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29" y="52"/>
                      <a:pt x="230" y="53"/>
                      <a:pt x="232" y="54"/>
                    </a:cubicBezTo>
                    <a:cubicBezTo>
                      <a:pt x="232" y="54"/>
                      <a:pt x="232" y="54"/>
                      <a:pt x="232" y="54"/>
                    </a:cubicBezTo>
                    <a:cubicBezTo>
                      <a:pt x="234" y="55"/>
                      <a:pt x="235" y="56"/>
                      <a:pt x="237" y="57"/>
                    </a:cubicBezTo>
                    <a:cubicBezTo>
                      <a:pt x="238" y="58"/>
                      <a:pt x="240" y="58"/>
                      <a:pt x="241" y="60"/>
                    </a:cubicBezTo>
                    <a:cubicBezTo>
                      <a:pt x="243" y="60"/>
                      <a:pt x="244" y="61"/>
                      <a:pt x="245" y="62"/>
                    </a:cubicBezTo>
                    <a:cubicBezTo>
                      <a:pt x="246" y="63"/>
                      <a:pt x="246" y="63"/>
                      <a:pt x="246" y="63"/>
                    </a:cubicBezTo>
                    <a:cubicBezTo>
                      <a:pt x="249" y="65"/>
                      <a:pt x="252" y="67"/>
                      <a:pt x="254" y="69"/>
                    </a:cubicBezTo>
                    <a:cubicBezTo>
                      <a:pt x="256" y="70"/>
                      <a:pt x="257" y="72"/>
                      <a:pt x="258" y="73"/>
                    </a:cubicBezTo>
                    <a:cubicBezTo>
                      <a:pt x="260" y="74"/>
                      <a:pt x="261" y="75"/>
                      <a:pt x="262" y="77"/>
                    </a:cubicBezTo>
                    <a:cubicBezTo>
                      <a:pt x="264" y="78"/>
                      <a:pt x="265" y="79"/>
                      <a:pt x="266" y="81"/>
                    </a:cubicBezTo>
                    <a:cubicBezTo>
                      <a:pt x="267" y="82"/>
                      <a:pt x="269" y="84"/>
                      <a:pt x="270" y="85"/>
                    </a:cubicBezTo>
                    <a:cubicBezTo>
                      <a:pt x="271" y="86"/>
                      <a:pt x="272" y="87"/>
                      <a:pt x="273" y="88"/>
                    </a:cubicBezTo>
                    <a:cubicBezTo>
                      <a:pt x="274" y="90"/>
                      <a:pt x="275" y="92"/>
                      <a:pt x="276" y="93"/>
                    </a:cubicBezTo>
                    <a:cubicBezTo>
                      <a:pt x="277" y="95"/>
                      <a:pt x="278" y="96"/>
                      <a:pt x="279" y="98"/>
                    </a:cubicBezTo>
                    <a:cubicBezTo>
                      <a:pt x="279" y="98"/>
                      <a:pt x="279" y="98"/>
                      <a:pt x="279" y="98"/>
                    </a:cubicBezTo>
                    <a:cubicBezTo>
                      <a:pt x="280" y="99"/>
                      <a:pt x="281" y="101"/>
                      <a:pt x="282" y="102"/>
                    </a:cubicBezTo>
                    <a:cubicBezTo>
                      <a:pt x="282" y="103"/>
                      <a:pt x="282" y="103"/>
                      <a:pt x="282" y="103"/>
                    </a:cubicBezTo>
                    <a:cubicBezTo>
                      <a:pt x="283" y="104"/>
                      <a:pt x="284" y="106"/>
                      <a:pt x="285" y="107"/>
                    </a:cubicBezTo>
                    <a:cubicBezTo>
                      <a:pt x="286" y="109"/>
                      <a:pt x="286" y="110"/>
                      <a:pt x="287" y="112"/>
                    </a:cubicBezTo>
                    <a:cubicBezTo>
                      <a:pt x="288" y="114"/>
                      <a:pt x="289" y="115"/>
                      <a:pt x="289" y="117"/>
                    </a:cubicBezTo>
                    <a:cubicBezTo>
                      <a:pt x="289" y="117"/>
                      <a:pt x="289" y="117"/>
                      <a:pt x="289" y="117"/>
                    </a:cubicBezTo>
                    <a:cubicBezTo>
                      <a:pt x="290" y="119"/>
                      <a:pt x="291" y="121"/>
                      <a:pt x="291" y="122"/>
                    </a:cubicBezTo>
                    <a:cubicBezTo>
                      <a:pt x="292" y="124"/>
                      <a:pt x="293" y="126"/>
                      <a:pt x="293" y="128"/>
                    </a:cubicBezTo>
                    <a:cubicBezTo>
                      <a:pt x="294" y="130"/>
                      <a:pt x="294" y="131"/>
                      <a:pt x="295" y="133"/>
                    </a:cubicBezTo>
                    <a:cubicBezTo>
                      <a:pt x="295" y="134"/>
                      <a:pt x="296" y="136"/>
                      <a:pt x="296" y="137"/>
                    </a:cubicBezTo>
                    <a:cubicBezTo>
                      <a:pt x="296" y="138"/>
                      <a:pt x="296" y="139"/>
                      <a:pt x="296" y="139"/>
                    </a:cubicBezTo>
                    <a:cubicBezTo>
                      <a:pt x="297" y="141"/>
                      <a:pt x="297" y="142"/>
                      <a:pt x="297" y="144"/>
                    </a:cubicBezTo>
                    <a:cubicBezTo>
                      <a:pt x="297" y="144"/>
                      <a:pt x="297" y="144"/>
                      <a:pt x="297" y="144"/>
                    </a:cubicBezTo>
                    <a:cubicBezTo>
                      <a:pt x="298" y="146"/>
                      <a:pt x="298" y="147"/>
                      <a:pt x="298" y="149"/>
                    </a:cubicBezTo>
                    <a:cubicBezTo>
                      <a:pt x="298" y="149"/>
                      <a:pt x="298" y="150"/>
                      <a:pt x="298" y="150"/>
                    </a:cubicBezTo>
                    <a:cubicBezTo>
                      <a:pt x="298" y="152"/>
                      <a:pt x="299" y="153"/>
                      <a:pt x="299" y="155"/>
                    </a:cubicBezTo>
                    <a:cubicBezTo>
                      <a:pt x="299" y="155"/>
                      <a:pt x="299" y="155"/>
                      <a:pt x="299" y="155"/>
                    </a:cubicBezTo>
                    <a:cubicBezTo>
                      <a:pt x="299" y="159"/>
                      <a:pt x="299" y="163"/>
                      <a:pt x="299" y="167"/>
                    </a:cubicBezTo>
                    <a:cubicBezTo>
                      <a:pt x="299" y="170"/>
                      <a:pt x="299" y="172"/>
                      <a:pt x="299" y="175"/>
                    </a:cubicBezTo>
                    <a:cubicBezTo>
                      <a:pt x="295" y="242"/>
                      <a:pt x="239" y="295"/>
                      <a:pt x="171" y="295"/>
                    </a:cubicBezTo>
                    <a:cubicBezTo>
                      <a:pt x="100" y="295"/>
                      <a:pt x="43" y="237"/>
                      <a:pt x="43" y="167"/>
                    </a:cubicBezTo>
                    <a:cubicBezTo>
                      <a:pt x="43" y="165"/>
                      <a:pt x="43" y="163"/>
                      <a:pt x="43" y="162"/>
                    </a:cubicBezTo>
                    <a:cubicBezTo>
                      <a:pt x="43" y="160"/>
                      <a:pt x="43" y="159"/>
                      <a:pt x="43" y="157"/>
                    </a:cubicBezTo>
                    <a:cubicBezTo>
                      <a:pt x="44" y="154"/>
                      <a:pt x="44" y="150"/>
                      <a:pt x="45" y="147"/>
                    </a:cubicBezTo>
                    <a:cubicBezTo>
                      <a:pt x="45" y="146"/>
                      <a:pt x="45" y="144"/>
                      <a:pt x="45" y="143"/>
                    </a:cubicBezTo>
                    <a:cubicBezTo>
                      <a:pt x="45" y="142"/>
                      <a:pt x="46" y="140"/>
                      <a:pt x="46" y="139"/>
                    </a:cubicBezTo>
                    <a:cubicBezTo>
                      <a:pt x="46" y="138"/>
                      <a:pt x="47" y="137"/>
                      <a:pt x="47" y="135"/>
                    </a:cubicBezTo>
                    <a:cubicBezTo>
                      <a:pt x="48" y="133"/>
                      <a:pt x="48" y="131"/>
                      <a:pt x="49" y="128"/>
                    </a:cubicBezTo>
                    <a:cubicBezTo>
                      <a:pt x="6" y="121"/>
                      <a:pt x="6" y="121"/>
                      <a:pt x="6" y="121"/>
                    </a:cubicBezTo>
                    <a:cubicBezTo>
                      <a:pt x="6" y="123"/>
                      <a:pt x="5" y="125"/>
                      <a:pt x="5" y="126"/>
                    </a:cubicBezTo>
                    <a:cubicBezTo>
                      <a:pt x="4" y="128"/>
                      <a:pt x="4" y="130"/>
                      <a:pt x="3" y="132"/>
                    </a:cubicBezTo>
                    <a:cubicBezTo>
                      <a:pt x="3" y="132"/>
                      <a:pt x="3" y="132"/>
                      <a:pt x="3" y="132"/>
                    </a:cubicBezTo>
                    <a:cubicBezTo>
                      <a:pt x="3" y="134"/>
                      <a:pt x="3" y="136"/>
                      <a:pt x="2" y="137"/>
                    </a:cubicBezTo>
                    <a:cubicBezTo>
                      <a:pt x="2" y="138"/>
                      <a:pt x="2" y="138"/>
                      <a:pt x="2" y="138"/>
                    </a:cubicBezTo>
                    <a:cubicBezTo>
                      <a:pt x="2" y="140"/>
                      <a:pt x="2" y="142"/>
                      <a:pt x="2" y="143"/>
                    </a:cubicBezTo>
                    <a:cubicBezTo>
                      <a:pt x="1" y="145"/>
                      <a:pt x="1" y="147"/>
                      <a:pt x="1" y="148"/>
                    </a:cubicBezTo>
                    <a:cubicBezTo>
                      <a:pt x="1" y="149"/>
                      <a:pt x="1" y="149"/>
                      <a:pt x="1" y="150"/>
                    </a:cubicBezTo>
                    <a:cubicBezTo>
                      <a:pt x="1" y="151"/>
                      <a:pt x="0" y="153"/>
                      <a:pt x="0" y="155"/>
                    </a:cubicBezTo>
                    <a:cubicBezTo>
                      <a:pt x="0" y="157"/>
                      <a:pt x="0" y="158"/>
                      <a:pt x="0" y="160"/>
                    </a:cubicBezTo>
                    <a:cubicBezTo>
                      <a:pt x="0" y="162"/>
                      <a:pt x="0" y="164"/>
                      <a:pt x="0" y="167"/>
                    </a:cubicBezTo>
                    <a:cubicBezTo>
                      <a:pt x="0" y="261"/>
                      <a:pt x="77" y="338"/>
                      <a:pt x="171" y="338"/>
                    </a:cubicBezTo>
                    <a:cubicBezTo>
                      <a:pt x="263" y="338"/>
                      <a:pt x="338" y="266"/>
                      <a:pt x="342" y="175"/>
                    </a:cubicBezTo>
                    <a:cubicBezTo>
                      <a:pt x="342" y="172"/>
                      <a:pt x="342" y="170"/>
                      <a:pt x="342" y="167"/>
                    </a:cubicBezTo>
                    <a:cubicBezTo>
                      <a:pt x="342" y="85"/>
                      <a:pt x="285" y="17"/>
                      <a:pt x="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6" name="Google Shape;796;p31"/>
              <p:cNvSpPr/>
              <p:nvPr/>
            </p:nvSpPr>
            <p:spPr>
              <a:xfrm>
                <a:off x="5076224" y="1660030"/>
                <a:ext cx="149241" cy="142545"/>
              </a:xfrm>
              <a:custGeom>
                <a:avLst/>
                <a:gdLst/>
                <a:ahLst/>
                <a:cxnLst/>
                <a:rect l="l" t="t" r="r" b="b"/>
                <a:pathLst>
                  <a:path w="171" h="163" extrusionOk="0">
                    <a:moveTo>
                      <a:pt x="171" y="0"/>
                    </a:moveTo>
                    <a:cubicBezTo>
                      <a:pt x="167" y="91"/>
                      <a:pt x="92" y="163"/>
                      <a:pt x="0" y="163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68" y="120"/>
                      <a:pt x="124" y="67"/>
                      <a:pt x="128" y="0"/>
                    </a:cubicBez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7" name="Google Shape;797;p31"/>
              <p:cNvSpPr/>
              <p:nvPr/>
            </p:nvSpPr>
            <p:spPr>
              <a:xfrm>
                <a:off x="5313479" y="1549055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8" name="Google Shape;798;p31"/>
              <p:cNvSpPr/>
              <p:nvPr/>
            </p:nvSpPr>
            <p:spPr>
              <a:xfrm>
                <a:off x="5313479" y="1610282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799;p31"/>
              <p:cNvSpPr/>
              <p:nvPr/>
            </p:nvSpPr>
            <p:spPr>
              <a:xfrm>
                <a:off x="5313479" y="1671510"/>
                <a:ext cx="3234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p31"/>
              <p:cNvSpPr/>
              <p:nvPr/>
            </p:nvSpPr>
            <p:spPr>
              <a:xfrm>
                <a:off x="5313479" y="1732737"/>
                <a:ext cx="205800" cy="2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1" name="Google Shape;801;p31"/>
              <p:cNvSpPr/>
              <p:nvPr/>
            </p:nvSpPr>
            <p:spPr>
              <a:xfrm>
                <a:off x="4970989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802;p31"/>
              <p:cNvSpPr/>
              <p:nvPr/>
            </p:nvSpPr>
            <p:spPr>
              <a:xfrm>
                <a:off x="4889672" y="1867628"/>
                <a:ext cx="57600" cy="5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p31"/>
              <p:cNvSpPr/>
              <p:nvPr/>
            </p:nvSpPr>
            <p:spPr>
              <a:xfrm>
                <a:off x="5257036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4" name="Google Shape;804;p31"/>
              <p:cNvSpPr/>
              <p:nvPr/>
            </p:nvSpPr>
            <p:spPr>
              <a:xfrm>
                <a:off x="5175718" y="1867628"/>
                <a:ext cx="57600" cy="5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5" name="Google Shape;805;p31"/>
              <p:cNvSpPr/>
              <p:nvPr/>
            </p:nvSpPr>
            <p:spPr>
              <a:xfrm>
                <a:off x="5543081" y="1884848"/>
                <a:ext cx="1446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Google Shape;806;p31"/>
              <p:cNvSpPr/>
              <p:nvPr/>
            </p:nvSpPr>
            <p:spPr>
              <a:xfrm>
                <a:off x="5461764" y="1867628"/>
                <a:ext cx="56400" cy="57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7" name="Google Shape;807;p31"/>
            <p:cNvGrpSpPr/>
            <p:nvPr/>
          </p:nvGrpSpPr>
          <p:grpSpPr>
            <a:xfrm>
              <a:off x="1442946" y="949677"/>
              <a:ext cx="437992" cy="437992"/>
              <a:chOff x="1309269" y="3291652"/>
              <a:chExt cx="415198" cy="415198"/>
            </a:xfrm>
          </p:grpSpPr>
          <p:sp>
            <p:nvSpPr>
              <p:cNvPr id="808" name="Google Shape;808;p31"/>
              <p:cNvSpPr/>
              <p:nvPr/>
            </p:nvSpPr>
            <p:spPr>
              <a:xfrm>
                <a:off x="1309269" y="3291652"/>
                <a:ext cx="415198" cy="415198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74" extrusionOk="0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809;p31"/>
              <p:cNvSpPr/>
              <p:nvPr/>
            </p:nvSpPr>
            <p:spPr>
              <a:xfrm>
                <a:off x="1364756" y="3349053"/>
                <a:ext cx="304223" cy="299440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3" extrusionOk="0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10" name="Google Shape;810;p31"/>
            <p:cNvSpPr/>
            <p:nvPr/>
          </p:nvSpPr>
          <p:spPr>
            <a:xfrm>
              <a:off x="3052028" y="502143"/>
              <a:ext cx="560784" cy="924988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31"/>
            <p:cNvSpPr/>
            <p:nvPr/>
          </p:nvSpPr>
          <p:spPr>
            <a:xfrm>
              <a:off x="3003630" y="2329937"/>
              <a:ext cx="269949" cy="266432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31"/>
            <p:cNvSpPr/>
            <p:nvPr/>
          </p:nvSpPr>
          <p:spPr>
            <a:xfrm>
              <a:off x="3003613" y="2807213"/>
              <a:ext cx="166095" cy="273984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3" name="Google Shape;813;p31"/>
            <p:cNvGrpSpPr/>
            <p:nvPr/>
          </p:nvGrpSpPr>
          <p:grpSpPr>
            <a:xfrm>
              <a:off x="713221" y="1546974"/>
              <a:ext cx="1380702" cy="2411462"/>
              <a:chOff x="713221" y="1546974"/>
              <a:chExt cx="1380702" cy="2411462"/>
            </a:xfrm>
          </p:grpSpPr>
          <p:sp>
            <p:nvSpPr>
              <p:cNvPr id="814" name="Google Shape;814;p31"/>
              <p:cNvSpPr/>
              <p:nvPr/>
            </p:nvSpPr>
            <p:spPr>
              <a:xfrm flipH="1">
                <a:off x="1210219" y="1617779"/>
                <a:ext cx="451384" cy="297518"/>
              </a:xfrm>
              <a:custGeom>
                <a:avLst/>
                <a:gdLst/>
                <a:ahLst/>
                <a:cxnLst/>
                <a:rect l="l" t="t" r="r" b="b"/>
                <a:pathLst>
                  <a:path w="506" h="334" extrusionOk="0">
                    <a:moveTo>
                      <a:pt x="258" y="0"/>
                    </a:moveTo>
                    <a:cubicBezTo>
                      <a:pt x="376" y="15"/>
                      <a:pt x="376" y="15"/>
                      <a:pt x="376" y="15"/>
                    </a:cubicBezTo>
                    <a:cubicBezTo>
                      <a:pt x="376" y="15"/>
                      <a:pt x="506" y="234"/>
                      <a:pt x="312" y="313"/>
                    </a:cubicBezTo>
                    <a:cubicBezTo>
                      <a:pt x="308" y="321"/>
                      <a:pt x="249" y="334"/>
                      <a:pt x="216" y="329"/>
                    </a:cubicBezTo>
                    <a:cubicBezTo>
                      <a:pt x="0" y="309"/>
                      <a:pt x="65" y="107"/>
                      <a:pt x="92" y="17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5" name="Google Shape;815;p31"/>
              <p:cNvSpPr/>
              <p:nvPr/>
            </p:nvSpPr>
            <p:spPr>
              <a:xfrm flipH="1">
                <a:off x="892277" y="2443613"/>
                <a:ext cx="815622" cy="1284025"/>
              </a:xfrm>
              <a:custGeom>
                <a:avLst/>
                <a:gdLst/>
                <a:ahLst/>
                <a:cxnLst/>
                <a:rect l="l" t="t" r="r" b="b"/>
                <a:pathLst>
                  <a:path w="914" h="1439" extrusionOk="0">
                    <a:moveTo>
                      <a:pt x="7" y="256"/>
                    </a:moveTo>
                    <a:cubicBezTo>
                      <a:pt x="8" y="267"/>
                      <a:pt x="10" y="286"/>
                      <a:pt x="14" y="313"/>
                    </a:cubicBezTo>
                    <a:cubicBezTo>
                      <a:pt x="49" y="572"/>
                      <a:pt x="205" y="1439"/>
                      <a:pt x="205" y="1439"/>
                    </a:cubicBezTo>
                    <a:cubicBezTo>
                      <a:pt x="357" y="1439"/>
                      <a:pt x="357" y="1439"/>
                      <a:pt x="357" y="1439"/>
                    </a:cubicBezTo>
                    <a:cubicBezTo>
                      <a:pt x="307" y="363"/>
                      <a:pt x="307" y="363"/>
                      <a:pt x="307" y="363"/>
                    </a:cubicBezTo>
                    <a:cubicBezTo>
                      <a:pt x="304" y="298"/>
                      <a:pt x="304" y="298"/>
                      <a:pt x="304" y="298"/>
                    </a:cubicBezTo>
                    <a:cubicBezTo>
                      <a:pt x="328" y="363"/>
                      <a:pt x="328" y="363"/>
                      <a:pt x="328" y="363"/>
                    </a:cubicBezTo>
                    <a:cubicBezTo>
                      <a:pt x="755" y="1439"/>
                      <a:pt x="755" y="1439"/>
                      <a:pt x="755" y="1439"/>
                    </a:cubicBezTo>
                    <a:cubicBezTo>
                      <a:pt x="914" y="1439"/>
                      <a:pt x="914" y="1439"/>
                      <a:pt x="914" y="1439"/>
                    </a:cubicBezTo>
                    <a:cubicBezTo>
                      <a:pt x="914" y="1439"/>
                      <a:pt x="631" y="394"/>
                      <a:pt x="580" y="208"/>
                    </a:cubicBezTo>
                    <a:cubicBezTo>
                      <a:pt x="577" y="199"/>
                      <a:pt x="575" y="193"/>
                      <a:pt x="574" y="188"/>
                    </a:cubicBezTo>
                    <a:cubicBezTo>
                      <a:pt x="545" y="90"/>
                      <a:pt x="484" y="5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6" name="Google Shape;816;p31"/>
              <p:cNvSpPr/>
              <p:nvPr/>
            </p:nvSpPr>
            <p:spPr>
              <a:xfrm flipH="1">
                <a:off x="1228602" y="1913255"/>
                <a:ext cx="425512" cy="571207"/>
              </a:xfrm>
              <a:custGeom>
                <a:avLst/>
                <a:gdLst/>
                <a:ahLst/>
                <a:cxnLst/>
                <a:rect l="l" t="t" r="r" b="b"/>
                <a:pathLst>
                  <a:path w="477" h="641" extrusionOk="0">
                    <a:moveTo>
                      <a:pt x="0" y="63"/>
                    </a:move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5"/>
                      <a:pt x="27" y="316"/>
                    </a:cubicBezTo>
                    <a:cubicBezTo>
                      <a:pt x="27" y="317"/>
                      <a:pt x="27" y="318"/>
                      <a:pt x="28" y="320"/>
                    </a:cubicBezTo>
                    <a:cubicBezTo>
                      <a:pt x="28" y="327"/>
                      <a:pt x="30" y="341"/>
                      <a:pt x="31" y="353"/>
                    </a:cubicBezTo>
                    <a:cubicBezTo>
                      <a:pt x="32" y="362"/>
                      <a:pt x="32" y="362"/>
                      <a:pt x="32" y="362"/>
                    </a:cubicBezTo>
                    <a:cubicBezTo>
                      <a:pt x="32" y="362"/>
                      <a:pt x="32" y="363"/>
                      <a:pt x="32" y="364"/>
                    </a:cubicBezTo>
                    <a:cubicBezTo>
                      <a:pt x="33" y="369"/>
                      <a:pt x="33" y="369"/>
                      <a:pt x="33" y="369"/>
                    </a:cubicBezTo>
                    <a:cubicBezTo>
                      <a:pt x="33" y="371"/>
                      <a:pt x="33" y="373"/>
                      <a:pt x="34" y="375"/>
                    </a:cubicBezTo>
                    <a:cubicBezTo>
                      <a:pt x="34" y="379"/>
                      <a:pt x="34" y="379"/>
                      <a:pt x="34" y="379"/>
                    </a:cubicBezTo>
                    <a:cubicBezTo>
                      <a:pt x="34" y="380"/>
                      <a:pt x="34" y="380"/>
                      <a:pt x="34" y="380"/>
                    </a:cubicBezTo>
                    <a:cubicBezTo>
                      <a:pt x="35" y="386"/>
                      <a:pt x="41" y="442"/>
                      <a:pt x="41" y="442"/>
                    </a:cubicBezTo>
                    <a:cubicBezTo>
                      <a:pt x="28" y="595"/>
                      <a:pt x="28" y="595"/>
                      <a:pt x="28" y="595"/>
                    </a:cubicBezTo>
                    <a:cubicBezTo>
                      <a:pt x="234" y="641"/>
                      <a:pt x="234" y="641"/>
                      <a:pt x="234" y="641"/>
                    </a:cubicBezTo>
                    <a:cubicBezTo>
                      <a:pt x="420" y="595"/>
                      <a:pt x="420" y="595"/>
                      <a:pt x="420" y="595"/>
                    </a:cubicBezTo>
                    <a:cubicBezTo>
                      <a:pt x="420" y="455"/>
                      <a:pt x="420" y="455"/>
                      <a:pt x="420" y="455"/>
                    </a:cubicBezTo>
                    <a:cubicBezTo>
                      <a:pt x="420" y="451"/>
                      <a:pt x="420" y="451"/>
                      <a:pt x="420" y="451"/>
                    </a:cubicBezTo>
                    <a:cubicBezTo>
                      <a:pt x="421" y="448"/>
                      <a:pt x="421" y="448"/>
                      <a:pt x="421" y="448"/>
                    </a:cubicBezTo>
                    <a:cubicBezTo>
                      <a:pt x="424" y="430"/>
                      <a:pt x="432" y="380"/>
                      <a:pt x="442" y="322"/>
                    </a:cubicBezTo>
                    <a:cubicBezTo>
                      <a:pt x="442" y="322"/>
                      <a:pt x="442" y="322"/>
                      <a:pt x="442" y="322"/>
                    </a:cubicBezTo>
                    <a:cubicBezTo>
                      <a:pt x="458" y="223"/>
                      <a:pt x="477" y="102"/>
                      <a:pt x="477" y="88"/>
                    </a:cubicBezTo>
                    <a:cubicBezTo>
                      <a:pt x="477" y="88"/>
                      <a:pt x="460" y="80"/>
                      <a:pt x="435" y="68"/>
                    </a:cubicBezTo>
                    <a:cubicBezTo>
                      <a:pt x="435" y="68"/>
                      <a:pt x="435" y="68"/>
                      <a:pt x="435" y="68"/>
                    </a:cubicBezTo>
                    <a:cubicBezTo>
                      <a:pt x="434" y="68"/>
                      <a:pt x="434" y="68"/>
                      <a:pt x="434" y="68"/>
                    </a:cubicBezTo>
                    <a:cubicBezTo>
                      <a:pt x="378" y="42"/>
                      <a:pt x="278" y="0"/>
                      <a:pt x="228" y="1"/>
                    </a:cubicBezTo>
                    <a:cubicBezTo>
                      <a:pt x="155" y="4"/>
                      <a:pt x="0" y="63"/>
                      <a:pt x="0" y="6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7" name="Google Shape;817;p31"/>
              <p:cNvSpPr/>
              <p:nvPr/>
            </p:nvSpPr>
            <p:spPr>
              <a:xfrm flipH="1">
                <a:off x="738412" y="3639812"/>
                <a:ext cx="309092" cy="272328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5" extrusionOk="0">
                    <a:moveTo>
                      <a:pt x="156" y="31"/>
                    </a:move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261" y="198"/>
                      <a:pt x="314" y="230"/>
                    </a:cubicBezTo>
                    <a:cubicBezTo>
                      <a:pt x="347" y="258"/>
                      <a:pt x="335" y="281"/>
                      <a:pt x="328" y="293"/>
                    </a:cubicBezTo>
                    <a:cubicBezTo>
                      <a:pt x="320" y="304"/>
                      <a:pt x="212" y="305"/>
                      <a:pt x="185" y="301"/>
                    </a:cubicBezTo>
                    <a:cubicBezTo>
                      <a:pt x="126" y="293"/>
                      <a:pt x="93" y="218"/>
                      <a:pt x="57" y="211"/>
                    </a:cubicBezTo>
                    <a:cubicBezTo>
                      <a:pt x="21" y="203"/>
                      <a:pt x="0" y="184"/>
                      <a:pt x="15" y="81"/>
                    </a:cubicBezTo>
                    <a:cubicBezTo>
                      <a:pt x="27" y="0"/>
                      <a:pt x="156" y="31"/>
                      <a:pt x="156" y="31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8" name="Google Shape;818;p31"/>
              <p:cNvSpPr/>
              <p:nvPr/>
            </p:nvSpPr>
            <p:spPr>
              <a:xfrm flipH="1">
                <a:off x="713221" y="3728319"/>
                <a:ext cx="332921" cy="230117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58" extrusionOk="0">
                    <a:moveTo>
                      <a:pt x="261" y="82"/>
                    </a:moveTo>
                    <a:cubicBezTo>
                      <a:pt x="261" y="82"/>
                      <a:pt x="296" y="107"/>
                      <a:pt x="326" y="137"/>
                    </a:cubicBezTo>
                    <a:cubicBezTo>
                      <a:pt x="355" y="168"/>
                      <a:pt x="373" y="194"/>
                      <a:pt x="370" y="208"/>
                    </a:cubicBezTo>
                    <a:cubicBezTo>
                      <a:pt x="366" y="221"/>
                      <a:pt x="295" y="258"/>
                      <a:pt x="180" y="213"/>
                    </a:cubicBezTo>
                    <a:cubicBezTo>
                      <a:pt x="122" y="183"/>
                      <a:pt x="6" y="90"/>
                      <a:pt x="3" y="86"/>
                    </a:cubicBezTo>
                    <a:cubicBezTo>
                      <a:pt x="0" y="81"/>
                      <a:pt x="1" y="13"/>
                      <a:pt x="11" y="0"/>
                    </a:cubicBezTo>
                    <a:cubicBezTo>
                      <a:pt x="11" y="0"/>
                      <a:pt x="16" y="31"/>
                      <a:pt x="37" y="44"/>
                    </a:cubicBezTo>
                    <a:cubicBezTo>
                      <a:pt x="59" y="57"/>
                      <a:pt x="149" y="117"/>
                      <a:pt x="149" y="117"/>
                    </a:cubicBezTo>
                    <a:cubicBezTo>
                      <a:pt x="149" y="117"/>
                      <a:pt x="198" y="70"/>
                      <a:pt x="261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9" name="Google Shape;819;p31"/>
              <p:cNvSpPr/>
              <p:nvPr/>
            </p:nvSpPr>
            <p:spPr>
              <a:xfrm flipH="1">
                <a:off x="1374978" y="3639812"/>
                <a:ext cx="312496" cy="272328"/>
              </a:xfrm>
              <a:custGeom>
                <a:avLst/>
                <a:gdLst/>
                <a:ahLst/>
                <a:cxnLst/>
                <a:rect l="l" t="t" r="r" b="b"/>
                <a:pathLst>
                  <a:path w="350" h="305" extrusionOk="0">
                    <a:moveTo>
                      <a:pt x="193" y="31"/>
                    </a:moveTo>
                    <a:cubicBezTo>
                      <a:pt x="176" y="98"/>
                      <a:pt x="176" y="98"/>
                      <a:pt x="176" y="98"/>
                    </a:cubicBezTo>
                    <a:cubicBezTo>
                      <a:pt x="176" y="98"/>
                      <a:pt x="76" y="205"/>
                      <a:pt x="29" y="233"/>
                    </a:cubicBezTo>
                    <a:cubicBezTo>
                      <a:pt x="0" y="275"/>
                      <a:pt x="21" y="274"/>
                      <a:pt x="28" y="286"/>
                    </a:cubicBezTo>
                    <a:cubicBezTo>
                      <a:pt x="36" y="297"/>
                      <a:pt x="128" y="305"/>
                      <a:pt x="155" y="301"/>
                    </a:cubicBezTo>
                    <a:cubicBezTo>
                      <a:pt x="214" y="292"/>
                      <a:pt x="257" y="218"/>
                      <a:pt x="293" y="211"/>
                    </a:cubicBezTo>
                    <a:cubicBezTo>
                      <a:pt x="329" y="203"/>
                      <a:pt x="350" y="184"/>
                      <a:pt x="335" y="81"/>
                    </a:cubicBezTo>
                    <a:cubicBezTo>
                      <a:pt x="323" y="0"/>
                      <a:pt x="193" y="31"/>
                      <a:pt x="193" y="31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0" name="Google Shape;820;p31"/>
              <p:cNvSpPr/>
              <p:nvPr/>
            </p:nvSpPr>
            <p:spPr>
              <a:xfrm flipH="1">
                <a:off x="1377020" y="3728319"/>
                <a:ext cx="332240" cy="230117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58" extrusionOk="0">
                    <a:moveTo>
                      <a:pt x="112" y="82"/>
                    </a:moveTo>
                    <a:cubicBezTo>
                      <a:pt x="112" y="82"/>
                      <a:pt x="77" y="107"/>
                      <a:pt x="47" y="137"/>
                    </a:cubicBezTo>
                    <a:cubicBezTo>
                      <a:pt x="18" y="168"/>
                      <a:pt x="0" y="194"/>
                      <a:pt x="3" y="208"/>
                    </a:cubicBezTo>
                    <a:cubicBezTo>
                      <a:pt x="6" y="221"/>
                      <a:pt x="78" y="258"/>
                      <a:pt x="193" y="213"/>
                    </a:cubicBezTo>
                    <a:cubicBezTo>
                      <a:pt x="250" y="183"/>
                      <a:pt x="367" y="90"/>
                      <a:pt x="370" y="86"/>
                    </a:cubicBezTo>
                    <a:cubicBezTo>
                      <a:pt x="373" y="81"/>
                      <a:pt x="372" y="13"/>
                      <a:pt x="362" y="0"/>
                    </a:cubicBezTo>
                    <a:cubicBezTo>
                      <a:pt x="362" y="0"/>
                      <a:pt x="357" y="31"/>
                      <a:pt x="335" y="44"/>
                    </a:cubicBezTo>
                    <a:cubicBezTo>
                      <a:pt x="314" y="57"/>
                      <a:pt x="224" y="117"/>
                      <a:pt x="224" y="117"/>
                    </a:cubicBezTo>
                    <a:cubicBezTo>
                      <a:pt x="224" y="117"/>
                      <a:pt x="175" y="70"/>
                      <a:pt x="112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31"/>
              <p:cNvSpPr/>
              <p:nvPr/>
            </p:nvSpPr>
            <p:spPr>
              <a:xfrm flipH="1">
                <a:off x="835769" y="1991549"/>
                <a:ext cx="548060" cy="518784"/>
              </a:xfrm>
              <a:custGeom>
                <a:avLst/>
                <a:gdLst/>
                <a:ahLst/>
                <a:cxnLst/>
                <a:rect l="l" t="t" r="r" b="b"/>
                <a:pathLst>
                  <a:path w="615" h="582" extrusionOk="0">
                    <a:moveTo>
                      <a:pt x="0" y="88"/>
                    </a:moveTo>
                    <a:cubicBezTo>
                      <a:pt x="174" y="0"/>
                      <a:pt x="174" y="0"/>
                      <a:pt x="174" y="0"/>
                    </a:cubicBezTo>
                    <a:cubicBezTo>
                      <a:pt x="174" y="0"/>
                      <a:pt x="500" y="310"/>
                      <a:pt x="545" y="352"/>
                    </a:cubicBezTo>
                    <a:cubicBezTo>
                      <a:pt x="603" y="404"/>
                      <a:pt x="615" y="538"/>
                      <a:pt x="510" y="551"/>
                    </a:cubicBezTo>
                    <a:cubicBezTo>
                      <a:pt x="221" y="582"/>
                      <a:pt x="221" y="582"/>
                      <a:pt x="221" y="582"/>
                    </a:cubicBezTo>
                    <a:cubicBezTo>
                      <a:pt x="237" y="399"/>
                      <a:pt x="237" y="399"/>
                      <a:pt x="237" y="399"/>
                    </a:cubicBezTo>
                    <a:cubicBezTo>
                      <a:pt x="48" y="255"/>
                      <a:pt x="48" y="255"/>
                      <a:pt x="48" y="255"/>
                    </a:cubicBezTo>
                    <a:cubicBezTo>
                      <a:pt x="0" y="88"/>
                      <a:pt x="0" y="88"/>
                      <a:pt x="0" y="8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31"/>
              <p:cNvSpPr/>
              <p:nvPr/>
            </p:nvSpPr>
            <p:spPr>
              <a:xfrm flipH="1">
                <a:off x="1041376" y="2250941"/>
                <a:ext cx="184502" cy="54466"/>
              </a:xfrm>
              <a:custGeom>
                <a:avLst/>
                <a:gdLst/>
                <a:ahLst/>
                <a:cxnLst/>
                <a:rect l="l" t="t" r="r" b="b"/>
                <a:pathLst>
                  <a:path w="271" h="80" extrusionOk="0">
                    <a:moveTo>
                      <a:pt x="0" y="0"/>
                    </a:moveTo>
                    <a:lnTo>
                      <a:pt x="5" y="68"/>
                    </a:lnTo>
                    <a:lnTo>
                      <a:pt x="271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31"/>
              <p:cNvSpPr/>
              <p:nvPr/>
            </p:nvSpPr>
            <p:spPr>
              <a:xfrm flipH="1">
                <a:off x="1585351" y="1969082"/>
                <a:ext cx="395556" cy="444574"/>
              </a:xfrm>
              <a:custGeom>
                <a:avLst/>
                <a:gdLst/>
                <a:ahLst/>
                <a:cxnLst/>
                <a:rect l="l" t="t" r="r" b="b"/>
                <a:pathLst>
                  <a:path w="443" h="498" extrusionOk="0">
                    <a:moveTo>
                      <a:pt x="0" y="106"/>
                    </a:moveTo>
                    <a:cubicBezTo>
                      <a:pt x="0" y="106"/>
                      <a:pt x="208" y="496"/>
                      <a:pt x="287" y="497"/>
                    </a:cubicBezTo>
                    <a:cubicBezTo>
                      <a:pt x="365" y="498"/>
                      <a:pt x="443" y="264"/>
                      <a:pt x="443" y="264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366" y="0"/>
                      <a:pt x="282" y="287"/>
                      <a:pt x="273" y="291"/>
                    </a:cubicBezTo>
                    <a:cubicBezTo>
                      <a:pt x="47" y="16"/>
                      <a:pt x="47" y="16"/>
                      <a:pt x="47" y="16"/>
                    </a:cubicBezTo>
                    <a:cubicBezTo>
                      <a:pt x="0" y="106"/>
                      <a:pt x="0" y="106"/>
                      <a:pt x="0" y="10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31"/>
              <p:cNvSpPr/>
              <p:nvPr/>
            </p:nvSpPr>
            <p:spPr>
              <a:xfrm flipH="1">
                <a:off x="1950270" y="1940487"/>
                <a:ext cx="111654" cy="141610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59" extrusionOk="0">
                    <a:moveTo>
                      <a:pt x="110" y="141"/>
                    </a:moveTo>
                    <a:cubicBezTo>
                      <a:pt x="110" y="141"/>
                      <a:pt x="58" y="159"/>
                      <a:pt x="35" y="152"/>
                    </a:cubicBezTo>
                    <a:cubicBezTo>
                      <a:pt x="13" y="144"/>
                      <a:pt x="0" y="127"/>
                      <a:pt x="0" y="127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9"/>
                      <a:pt x="76" y="0"/>
                      <a:pt x="78" y="2"/>
                    </a:cubicBezTo>
                    <a:cubicBezTo>
                      <a:pt x="79" y="4"/>
                      <a:pt x="125" y="84"/>
                      <a:pt x="125" y="84"/>
                    </a:cubicBezTo>
                    <a:cubicBezTo>
                      <a:pt x="110" y="141"/>
                      <a:pt x="110" y="141"/>
                      <a:pt x="110" y="141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31"/>
              <p:cNvSpPr/>
              <p:nvPr/>
            </p:nvSpPr>
            <p:spPr>
              <a:xfrm flipH="1">
                <a:off x="1997246" y="2075290"/>
                <a:ext cx="33360" cy="2723"/>
              </a:xfrm>
              <a:custGeom>
                <a:avLst/>
                <a:gdLst/>
                <a:ahLst/>
                <a:cxnLst/>
                <a:rect l="l" t="t" r="r" b="b"/>
                <a:pathLst>
                  <a:path w="37" h="3" extrusionOk="0">
                    <a:moveTo>
                      <a:pt x="37" y="0"/>
                    </a:moveTo>
                    <a:cubicBezTo>
                      <a:pt x="29" y="2"/>
                      <a:pt x="21" y="3"/>
                      <a:pt x="13" y="3"/>
                    </a:cubicBezTo>
                    <a:cubicBezTo>
                      <a:pt x="8" y="3"/>
                      <a:pt x="4" y="2"/>
                      <a:pt x="0" y="1"/>
                    </a:cubicBezTo>
                    <a:cubicBezTo>
                      <a:pt x="4" y="2"/>
                      <a:pt x="8" y="3"/>
                      <a:pt x="13" y="3"/>
                    </a:cubicBezTo>
                    <a:cubicBezTo>
                      <a:pt x="21" y="3"/>
                      <a:pt x="29" y="2"/>
                      <a:pt x="37" y="0"/>
                    </a:cubicBezTo>
                    <a:moveTo>
                      <a:pt x="37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solidFill>
                <a:srgbClr val="FFD1BE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31"/>
              <p:cNvSpPr/>
              <p:nvPr/>
            </p:nvSpPr>
            <p:spPr>
              <a:xfrm flipH="1">
                <a:off x="1957759" y="2005846"/>
                <a:ext cx="99400" cy="7216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81" extrusionOk="0">
                    <a:moveTo>
                      <a:pt x="71" y="1"/>
                    </a:moveTo>
                    <a:cubicBezTo>
                      <a:pt x="72" y="2"/>
                      <a:pt x="72" y="2"/>
                      <a:pt x="72" y="2"/>
                    </a:cubicBezTo>
                    <a:cubicBezTo>
                      <a:pt x="74" y="4"/>
                      <a:pt x="75" y="6"/>
                      <a:pt x="77" y="7"/>
                    </a:cubicBezTo>
                    <a:cubicBezTo>
                      <a:pt x="75" y="5"/>
                      <a:pt x="73" y="3"/>
                      <a:pt x="71" y="1"/>
                    </a:cubicBezTo>
                    <a:moveTo>
                      <a:pt x="68" y="0"/>
                    </a:moveTo>
                    <a:cubicBezTo>
                      <a:pt x="68" y="0"/>
                      <a:pt x="68" y="0"/>
                      <a:pt x="68" y="1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20"/>
                      <a:pt x="66" y="21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1" y="60"/>
                      <a:pt x="54" y="66"/>
                      <a:pt x="47" y="66"/>
                    </a:cubicBezTo>
                    <a:cubicBezTo>
                      <a:pt x="46" y="66"/>
                      <a:pt x="46" y="66"/>
                      <a:pt x="45" y="66"/>
                    </a:cubicBezTo>
                    <a:cubicBezTo>
                      <a:pt x="38" y="65"/>
                      <a:pt x="38" y="65"/>
                      <a:pt x="38" y="65"/>
                    </a:cubicBezTo>
                    <a:cubicBezTo>
                      <a:pt x="24" y="63"/>
                      <a:pt x="24" y="63"/>
                      <a:pt x="24" y="63"/>
                    </a:cubicBezTo>
                    <a:cubicBezTo>
                      <a:pt x="21" y="63"/>
                      <a:pt x="18" y="62"/>
                      <a:pt x="16" y="60"/>
                    </a:cubicBezTo>
                    <a:cubicBezTo>
                      <a:pt x="15" y="60"/>
                      <a:pt x="15" y="60"/>
                      <a:pt x="14" y="60"/>
                    </a:cubicBezTo>
                    <a:cubicBezTo>
                      <a:pt x="9" y="60"/>
                      <a:pt x="5" y="60"/>
                      <a:pt x="0" y="59"/>
                    </a:cubicBezTo>
                    <a:cubicBezTo>
                      <a:pt x="6" y="65"/>
                      <a:pt x="16" y="74"/>
                      <a:pt x="30" y="79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34" y="80"/>
                      <a:pt x="38" y="81"/>
                      <a:pt x="43" y="81"/>
                    </a:cubicBezTo>
                    <a:cubicBezTo>
                      <a:pt x="51" y="81"/>
                      <a:pt x="59" y="80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76" y="76"/>
                      <a:pt x="84" y="74"/>
                      <a:pt x="91" y="72"/>
                    </a:cubicBezTo>
                    <a:cubicBezTo>
                      <a:pt x="112" y="49"/>
                      <a:pt x="109" y="22"/>
                      <a:pt x="109" y="22"/>
                    </a:cubicBezTo>
                    <a:cubicBezTo>
                      <a:pt x="109" y="22"/>
                      <a:pt x="109" y="22"/>
                      <a:pt x="109" y="22"/>
                    </a:cubicBezTo>
                    <a:cubicBezTo>
                      <a:pt x="99" y="20"/>
                      <a:pt x="92" y="17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0" y="11"/>
                      <a:pt x="75" y="8"/>
                      <a:pt x="71" y="4"/>
                    </a:cubicBezTo>
                    <a:cubicBezTo>
                      <a:pt x="70" y="2"/>
                      <a:pt x="69" y="1"/>
                      <a:pt x="68" y="0"/>
                    </a:cubicBezTo>
                  </a:path>
                </a:pathLst>
              </a:custGeom>
              <a:solidFill>
                <a:srgbClr val="FF86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31"/>
              <p:cNvSpPr/>
              <p:nvPr/>
            </p:nvSpPr>
            <p:spPr>
              <a:xfrm flipH="1">
                <a:off x="2004736" y="1871725"/>
                <a:ext cx="5447" cy="49019"/>
              </a:xfrm>
              <a:custGeom>
                <a:avLst/>
                <a:gdLst/>
                <a:ahLst/>
                <a:cxnLst/>
                <a:rect l="l" t="t" r="r" b="b"/>
                <a:pathLst>
                  <a:path w="8" h="72" extrusionOk="0">
                    <a:moveTo>
                      <a:pt x="8" y="0"/>
                    </a:moveTo>
                    <a:lnTo>
                      <a:pt x="0" y="7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828" name="Google Shape;828;p31"/>
              <p:cNvCxnSpPr/>
              <p:nvPr/>
            </p:nvCxnSpPr>
            <p:spPr>
              <a:xfrm>
                <a:off x="2004736" y="1871725"/>
                <a:ext cx="5462" cy="48921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829" name="Google Shape;829;p31"/>
              <p:cNvSpPr/>
              <p:nvPr/>
            </p:nvSpPr>
            <p:spPr>
              <a:xfrm flipH="1">
                <a:off x="1995204" y="1871044"/>
                <a:ext cx="24509" cy="51742"/>
              </a:xfrm>
              <a:custGeom>
                <a:avLst/>
                <a:gdLst/>
                <a:ahLst/>
                <a:cxnLst/>
                <a:rect l="l" t="t" r="r" b="b"/>
                <a:pathLst>
                  <a:path w="36" h="76" extrusionOk="0">
                    <a:moveTo>
                      <a:pt x="27" y="76"/>
                    </a:moveTo>
                    <a:lnTo>
                      <a:pt x="0" y="72"/>
                    </a:lnTo>
                    <a:lnTo>
                      <a:pt x="9" y="0"/>
                    </a:lnTo>
                    <a:lnTo>
                      <a:pt x="36" y="3"/>
                    </a:lnTo>
                    <a:lnTo>
                      <a:pt x="27" y="7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31"/>
              <p:cNvSpPr/>
              <p:nvPr/>
            </p:nvSpPr>
            <p:spPr>
              <a:xfrm flipH="1">
                <a:off x="1987034" y="1905085"/>
                <a:ext cx="61274" cy="160673"/>
              </a:xfrm>
              <a:custGeom>
                <a:avLst/>
                <a:gdLst/>
                <a:ahLst/>
                <a:cxnLst/>
                <a:rect l="l" t="t" r="r" b="b"/>
                <a:pathLst>
                  <a:path w="69" h="180" extrusionOk="0">
                    <a:moveTo>
                      <a:pt x="56" y="3"/>
                    </a:moveTo>
                    <a:cubicBezTo>
                      <a:pt x="49" y="2"/>
                      <a:pt x="49" y="2"/>
                      <a:pt x="49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" y="159"/>
                      <a:pt x="1" y="159"/>
                      <a:pt x="1" y="159"/>
                    </a:cubicBezTo>
                    <a:cubicBezTo>
                      <a:pt x="0" y="168"/>
                      <a:pt x="5" y="175"/>
                      <a:pt x="14" y="176"/>
                    </a:cubicBezTo>
                    <a:cubicBezTo>
                      <a:pt x="28" y="178"/>
                      <a:pt x="28" y="178"/>
                      <a:pt x="28" y="178"/>
                    </a:cubicBezTo>
                    <a:cubicBezTo>
                      <a:pt x="35" y="179"/>
                      <a:pt x="35" y="179"/>
                      <a:pt x="35" y="179"/>
                    </a:cubicBezTo>
                    <a:cubicBezTo>
                      <a:pt x="43" y="180"/>
                      <a:pt x="51" y="173"/>
                      <a:pt x="52" y="165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56" y="3"/>
                      <a:pt x="56" y="3"/>
                      <a:pt x="56" y="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31"/>
              <p:cNvSpPr/>
              <p:nvPr/>
            </p:nvSpPr>
            <p:spPr>
              <a:xfrm flipH="1">
                <a:off x="1913506" y="1664075"/>
                <a:ext cx="161354" cy="202203"/>
              </a:xfrm>
              <a:custGeom>
                <a:avLst/>
                <a:gdLst/>
                <a:ahLst/>
                <a:cxnLst/>
                <a:rect l="l" t="t" r="r" b="b"/>
                <a:pathLst>
                  <a:path w="181" h="227" extrusionOk="0">
                    <a:moveTo>
                      <a:pt x="175" y="122"/>
                    </a:moveTo>
                    <a:cubicBezTo>
                      <a:pt x="170" y="182"/>
                      <a:pt x="127" y="227"/>
                      <a:pt x="80" y="222"/>
                    </a:cubicBezTo>
                    <a:cubicBezTo>
                      <a:pt x="33" y="218"/>
                      <a:pt x="0" y="166"/>
                      <a:pt x="6" y="106"/>
                    </a:cubicBezTo>
                    <a:cubicBezTo>
                      <a:pt x="11" y="46"/>
                      <a:pt x="54" y="0"/>
                      <a:pt x="101" y="5"/>
                    </a:cubicBezTo>
                    <a:cubicBezTo>
                      <a:pt x="148" y="9"/>
                      <a:pt x="181" y="62"/>
                      <a:pt x="175" y="1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31"/>
              <p:cNvSpPr/>
              <p:nvPr/>
            </p:nvSpPr>
            <p:spPr>
              <a:xfrm flipH="1">
                <a:off x="1896486" y="1640246"/>
                <a:ext cx="197438" cy="255987"/>
              </a:xfrm>
              <a:custGeom>
                <a:avLst/>
                <a:gdLst/>
                <a:ahLst/>
                <a:cxnLst/>
                <a:rect l="l" t="t" r="r" b="b"/>
                <a:pathLst>
                  <a:path w="221" h="287" extrusionOk="0">
                    <a:moveTo>
                      <a:pt x="192" y="69"/>
                    </a:moveTo>
                    <a:cubicBezTo>
                      <a:pt x="163" y="13"/>
                      <a:pt x="104" y="0"/>
                      <a:pt x="58" y="41"/>
                    </a:cubicBezTo>
                    <a:cubicBezTo>
                      <a:pt x="13" y="82"/>
                      <a:pt x="0" y="161"/>
                      <a:pt x="29" y="218"/>
                    </a:cubicBezTo>
                    <a:cubicBezTo>
                      <a:pt x="58" y="274"/>
                      <a:pt x="118" y="287"/>
                      <a:pt x="163" y="246"/>
                    </a:cubicBezTo>
                    <a:cubicBezTo>
                      <a:pt x="208" y="205"/>
                      <a:pt x="221" y="126"/>
                      <a:pt x="192" y="69"/>
                    </a:cubicBezTo>
                    <a:close/>
                    <a:moveTo>
                      <a:pt x="153" y="227"/>
                    </a:moveTo>
                    <a:cubicBezTo>
                      <a:pt x="116" y="260"/>
                      <a:pt x="68" y="250"/>
                      <a:pt x="44" y="204"/>
                    </a:cubicBezTo>
                    <a:cubicBezTo>
                      <a:pt x="21" y="158"/>
                      <a:pt x="31" y="93"/>
                      <a:pt x="68" y="60"/>
                    </a:cubicBezTo>
                    <a:cubicBezTo>
                      <a:pt x="105" y="27"/>
                      <a:pt x="154" y="37"/>
                      <a:pt x="177" y="83"/>
                    </a:cubicBezTo>
                    <a:cubicBezTo>
                      <a:pt x="201" y="129"/>
                      <a:pt x="190" y="194"/>
                      <a:pt x="153" y="2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31"/>
              <p:cNvSpPr/>
              <p:nvPr/>
            </p:nvSpPr>
            <p:spPr>
              <a:xfrm flipH="1">
                <a:off x="1989758" y="1937083"/>
                <a:ext cx="101442" cy="123228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38" extrusionOk="0">
                    <a:moveTo>
                      <a:pt x="113" y="43"/>
                    </a:moveTo>
                    <a:cubicBezTo>
                      <a:pt x="112" y="50"/>
                      <a:pt x="103" y="52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99" y="53"/>
                      <a:pt x="100" y="53"/>
                      <a:pt x="99" y="53"/>
                    </a:cubicBezTo>
                    <a:cubicBezTo>
                      <a:pt x="99" y="54"/>
                      <a:pt x="100" y="55"/>
                      <a:pt x="103" y="58"/>
                    </a:cubicBezTo>
                    <a:cubicBezTo>
                      <a:pt x="106" y="61"/>
                      <a:pt x="109" y="65"/>
                      <a:pt x="108" y="73"/>
                    </a:cubicBezTo>
                    <a:cubicBezTo>
                      <a:pt x="108" y="76"/>
                      <a:pt x="106" y="78"/>
                      <a:pt x="104" y="79"/>
                    </a:cubicBezTo>
                    <a:cubicBezTo>
                      <a:pt x="100" y="82"/>
                      <a:pt x="95" y="83"/>
                      <a:pt x="95" y="83"/>
                    </a:cubicBezTo>
                    <a:cubicBezTo>
                      <a:pt x="95" y="83"/>
                      <a:pt x="95" y="83"/>
                      <a:pt x="95" y="83"/>
                    </a:cubicBezTo>
                    <a:cubicBezTo>
                      <a:pt x="96" y="84"/>
                      <a:pt x="106" y="89"/>
                      <a:pt x="103" y="100"/>
                    </a:cubicBezTo>
                    <a:cubicBezTo>
                      <a:pt x="101" y="111"/>
                      <a:pt x="85" y="110"/>
                      <a:pt x="85" y="111"/>
                    </a:cubicBezTo>
                    <a:cubicBezTo>
                      <a:pt x="85" y="111"/>
                      <a:pt x="89" y="113"/>
                      <a:pt x="92" y="116"/>
                    </a:cubicBezTo>
                    <a:cubicBezTo>
                      <a:pt x="93" y="118"/>
                      <a:pt x="94" y="121"/>
                      <a:pt x="92" y="124"/>
                    </a:cubicBezTo>
                    <a:cubicBezTo>
                      <a:pt x="89" y="130"/>
                      <a:pt x="79" y="133"/>
                      <a:pt x="72" y="135"/>
                    </a:cubicBezTo>
                    <a:cubicBezTo>
                      <a:pt x="71" y="135"/>
                      <a:pt x="70" y="135"/>
                      <a:pt x="69" y="136"/>
                    </a:cubicBezTo>
                    <a:cubicBezTo>
                      <a:pt x="68" y="136"/>
                      <a:pt x="68" y="136"/>
                      <a:pt x="68" y="136"/>
                    </a:cubicBezTo>
                    <a:cubicBezTo>
                      <a:pt x="67" y="136"/>
                      <a:pt x="67" y="136"/>
                      <a:pt x="67" y="136"/>
                    </a:cubicBezTo>
                    <a:cubicBezTo>
                      <a:pt x="50" y="138"/>
                      <a:pt x="26" y="137"/>
                      <a:pt x="15" y="127"/>
                    </a:cubicBezTo>
                    <a:cubicBezTo>
                      <a:pt x="11" y="123"/>
                      <a:pt x="11" y="111"/>
                      <a:pt x="14" y="104"/>
                    </a:cubicBezTo>
                    <a:cubicBezTo>
                      <a:pt x="0" y="94"/>
                      <a:pt x="3" y="71"/>
                      <a:pt x="12" y="67"/>
                    </a:cubicBezTo>
                    <a:cubicBezTo>
                      <a:pt x="0" y="47"/>
                      <a:pt x="7" y="37"/>
                      <a:pt x="17" y="33"/>
                    </a:cubicBezTo>
                    <a:cubicBezTo>
                      <a:pt x="14" y="14"/>
                      <a:pt x="26" y="2"/>
                      <a:pt x="33" y="0"/>
                    </a:cubicBezTo>
                    <a:cubicBezTo>
                      <a:pt x="41" y="0"/>
                      <a:pt x="54" y="3"/>
                      <a:pt x="73" y="10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3" y="10"/>
                      <a:pt x="73" y="11"/>
                      <a:pt x="74" y="11"/>
                    </a:cubicBezTo>
                    <a:cubicBezTo>
                      <a:pt x="76" y="12"/>
                      <a:pt x="86" y="15"/>
                      <a:pt x="88" y="17"/>
                    </a:cubicBezTo>
                    <a:cubicBezTo>
                      <a:pt x="105" y="24"/>
                      <a:pt x="114" y="36"/>
                      <a:pt x="113" y="4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31"/>
              <p:cNvSpPr/>
              <p:nvPr/>
            </p:nvSpPr>
            <p:spPr>
              <a:xfrm flipH="1">
                <a:off x="1938015" y="1908489"/>
                <a:ext cx="118462" cy="117101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33" y="86"/>
                    </a:moveTo>
                    <a:cubicBezTo>
                      <a:pt x="133" y="86"/>
                      <a:pt x="116" y="34"/>
                      <a:pt x="82" y="7"/>
                    </a:cubicBezTo>
                    <a:cubicBezTo>
                      <a:pt x="65" y="0"/>
                      <a:pt x="0" y="52"/>
                      <a:pt x="0" y="52"/>
                    </a:cubicBezTo>
                    <a:cubicBezTo>
                      <a:pt x="5" y="77"/>
                      <a:pt x="38" y="80"/>
                      <a:pt x="61" y="61"/>
                    </a:cubicBezTo>
                    <a:cubicBezTo>
                      <a:pt x="61" y="61"/>
                      <a:pt x="44" y="116"/>
                      <a:pt x="108" y="131"/>
                    </a:cubicBezTo>
                    <a:cubicBezTo>
                      <a:pt x="133" y="86"/>
                      <a:pt x="133" y="86"/>
                      <a:pt x="133" y="8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5" name="Google Shape;835;p31"/>
              <p:cNvSpPr/>
              <p:nvPr/>
            </p:nvSpPr>
            <p:spPr>
              <a:xfrm flipH="1">
                <a:off x="1980907" y="2003804"/>
                <a:ext cx="15659" cy="13616"/>
              </a:xfrm>
              <a:custGeom>
                <a:avLst/>
                <a:gdLst/>
                <a:ahLst/>
                <a:cxnLst/>
                <a:rect l="l" t="t" r="r" b="b"/>
                <a:pathLst>
                  <a:path w="18" h="15" extrusionOk="0">
                    <a:moveTo>
                      <a:pt x="1" y="0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1" y="3"/>
                      <a:pt x="2" y="4"/>
                      <a:pt x="3" y="6"/>
                    </a:cubicBezTo>
                    <a:cubicBezTo>
                      <a:pt x="7" y="10"/>
                      <a:pt x="12" y="13"/>
                      <a:pt x="18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4" y="13"/>
                      <a:pt x="12" y="11"/>
                      <a:pt x="9" y="9"/>
                    </a:cubicBezTo>
                    <a:cubicBezTo>
                      <a:pt x="7" y="8"/>
                      <a:pt x="6" y="6"/>
                      <a:pt x="4" y="4"/>
                    </a:cubicBezTo>
                    <a:cubicBezTo>
                      <a:pt x="4" y="4"/>
                      <a:pt x="4" y="4"/>
                      <a:pt x="3" y="3"/>
                    </a:cubicBezTo>
                    <a:cubicBezTo>
                      <a:pt x="3" y="2"/>
                      <a:pt x="2" y="1"/>
                      <a:pt x="1" y="0"/>
                    </a:cubicBezTo>
                  </a:path>
                </a:pathLst>
              </a:custGeom>
              <a:solidFill>
                <a:srgbClr val="FF643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31"/>
              <p:cNvSpPr/>
              <p:nvPr/>
            </p:nvSpPr>
            <p:spPr>
              <a:xfrm flipH="1">
                <a:off x="1995885" y="1954785"/>
                <a:ext cx="60593" cy="51061"/>
              </a:xfrm>
              <a:custGeom>
                <a:avLst/>
                <a:gdLst/>
                <a:ahLst/>
                <a:cxnLst/>
                <a:rect l="l" t="t" r="r" b="b"/>
                <a:pathLst>
                  <a:path w="68" h="57" extrusionOk="0">
                    <a:moveTo>
                      <a:pt x="0" y="0"/>
                    </a:moveTo>
                    <a:cubicBezTo>
                      <a:pt x="0" y="6"/>
                      <a:pt x="3" y="12"/>
                      <a:pt x="8" y="16"/>
                    </a:cubicBezTo>
                    <a:cubicBezTo>
                      <a:pt x="13" y="20"/>
                      <a:pt x="19" y="22"/>
                      <a:pt x="26" y="23"/>
                    </a:cubicBezTo>
                    <a:cubicBezTo>
                      <a:pt x="26" y="23"/>
                      <a:pt x="27" y="23"/>
                      <a:pt x="28" y="23"/>
                    </a:cubicBezTo>
                    <a:cubicBezTo>
                      <a:pt x="33" y="23"/>
                      <a:pt x="39" y="22"/>
                      <a:pt x="44" y="20"/>
                    </a:cubicBezTo>
                    <a:cubicBezTo>
                      <a:pt x="49" y="19"/>
                      <a:pt x="53" y="17"/>
                      <a:pt x="57" y="15"/>
                    </a:cubicBezTo>
                    <a:cubicBezTo>
                      <a:pt x="56" y="19"/>
                      <a:pt x="56" y="24"/>
                      <a:pt x="57" y="28"/>
                    </a:cubicBezTo>
                    <a:cubicBezTo>
                      <a:pt x="57" y="29"/>
                      <a:pt x="57" y="31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4"/>
                      <a:pt x="57" y="36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41"/>
                      <a:pt x="59" y="43"/>
                      <a:pt x="60" y="46"/>
                    </a:cubicBezTo>
                    <a:cubicBezTo>
                      <a:pt x="62" y="50"/>
                      <a:pt x="64" y="54"/>
                      <a:pt x="67" y="57"/>
                    </a:cubicBezTo>
                    <a:cubicBezTo>
                      <a:pt x="68" y="57"/>
                      <a:pt x="68" y="56"/>
                      <a:pt x="68" y="55"/>
                    </a:cubicBezTo>
                    <a:cubicBezTo>
                      <a:pt x="53" y="34"/>
                      <a:pt x="61" y="9"/>
                      <a:pt x="61" y="9"/>
                    </a:cubicBezTo>
                    <a:cubicBezTo>
                      <a:pt x="51" y="17"/>
                      <a:pt x="40" y="22"/>
                      <a:pt x="29" y="22"/>
                    </a:cubicBezTo>
                    <a:cubicBezTo>
                      <a:pt x="15" y="22"/>
                      <a:pt x="3" y="14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7" name="Google Shape;837;p31"/>
              <p:cNvSpPr/>
              <p:nvPr/>
            </p:nvSpPr>
            <p:spPr>
              <a:xfrm flipH="1">
                <a:off x="1980907" y="1954785"/>
                <a:ext cx="75571" cy="62635"/>
              </a:xfrm>
              <a:custGeom>
                <a:avLst/>
                <a:gdLst/>
                <a:ahLst/>
                <a:cxnLst/>
                <a:rect l="l" t="t" r="r" b="b"/>
                <a:pathLst>
                  <a:path w="85" h="70" extrusionOk="0">
                    <a:moveTo>
                      <a:pt x="76" y="64"/>
                    </a:moveTo>
                    <a:cubicBezTo>
                      <a:pt x="79" y="66"/>
                      <a:pt x="81" y="68"/>
                      <a:pt x="85" y="70"/>
                    </a:cubicBezTo>
                    <a:cubicBezTo>
                      <a:pt x="82" y="68"/>
                      <a:pt x="79" y="66"/>
                      <a:pt x="76" y="64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14"/>
                      <a:pt x="15" y="22"/>
                      <a:pt x="29" y="22"/>
                    </a:cubicBezTo>
                    <a:cubicBezTo>
                      <a:pt x="40" y="22"/>
                      <a:pt x="51" y="17"/>
                      <a:pt x="61" y="9"/>
                    </a:cubicBezTo>
                    <a:cubicBezTo>
                      <a:pt x="61" y="9"/>
                      <a:pt x="53" y="34"/>
                      <a:pt x="68" y="55"/>
                    </a:cubicBezTo>
                    <a:cubicBezTo>
                      <a:pt x="69" y="56"/>
                      <a:pt x="70" y="57"/>
                      <a:pt x="70" y="58"/>
                    </a:cubicBezTo>
                    <a:cubicBezTo>
                      <a:pt x="56" y="40"/>
                      <a:pt x="61" y="17"/>
                      <a:pt x="63" y="11"/>
                    </a:cubicBezTo>
                    <a:cubicBezTo>
                      <a:pt x="64" y="6"/>
                      <a:pt x="64" y="6"/>
                      <a:pt x="64" y="6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4" y="11"/>
                      <a:pt x="49" y="14"/>
                      <a:pt x="43" y="16"/>
                    </a:cubicBezTo>
                    <a:cubicBezTo>
                      <a:pt x="37" y="18"/>
                      <a:pt x="32" y="19"/>
                      <a:pt x="26" y="19"/>
                    </a:cubicBezTo>
                    <a:cubicBezTo>
                      <a:pt x="26" y="19"/>
                      <a:pt x="25" y="19"/>
                      <a:pt x="25" y="19"/>
                    </a:cubicBezTo>
                    <a:cubicBezTo>
                      <a:pt x="20" y="19"/>
                      <a:pt x="14" y="18"/>
                      <a:pt x="9" y="14"/>
                    </a:cubicBezTo>
                    <a:cubicBezTo>
                      <a:pt x="5" y="11"/>
                      <a:pt x="1" y="6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838;p31"/>
              <p:cNvSpPr/>
              <p:nvPr/>
            </p:nvSpPr>
            <p:spPr>
              <a:xfrm flipH="1">
                <a:off x="2008820" y="2029675"/>
                <a:ext cx="53785" cy="10893"/>
              </a:xfrm>
              <a:custGeom>
                <a:avLst/>
                <a:gdLst/>
                <a:ahLst/>
                <a:cxnLst/>
                <a:rect l="l" t="t" r="r" b="b"/>
                <a:pathLst>
                  <a:path w="60" h="12" extrusionOk="0">
                    <a:moveTo>
                      <a:pt x="0" y="0"/>
                    </a:moveTo>
                    <a:cubicBezTo>
                      <a:pt x="60" y="12"/>
                      <a:pt x="60" y="12"/>
                      <a:pt x="60" y="12"/>
                    </a:cubicBezTo>
                    <a:cubicBezTo>
                      <a:pt x="57" y="9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9" name="Google Shape;839;p31"/>
              <p:cNvSpPr/>
              <p:nvPr/>
            </p:nvSpPr>
            <p:spPr>
              <a:xfrm flipH="1">
                <a:off x="1998608" y="2000399"/>
                <a:ext cx="63316" cy="10893"/>
              </a:xfrm>
              <a:custGeom>
                <a:avLst/>
                <a:gdLst/>
                <a:ahLst/>
                <a:cxnLst/>
                <a:rect l="l" t="t" r="r" b="b"/>
                <a:pathLst>
                  <a:path w="71" h="12" extrusionOk="0">
                    <a:moveTo>
                      <a:pt x="0" y="0"/>
                    </a:move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12"/>
                      <a:pt x="67" y="11"/>
                      <a:pt x="71" y="8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31"/>
              <p:cNvSpPr/>
              <p:nvPr/>
            </p:nvSpPr>
            <p:spPr>
              <a:xfrm flipH="1">
                <a:off x="2004736" y="1974528"/>
                <a:ext cx="51742" cy="14297"/>
              </a:xfrm>
              <a:custGeom>
                <a:avLst/>
                <a:gdLst/>
                <a:ahLst/>
                <a:cxnLst/>
                <a:rect l="l" t="t" r="r" b="b"/>
                <a:pathLst>
                  <a:path w="58" h="16" extrusionOk="0">
                    <a:moveTo>
                      <a:pt x="0" y="0"/>
                    </a:move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1"/>
                      <a:pt x="57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31"/>
              <p:cNvSpPr/>
              <p:nvPr/>
            </p:nvSpPr>
            <p:spPr>
              <a:xfrm flipH="1">
                <a:off x="2004736" y="1983379"/>
                <a:ext cx="681" cy="5447"/>
              </a:xfrm>
              <a:custGeom>
                <a:avLst/>
                <a:gdLst/>
                <a:ahLst/>
                <a:cxnLst/>
                <a:rect l="l" t="t" r="r" b="b"/>
                <a:pathLst>
                  <a:path w="1" h="6" extrusionOk="0">
                    <a:moveTo>
                      <a:pt x="1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5C3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2" name="Google Shape;842;p31"/>
              <p:cNvSpPr/>
              <p:nvPr/>
            </p:nvSpPr>
            <p:spPr>
              <a:xfrm flipH="1">
                <a:off x="1583990" y="1959550"/>
                <a:ext cx="411214" cy="510614"/>
              </a:xfrm>
              <a:custGeom>
                <a:avLst/>
                <a:gdLst/>
                <a:ahLst/>
                <a:cxnLst/>
                <a:rect l="l" t="t" r="r" b="b"/>
                <a:pathLst>
                  <a:path w="461" h="573" extrusionOk="0">
                    <a:moveTo>
                      <a:pt x="461" y="327"/>
                    </a:moveTo>
                    <a:cubicBezTo>
                      <a:pt x="460" y="330"/>
                      <a:pt x="459" y="335"/>
                      <a:pt x="457" y="341"/>
                    </a:cubicBezTo>
                    <a:cubicBezTo>
                      <a:pt x="449" y="366"/>
                      <a:pt x="433" y="417"/>
                      <a:pt x="412" y="464"/>
                    </a:cubicBezTo>
                    <a:cubicBezTo>
                      <a:pt x="403" y="484"/>
                      <a:pt x="393" y="503"/>
                      <a:pt x="382" y="520"/>
                    </a:cubicBezTo>
                    <a:cubicBezTo>
                      <a:pt x="362" y="551"/>
                      <a:pt x="340" y="573"/>
                      <a:pt x="316" y="573"/>
                    </a:cubicBezTo>
                    <a:cubicBezTo>
                      <a:pt x="241" y="571"/>
                      <a:pt x="0" y="276"/>
                      <a:pt x="0" y="276"/>
                    </a:cubicBezTo>
                    <a:cubicBezTo>
                      <a:pt x="16" y="169"/>
                      <a:pt x="98" y="52"/>
                      <a:pt x="98" y="52"/>
                    </a:cubicBezTo>
                    <a:cubicBezTo>
                      <a:pt x="280" y="277"/>
                      <a:pt x="280" y="277"/>
                      <a:pt x="280" y="277"/>
                    </a:cubicBezTo>
                    <a:cubicBezTo>
                      <a:pt x="280" y="277"/>
                      <a:pt x="349" y="24"/>
                      <a:pt x="382" y="11"/>
                    </a:cubicBezTo>
                    <a:cubicBezTo>
                      <a:pt x="383" y="10"/>
                      <a:pt x="383" y="10"/>
                      <a:pt x="384" y="10"/>
                    </a:cubicBezTo>
                    <a:cubicBezTo>
                      <a:pt x="417" y="0"/>
                      <a:pt x="452" y="59"/>
                      <a:pt x="452" y="59"/>
                    </a:cubicBezTo>
                    <a:cubicBezTo>
                      <a:pt x="456" y="181"/>
                      <a:pt x="456" y="181"/>
                      <a:pt x="456" y="181"/>
                    </a:cubicBezTo>
                    <a:cubicBezTo>
                      <a:pt x="459" y="261"/>
                      <a:pt x="459" y="261"/>
                      <a:pt x="459" y="261"/>
                    </a:cubicBezTo>
                    <a:cubicBezTo>
                      <a:pt x="461" y="327"/>
                      <a:pt x="461" y="327"/>
                      <a:pt x="461" y="32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3" name="Google Shape;843;p31"/>
              <p:cNvSpPr/>
              <p:nvPr/>
            </p:nvSpPr>
            <p:spPr>
              <a:xfrm flipH="1">
                <a:off x="1625519" y="2133159"/>
                <a:ext cx="66040" cy="290029"/>
              </a:xfrm>
              <a:custGeom>
                <a:avLst/>
                <a:gdLst/>
                <a:ahLst/>
                <a:cxnLst/>
                <a:rect l="l" t="t" r="r" b="b"/>
                <a:pathLst>
                  <a:path w="74" h="325" extrusionOk="0">
                    <a:moveTo>
                      <a:pt x="42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0" y="66"/>
                      <a:pt x="7" y="89"/>
                    </a:cubicBezTo>
                    <a:cubicBezTo>
                      <a:pt x="14" y="111"/>
                      <a:pt x="42" y="150"/>
                      <a:pt x="42" y="150"/>
                    </a:cubicBezTo>
                    <a:cubicBezTo>
                      <a:pt x="42" y="325"/>
                      <a:pt x="42" y="325"/>
                      <a:pt x="42" y="325"/>
                    </a:cubicBezTo>
                    <a:cubicBezTo>
                      <a:pt x="53" y="308"/>
                      <a:pt x="63" y="289"/>
                      <a:pt x="72" y="269"/>
                    </a:cubicBezTo>
                    <a:cubicBezTo>
                      <a:pt x="72" y="269"/>
                      <a:pt x="72" y="269"/>
                      <a:pt x="72" y="269"/>
                    </a:cubicBezTo>
                    <a:cubicBezTo>
                      <a:pt x="74" y="159"/>
                      <a:pt x="74" y="159"/>
                      <a:pt x="74" y="159"/>
                    </a:cubicBezTo>
                    <a:cubicBezTo>
                      <a:pt x="73" y="146"/>
                      <a:pt x="33" y="112"/>
                      <a:pt x="26" y="81"/>
                    </a:cubicBezTo>
                    <a:cubicBezTo>
                      <a:pt x="23" y="66"/>
                      <a:pt x="32" y="31"/>
                      <a:pt x="42" y="0"/>
                    </a:cubicBezTo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844;p31"/>
              <p:cNvSpPr/>
              <p:nvPr/>
            </p:nvSpPr>
            <p:spPr>
              <a:xfrm flipH="1">
                <a:off x="1228601" y="1913255"/>
                <a:ext cx="442533" cy="590270"/>
              </a:xfrm>
              <a:custGeom>
                <a:avLst/>
                <a:gdLst/>
                <a:ahLst/>
                <a:cxnLst/>
                <a:rect l="l" t="t" r="r" b="b"/>
                <a:pathLst>
                  <a:path w="496" h="662" extrusionOk="0">
                    <a:moveTo>
                      <a:pt x="496" y="88"/>
                    </a:moveTo>
                    <a:cubicBezTo>
                      <a:pt x="461" y="323"/>
                      <a:pt x="461" y="323"/>
                      <a:pt x="461" y="323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0" y="321"/>
                      <a:pt x="460" y="321"/>
                      <a:pt x="460" y="321"/>
                    </a:cubicBezTo>
                    <a:cubicBezTo>
                      <a:pt x="440" y="448"/>
                      <a:pt x="440" y="448"/>
                      <a:pt x="440" y="448"/>
                    </a:cubicBezTo>
                    <a:cubicBezTo>
                      <a:pt x="440" y="451"/>
                      <a:pt x="440" y="451"/>
                      <a:pt x="440" y="451"/>
                    </a:cubicBezTo>
                    <a:cubicBezTo>
                      <a:pt x="455" y="595"/>
                      <a:pt x="455" y="595"/>
                      <a:pt x="455" y="595"/>
                    </a:cubicBezTo>
                    <a:cubicBezTo>
                      <a:pt x="455" y="595"/>
                      <a:pt x="214" y="662"/>
                      <a:pt x="47" y="595"/>
                    </a:cubicBezTo>
                    <a:cubicBezTo>
                      <a:pt x="47" y="572"/>
                      <a:pt x="47" y="572"/>
                      <a:pt x="47" y="572"/>
                    </a:cubicBezTo>
                    <a:cubicBezTo>
                      <a:pt x="49" y="516"/>
                      <a:pt x="49" y="516"/>
                      <a:pt x="49" y="516"/>
                    </a:cubicBezTo>
                    <a:cubicBezTo>
                      <a:pt x="51" y="406"/>
                      <a:pt x="51" y="406"/>
                      <a:pt x="51" y="406"/>
                    </a:cubicBezTo>
                    <a:cubicBezTo>
                      <a:pt x="50" y="393"/>
                      <a:pt x="10" y="359"/>
                      <a:pt x="3" y="328"/>
                    </a:cubicBezTo>
                    <a:cubicBezTo>
                      <a:pt x="0" y="313"/>
                      <a:pt x="9" y="278"/>
                      <a:pt x="19" y="247"/>
                    </a:cubicBezTo>
                    <a:cubicBezTo>
                      <a:pt x="28" y="219"/>
                      <a:pt x="37" y="196"/>
                      <a:pt x="37" y="19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38" y="56"/>
                      <a:pt x="178" y="4"/>
                      <a:pt x="247" y="1"/>
                    </a:cubicBezTo>
                    <a:cubicBezTo>
                      <a:pt x="297" y="0"/>
                      <a:pt x="397" y="42"/>
                      <a:pt x="453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79" y="80"/>
                      <a:pt x="496" y="88"/>
                      <a:pt x="496" y="8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Google Shape;845;p31"/>
              <p:cNvSpPr/>
              <p:nvPr/>
            </p:nvSpPr>
            <p:spPr>
              <a:xfrm flipH="1">
                <a:off x="885470" y="2443613"/>
                <a:ext cx="822429" cy="1230921"/>
              </a:xfrm>
              <a:custGeom>
                <a:avLst/>
                <a:gdLst/>
                <a:ahLst/>
                <a:cxnLst/>
                <a:rect l="l" t="t" r="r" b="b"/>
                <a:pathLst>
                  <a:path w="922" h="1380" extrusionOk="0">
                    <a:moveTo>
                      <a:pt x="7" y="256"/>
                    </a:moveTo>
                    <a:cubicBezTo>
                      <a:pt x="7" y="1338"/>
                      <a:pt x="7" y="1338"/>
                      <a:pt x="7" y="1338"/>
                    </a:cubicBezTo>
                    <a:cubicBezTo>
                      <a:pt x="7" y="1338"/>
                      <a:pt x="81" y="1380"/>
                      <a:pt x="214" y="1380"/>
                    </a:cubicBezTo>
                    <a:cubicBezTo>
                      <a:pt x="348" y="1380"/>
                      <a:pt x="428" y="1368"/>
                      <a:pt x="428" y="1368"/>
                    </a:cubicBezTo>
                    <a:cubicBezTo>
                      <a:pt x="324" y="356"/>
                      <a:pt x="324" y="356"/>
                      <a:pt x="324" y="356"/>
                    </a:cubicBezTo>
                    <a:cubicBezTo>
                      <a:pt x="538" y="1366"/>
                      <a:pt x="538" y="1366"/>
                      <a:pt x="538" y="1366"/>
                    </a:cubicBezTo>
                    <a:cubicBezTo>
                      <a:pt x="538" y="1366"/>
                      <a:pt x="653" y="1354"/>
                      <a:pt x="743" y="1332"/>
                    </a:cubicBezTo>
                    <a:cubicBezTo>
                      <a:pt x="834" y="1310"/>
                      <a:pt x="922" y="1248"/>
                      <a:pt x="922" y="1248"/>
                    </a:cubicBezTo>
                    <a:cubicBezTo>
                      <a:pt x="600" y="208"/>
                      <a:pt x="600" y="208"/>
                      <a:pt x="600" y="208"/>
                    </a:cubicBezTo>
                    <a:cubicBezTo>
                      <a:pt x="566" y="75"/>
                      <a:pt x="484" y="3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6" name="Google Shape;846;p31"/>
              <p:cNvSpPr/>
              <p:nvPr/>
            </p:nvSpPr>
            <p:spPr>
              <a:xfrm flipH="1">
                <a:off x="1392680" y="1810451"/>
                <a:ext cx="125271" cy="239648"/>
              </a:xfrm>
              <a:custGeom>
                <a:avLst/>
                <a:gdLst/>
                <a:ahLst/>
                <a:cxnLst/>
                <a:rect l="l" t="t" r="r" b="b"/>
                <a:pathLst>
                  <a:path w="140" h="269" extrusionOk="0">
                    <a:moveTo>
                      <a:pt x="0" y="142"/>
                    </a:moveTo>
                    <a:cubicBezTo>
                      <a:pt x="0" y="159"/>
                      <a:pt x="0" y="233"/>
                      <a:pt x="37" y="269"/>
                    </a:cubicBezTo>
                    <a:cubicBezTo>
                      <a:pt x="110" y="236"/>
                      <a:pt x="139" y="123"/>
                      <a:pt x="139" y="123"/>
                    </a:cubicBezTo>
                    <a:cubicBezTo>
                      <a:pt x="139" y="118"/>
                      <a:pt x="139" y="118"/>
                      <a:pt x="139" y="118"/>
                    </a:cubicBezTo>
                    <a:cubicBezTo>
                      <a:pt x="140" y="29"/>
                      <a:pt x="140" y="29"/>
                      <a:pt x="140" y="29"/>
                    </a:cubicBezTo>
                    <a:cubicBezTo>
                      <a:pt x="139" y="11"/>
                      <a:pt x="15" y="0"/>
                      <a:pt x="15" y="0"/>
                    </a:cubicBezTo>
                    <a:cubicBezTo>
                      <a:pt x="0" y="142"/>
                      <a:pt x="0" y="142"/>
                      <a:pt x="0" y="142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7" name="Google Shape;847;p31"/>
              <p:cNvSpPr/>
              <p:nvPr/>
            </p:nvSpPr>
            <p:spPr>
              <a:xfrm>
                <a:off x="1392679" y="1839726"/>
                <a:ext cx="0" cy="2246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25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728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8" name="Google Shape;848;p31"/>
              <p:cNvSpPr/>
              <p:nvPr/>
            </p:nvSpPr>
            <p:spPr>
              <a:xfrm flipH="1">
                <a:off x="1392679" y="1839726"/>
                <a:ext cx="117101" cy="61274"/>
              </a:xfrm>
              <a:custGeom>
                <a:avLst/>
                <a:gdLst/>
                <a:ahLst/>
                <a:cxnLst/>
                <a:rect l="l" t="t" r="r" b="b"/>
                <a:pathLst>
                  <a:path w="131" h="69" extrusionOk="0">
                    <a:moveTo>
                      <a:pt x="131" y="0"/>
                    </a:moveTo>
                    <a:cubicBezTo>
                      <a:pt x="100" y="30"/>
                      <a:pt x="51" y="64"/>
                      <a:pt x="11" y="64"/>
                    </a:cubicBezTo>
                    <a:cubicBezTo>
                      <a:pt x="7" y="64"/>
                      <a:pt x="4" y="63"/>
                      <a:pt x="1" y="6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14" y="69"/>
                      <a:pt x="35" y="69"/>
                    </a:cubicBezTo>
                    <a:cubicBezTo>
                      <a:pt x="61" y="69"/>
                      <a:pt x="98" y="61"/>
                      <a:pt x="131" y="25"/>
                    </a:cubicBezTo>
                    <a:cubicBezTo>
                      <a:pt x="131" y="0"/>
                      <a:pt x="131" y="0"/>
                      <a:pt x="131" y="0"/>
                    </a:cubicBezTo>
                  </a:path>
                </a:pathLst>
              </a:custGeom>
              <a:solidFill>
                <a:srgbClr val="FF86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9" name="Google Shape;849;p31"/>
              <p:cNvSpPr/>
              <p:nvPr/>
            </p:nvSpPr>
            <p:spPr>
              <a:xfrm flipH="1">
                <a:off x="1351149" y="1610290"/>
                <a:ext cx="240329" cy="294795"/>
              </a:xfrm>
              <a:custGeom>
                <a:avLst/>
                <a:gdLst/>
                <a:ahLst/>
                <a:cxnLst/>
                <a:rect l="l" t="t" r="r" b="b"/>
                <a:pathLst>
                  <a:path w="270" h="330" extrusionOk="0">
                    <a:moveTo>
                      <a:pt x="2" y="168"/>
                    </a:moveTo>
                    <a:cubicBezTo>
                      <a:pt x="1" y="175"/>
                      <a:pt x="1" y="181"/>
                      <a:pt x="0" y="187"/>
                    </a:cubicBezTo>
                    <a:cubicBezTo>
                      <a:pt x="0" y="208"/>
                      <a:pt x="0" y="224"/>
                      <a:pt x="2" y="230"/>
                    </a:cubicBezTo>
                    <a:cubicBezTo>
                      <a:pt x="20" y="271"/>
                      <a:pt x="66" y="316"/>
                      <a:pt x="90" y="319"/>
                    </a:cubicBezTo>
                    <a:cubicBezTo>
                      <a:pt x="142" y="330"/>
                      <a:pt x="215" y="270"/>
                      <a:pt x="244" y="236"/>
                    </a:cubicBezTo>
                    <a:cubicBezTo>
                      <a:pt x="262" y="215"/>
                      <a:pt x="270" y="166"/>
                      <a:pt x="264" y="116"/>
                    </a:cubicBezTo>
                    <a:cubicBezTo>
                      <a:pt x="260" y="85"/>
                      <a:pt x="255" y="81"/>
                      <a:pt x="252" y="69"/>
                    </a:cubicBezTo>
                    <a:cubicBezTo>
                      <a:pt x="252" y="69"/>
                      <a:pt x="243" y="18"/>
                      <a:pt x="142" y="6"/>
                    </a:cubicBezTo>
                    <a:cubicBezTo>
                      <a:pt x="91" y="0"/>
                      <a:pt x="40" y="12"/>
                      <a:pt x="27" y="40"/>
                    </a:cubicBezTo>
                    <a:cubicBezTo>
                      <a:pt x="14" y="68"/>
                      <a:pt x="5" y="124"/>
                      <a:pt x="2" y="168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0" name="Google Shape;850;p31"/>
              <p:cNvSpPr/>
              <p:nvPr/>
            </p:nvSpPr>
            <p:spPr>
              <a:xfrm flipH="1">
                <a:off x="1406976" y="1777091"/>
                <a:ext cx="43572" cy="21786"/>
              </a:xfrm>
              <a:custGeom>
                <a:avLst/>
                <a:gdLst/>
                <a:ahLst/>
                <a:cxnLst/>
                <a:rect l="l" t="t" r="r" b="b"/>
                <a:pathLst>
                  <a:path w="49" h="24" extrusionOk="0">
                    <a:moveTo>
                      <a:pt x="26" y="0"/>
                    </a:moveTo>
                    <a:cubicBezTo>
                      <a:pt x="25" y="0"/>
                      <a:pt x="24" y="0"/>
                      <a:pt x="23" y="0"/>
                    </a:cubicBezTo>
                    <a:cubicBezTo>
                      <a:pt x="10" y="1"/>
                      <a:pt x="0" y="14"/>
                      <a:pt x="0" y="14"/>
                    </a:cubicBezTo>
                    <a:cubicBezTo>
                      <a:pt x="0" y="14"/>
                      <a:pt x="11" y="24"/>
                      <a:pt x="23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39" y="22"/>
                      <a:pt x="49" y="10"/>
                      <a:pt x="49" y="10"/>
                    </a:cubicBezTo>
                    <a:cubicBezTo>
                      <a:pt x="49" y="10"/>
                      <a:pt x="38" y="0"/>
                      <a:pt x="26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1" name="Google Shape;851;p31"/>
              <p:cNvSpPr/>
              <p:nvPr/>
            </p:nvSpPr>
            <p:spPr>
              <a:xfrm flipH="1">
                <a:off x="1575820" y="1760070"/>
                <a:ext cx="15659" cy="17020"/>
              </a:xfrm>
              <a:custGeom>
                <a:avLst/>
                <a:gdLst/>
                <a:ahLst/>
                <a:cxnLst/>
                <a:rect l="l" t="t" r="r" b="b"/>
                <a:pathLst>
                  <a:path w="18" h="19" extrusionOk="0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7"/>
                      <a:pt x="1" y="13"/>
                      <a:pt x="0" y="19"/>
                    </a:cubicBezTo>
                    <a:cubicBezTo>
                      <a:pt x="1" y="19"/>
                      <a:pt x="2" y="19"/>
                      <a:pt x="3" y="19"/>
                    </a:cubicBezTo>
                    <a:cubicBezTo>
                      <a:pt x="11" y="19"/>
                      <a:pt x="18" y="15"/>
                      <a:pt x="18" y="15"/>
                    </a:cubicBezTo>
                    <a:cubicBezTo>
                      <a:pt x="18" y="15"/>
                      <a:pt x="12" y="4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31"/>
              <p:cNvSpPr/>
              <p:nvPr/>
            </p:nvSpPr>
            <p:spPr>
              <a:xfrm flipH="1">
                <a:off x="1542459" y="1736923"/>
                <a:ext cx="25191" cy="44934"/>
              </a:xfrm>
              <a:custGeom>
                <a:avLst/>
                <a:gdLst/>
                <a:ahLst/>
                <a:cxnLst/>
                <a:rect l="l" t="t" r="r" b="b"/>
                <a:pathLst>
                  <a:path w="28" h="50" extrusionOk="0">
                    <a:moveTo>
                      <a:pt x="0" y="0"/>
                    </a:moveTo>
                    <a:cubicBezTo>
                      <a:pt x="18" y="2"/>
                      <a:pt x="18" y="2"/>
                      <a:pt x="18" y="2"/>
                    </a:cubicBezTo>
                    <a:cubicBezTo>
                      <a:pt x="24" y="3"/>
                      <a:pt x="28" y="14"/>
                      <a:pt x="27" y="27"/>
                    </a:cubicBezTo>
                    <a:cubicBezTo>
                      <a:pt x="25" y="40"/>
                      <a:pt x="19" y="50"/>
                      <a:pt x="13" y="49"/>
                    </a:cubicBezTo>
                    <a:cubicBezTo>
                      <a:pt x="7" y="48"/>
                      <a:pt x="3" y="37"/>
                      <a:pt x="5" y="24"/>
                    </a:cubicBezTo>
                    <a:cubicBezTo>
                      <a:pt x="5" y="19"/>
                      <a:pt x="7" y="14"/>
                      <a:pt x="9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3" name="Google Shape;853;p31"/>
              <p:cNvSpPr/>
              <p:nvPr/>
            </p:nvSpPr>
            <p:spPr>
              <a:xfrm flipH="1">
                <a:off x="1437613" y="1681095"/>
                <a:ext cx="61274" cy="64678"/>
              </a:xfrm>
              <a:custGeom>
                <a:avLst/>
                <a:gdLst/>
                <a:ahLst/>
                <a:cxnLst/>
                <a:rect l="l" t="t" r="r" b="b"/>
                <a:pathLst>
                  <a:path w="69" h="73" extrusionOk="0">
                    <a:moveTo>
                      <a:pt x="0" y="45"/>
                    </a:moveTo>
                    <a:cubicBezTo>
                      <a:pt x="0" y="45"/>
                      <a:pt x="41" y="31"/>
                      <a:pt x="69" y="73"/>
                    </a:cubicBezTo>
                    <a:cubicBezTo>
                      <a:pt x="69" y="73"/>
                      <a:pt x="42" y="0"/>
                      <a:pt x="0" y="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4" name="Google Shape;854;p31"/>
              <p:cNvSpPr/>
              <p:nvPr/>
            </p:nvSpPr>
            <p:spPr>
              <a:xfrm flipH="1">
                <a:off x="1536332" y="1684499"/>
                <a:ext cx="49019" cy="48338"/>
              </a:xfrm>
              <a:custGeom>
                <a:avLst/>
                <a:gdLst/>
                <a:ahLst/>
                <a:cxnLst/>
                <a:rect l="l" t="t" r="r" b="b"/>
                <a:pathLst>
                  <a:path w="55" h="54" extrusionOk="0">
                    <a:moveTo>
                      <a:pt x="55" y="38"/>
                    </a:moveTo>
                    <a:cubicBezTo>
                      <a:pt x="55" y="38"/>
                      <a:pt x="23" y="25"/>
                      <a:pt x="0" y="54"/>
                    </a:cubicBezTo>
                    <a:cubicBezTo>
                      <a:pt x="0" y="54"/>
                      <a:pt x="26" y="0"/>
                      <a:pt x="55" y="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5" name="Google Shape;855;p31"/>
              <p:cNvSpPr/>
              <p:nvPr/>
            </p:nvSpPr>
            <p:spPr>
              <a:xfrm flipH="1">
                <a:off x="1464165" y="1808408"/>
                <a:ext cx="87145" cy="25871"/>
              </a:xfrm>
              <a:custGeom>
                <a:avLst/>
                <a:gdLst/>
                <a:ahLst/>
                <a:cxnLst/>
                <a:rect l="l" t="t" r="r" b="b"/>
                <a:pathLst>
                  <a:path w="98" h="29" extrusionOk="0">
                    <a:moveTo>
                      <a:pt x="31" y="25"/>
                    </a:moveTo>
                    <a:cubicBezTo>
                      <a:pt x="35" y="26"/>
                      <a:pt x="39" y="27"/>
                      <a:pt x="43" y="27"/>
                    </a:cubicBezTo>
                    <a:cubicBezTo>
                      <a:pt x="61" y="29"/>
                      <a:pt x="79" y="22"/>
                      <a:pt x="97" y="6"/>
                    </a:cubicBezTo>
                    <a:cubicBezTo>
                      <a:pt x="98" y="6"/>
                      <a:pt x="98" y="4"/>
                      <a:pt x="98" y="4"/>
                    </a:cubicBezTo>
                    <a:cubicBezTo>
                      <a:pt x="97" y="3"/>
                      <a:pt x="96" y="3"/>
                      <a:pt x="95" y="3"/>
                    </a:cubicBezTo>
                    <a:cubicBezTo>
                      <a:pt x="78" y="18"/>
                      <a:pt x="61" y="25"/>
                      <a:pt x="44" y="23"/>
                    </a:cubicBezTo>
                    <a:cubicBezTo>
                      <a:pt x="19" y="21"/>
                      <a:pt x="4" y="2"/>
                      <a:pt x="4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1" y="4"/>
                      <a:pt x="12" y="19"/>
                      <a:pt x="31" y="25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856;p31"/>
              <p:cNvSpPr/>
              <p:nvPr/>
            </p:nvSpPr>
            <p:spPr>
              <a:xfrm flipH="1">
                <a:off x="1302130" y="1721264"/>
                <a:ext cx="66040" cy="129356"/>
              </a:xfrm>
              <a:custGeom>
                <a:avLst/>
                <a:gdLst/>
                <a:ahLst/>
                <a:cxnLst/>
                <a:rect l="l" t="t" r="r" b="b"/>
                <a:pathLst>
                  <a:path w="74" h="145" extrusionOk="0">
                    <a:moveTo>
                      <a:pt x="4" y="41"/>
                    </a:moveTo>
                    <a:cubicBezTo>
                      <a:pt x="4" y="41"/>
                      <a:pt x="21" y="0"/>
                      <a:pt x="48" y="3"/>
                    </a:cubicBezTo>
                    <a:cubicBezTo>
                      <a:pt x="74" y="6"/>
                      <a:pt x="58" y="145"/>
                      <a:pt x="0" y="85"/>
                    </a:cubicBezTo>
                    <a:lnTo>
                      <a:pt x="4" y="41"/>
                    </a:ln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7" name="Google Shape;857;p31"/>
              <p:cNvSpPr/>
              <p:nvPr/>
            </p:nvSpPr>
            <p:spPr>
              <a:xfrm flipH="1">
                <a:off x="1328001" y="1751220"/>
                <a:ext cx="33360" cy="27233"/>
              </a:xfrm>
              <a:custGeom>
                <a:avLst/>
                <a:gdLst/>
                <a:ahLst/>
                <a:cxnLst/>
                <a:rect l="l" t="t" r="r" b="b"/>
                <a:pathLst>
                  <a:path w="38" h="30" extrusionOk="0">
                    <a:moveTo>
                      <a:pt x="1" y="30"/>
                    </a:moveTo>
                    <a:cubicBezTo>
                      <a:pt x="2" y="30"/>
                      <a:pt x="3" y="30"/>
                      <a:pt x="3" y="29"/>
                    </a:cubicBezTo>
                    <a:cubicBezTo>
                      <a:pt x="3" y="29"/>
                      <a:pt x="6" y="19"/>
                      <a:pt x="13" y="17"/>
                    </a:cubicBezTo>
                    <a:cubicBezTo>
                      <a:pt x="16" y="16"/>
                      <a:pt x="19" y="17"/>
                      <a:pt x="23" y="20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26" y="19"/>
                      <a:pt x="26" y="18"/>
                      <a:pt x="25" y="17"/>
                    </a:cubicBezTo>
                    <a:cubicBezTo>
                      <a:pt x="20" y="14"/>
                      <a:pt x="16" y="13"/>
                      <a:pt x="12" y="14"/>
                    </a:cubicBezTo>
                    <a:cubicBezTo>
                      <a:pt x="11" y="14"/>
                      <a:pt x="10" y="15"/>
                      <a:pt x="9" y="15"/>
                    </a:cubicBezTo>
                    <a:cubicBezTo>
                      <a:pt x="14" y="8"/>
                      <a:pt x="20" y="4"/>
                      <a:pt x="25" y="4"/>
                    </a:cubicBezTo>
                    <a:cubicBezTo>
                      <a:pt x="28" y="5"/>
                      <a:pt x="31" y="7"/>
                      <a:pt x="33" y="11"/>
                    </a:cubicBezTo>
                    <a:cubicBezTo>
                      <a:pt x="34" y="14"/>
                      <a:pt x="35" y="17"/>
                      <a:pt x="35" y="17"/>
                    </a:cubicBezTo>
                    <a:cubicBezTo>
                      <a:pt x="35" y="17"/>
                      <a:pt x="36" y="18"/>
                      <a:pt x="37" y="18"/>
                    </a:cubicBezTo>
                    <a:cubicBezTo>
                      <a:pt x="38" y="18"/>
                      <a:pt x="38" y="17"/>
                      <a:pt x="38" y="16"/>
                    </a:cubicBezTo>
                    <a:cubicBezTo>
                      <a:pt x="38" y="15"/>
                      <a:pt x="36" y="3"/>
                      <a:pt x="26" y="1"/>
                    </a:cubicBezTo>
                    <a:cubicBezTo>
                      <a:pt x="16" y="0"/>
                      <a:pt x="4" y="12"/>
                      <a:pt x="0" y="28"/>
                    </a:cubicBezTo>
                    <a:cubicBezTo>
                      <a:pt x="0" y="29"/>
                      <a:pt x="0" y="30"/>
                      <a:pt x="1" y="30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8" name="Google Shape;858;p31"/>
              <p:cNvSpPr/>
              <p:nvPr/>
            </p:nvSpPr>
            <p:spPr>
              <a:xfrm flipH="1">
                <a:off x="1306215" y="1546974"/>
                <a:ext cx="307050" cy="19471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18" extrusionOk="0">
                    <a:moveTo>
                      <a:pt x="38" y="175"/>
                    </a:moveTo>
                    <a:cubicBezTo>
                      <a:pt x="38" y="175"/>
                      <a:pt x="93" y="160"/>
                      <a:pt x="116" y="109"/>
                    </a:cubicBezTo>
                    <a:cubicBezTo>
                      <a:pt x="116" y="109"/>
                      <a:pt x="163" y="212"/>
                      <a:pt x="290" y="218"/>
                    </a:cubicBezTo>
                    <a:cubicBezTo>
                      <a:pt x="290" y="218"/>
                      <a:pt x="293" y="164"/>
                      <a:pt x="344" y="175"/>
                    </a:cubicBezTo>
                    <a:cubicBezTo>
                      <a:pt x="344" y="175"/>
                      <a:pt x="340" y="87"/>
                      <a:pt x="280" y="44"/>
                    </a:cubicBezTo>
                    <a:cubicBezTo>
                      <a:pt x="219" y="0"/>
                      <a:pt x="137" y="38"/>
                      <a:pt x="137" y="38"/>
                    </a:cubicBezTo>
                    <a:cubicBezTo>
                      <a:pt x="137" y="38"/>
                      <a:pt x="120" y="18"/>
                      <a:pt x="75" y="35"/>
                    </a:cubicBezTo>
                    <a:cubicBezTo>
                      <a:pt x="30" y="52"/>
                      <a:pt x="0" y="177"/>
                      <a:pt x="0" y="177"/>
                    </a:cubicBezTo>
                    <a:cubicBezTo>
                      <a:pt x="0" y="177"/>
                      <a:pt x="24" y="180"/>
                      <a:pt x="38" y="1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9" name="Google Shape;859;p31"/>
              <p:cNvSpPr/>
              <p:nvPr/>
            </p:nvSpPr>
            <p:spPr>
              <a:xfrm flipH="1">
                <a:off x="1161881" y="2299279"/>
                <a:ext cx="39488" cy="211054"/>
              </a:xfrm>
              <a:custGeom>
                <a:avLst/>
                <a:gdLst/>
                <a:ahLst/>
                <a:cxnLst/>
                <a:rect l="l" t="t" r="r" b="b"/>
                <a:pathLst>
                  <a:path w="44" h="237" extrusionOk="0">
                    <a:moveTo>
                      <a:pt x="0" y="119"/>
                    </a:moveTo>
                    <a:cubicBezTo>
                      <a:pt x="0" y="184"/>
                      <a:pt x="16" y="237"/>
                      <a:pt x="16" y="237"/>
                    </a:cubicBezTo>
                    <a:cubicBezTo>
                      <a:pt x="16" y="237"/>
                      <a:pt x="44" y="184"/>
                      <a:pt x="44" y="119"/>
                    </a:cubicBezTo>
                    <a:cubicBezTo>
                      <a:pt x="44" y="53"/>
                      <a:pt x="22" y="0"/>
                      <a:pt x="22" y="0"/>
                    </a:cubicBezTo>
                    <a:cubicBezTo>
                      <a:pt x="22" y="0"/>
                      <a:pt x="0" y="53"/>
                      <a:pt x="0" y="1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0" name="Google Shape;860;p31"/>
              <p:cNvSpPr/>
              <p:nvPr/>
            </p:nvSpPr>
            <p:spPr>
              <a:xfrm flipH="1">
                <a:off x="1202050" y="2133840"/>
                <a:ext cx="322709" cy="447298"/>
              </a:xfrm>
              <a:custGeom>
                <a:avLst/>
                <a:gdLst/>
                <a:ahLst/>
                <a:cxnLst/>
                <a:rect l="l" t="t" r="r" b="b"/>
                <a:pathLst>
                  <a:path w="362" h="501" extrusionOk="0">
                    <a:moveTo>
                      <a:pt x="19" y="25"/>
                    </a:moveTo>
                    <a:cubicBezTo>
                      <a:pt x="312" y="0"/>
                      <a:pt x="312" y="0"/>
                      <a:pt x="312" y="0"/>
                    </a:cubicBezTo>
                    <a:cubicBezTo>
                      <a:pt x="319" y="1"/>
                      <a:pt x="325" y="7"/>
                      <a:pt x="326" y="15"/>
                    </a:cubicBezTo>
                    <a:cubicBezTo>
                      <a:pt x="361" y="459"/>
                      <a:pt x="361" y="459"/>
                      <a:pt x="361" y="459"/>
                    </a:cubicBezTo>
                    <a:cubicBezTo>
                      <a:pt x="362" y="469"/>
                      <a:pt x="353" y="477"/>
                      <a:pt x="343" y="476"/>
                    </a:cubicBezTo>
                    <a:cubicBezTo>
                      <a:pt x="50" y="501"/>
                      <a:pt x="50" y="501"/>
                      <a:pt x="50" y="501"/>
                    </a:cubicBezTo>
                    <a:cubicBezTo>
                      <a:pt x="42" y="500"/>
                      <a:pt x="36" y="494"/>
                      <a:pt x="36" y="486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0" y="33"/>
                      <a:pt x="9" y="24"/>
                      <a:pt x="19" y="2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1" name="Google Shape;861;p31"/>
              <p:cNvSpPr/>
              <p:nvPr/>
            </p:nvSpPr>
            <p:spPr>
              <a:xfrm flipH="1">
                <a:off x="1328038" y="2250941"/>
                <a:ext cx="70769" cy="7219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2" name="Google Shape;862;p31"/>
              <p:cNvSpPr/>
              <p:nvPr/>
            </p:nvSpPr>
            <p:spPr>
              <a:xfrm flipH="1">
                <a:off x="1153711" y="2244133"/>
                <a:ext cx="171567" cy="204926"/>
              </a:xfrm>
              <a:custGeom>
                <a:avLst/>
                <a:gdLst/>
                <a:ahLst/>
                <a:cxnLst/>
                <a:rect l="l" t="t" r="r" b="b"/>
                <a:pathLst>
                  <a:path w="192" h="230" extrusionOk="0">
                    <a:moveTo>
                      <a:pt x="128" y="230"/>
                    </a:moveTo>
                    <a:cubicBezTo>
                      <a:pt x="146" y="224"/>
                      <a:pt x="174" y="212"/>
                      <a:pt x="180" y="189"/>
                    </a:cubicBezTo>
                    <a:cubicBezTo>
                      <a:pt x="190" y="155"/>
                      <a:pt x="192" y="61"/>
                      <a:pt x="174" y="45"/>
                    </a:cubicBezTo>
                    <a:cubicBezTo>
                      <a:pt x="156" y="29"/>
                      <a:pt x="27" y="0"/>
                      <a:pt x="27" y="0"/>
                    </a:cubicBezTo>
                    <a:cubicBezTo>
                      <a:pt x="27" y="0"/>
                      <a:pt x="21" y="26"/>
                      <a:pt x="45" y="36"/>
                    </a:cubicBezTo>
                    <a:cubicBezTo>
                      <a:pt x="69" y="45"/>
                      <a:pt x="133" y="64"/>
                      <a:pt x="133" y="64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0" y="77"/>
                      <a:pt x="15" y="86"/>
                    </a:cubicBezTo>
                    <a:cubicBezTo>
                      <a:pt x="30" y="95"/>
                      <a:pt x="116" y="97"/>
                      <a:pt x="116" y="97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5"/>
                      <a:pt x="7" y="120"/>
                      <a:pt x="35" y="123"/>
                    </a:cubicBezTo>
                    <a:cubicBezTo>
                      <a:pt x="62" y="126"/>
                      <a:pt x="126" y="132"/>
                      <a:pt x="126" y="132"/>
                    </a:cubicBezTo>
                    <a:cubicBezTo>
                      <a:pt x="52" y="129"/>
                      <a:pt x="52" y="129"/>
                      <a:pt x="52" y="129"/>
                    </a:cubicBezTo>
                    <a:cubicBezTo>
                      <a:pt x="52" y="129"/>
                      <a:pt x="53" y="154"/>
                      <a:pt x="79" y="157"/>
                    </a:cubicBezTo>
                    <a:cubicBezTo>
                      <a:pt x="98" y="159"/>
                      <a:pt x="123" y="163"/>
                      <a:pt x="123" y="163"/>
                    </a:cubicBezTo>
                    <a:lnTo>
                      <a:pt x="128" y="230"/>
                    </a:ln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3" name="Google Shape;863;p31"/>
              <p:cNvSpPr/>
              <p:nvPr/>
            </p:nvSpPr>
            <p:spPr>
              <a:xfrm flipH="1">
                <a:off x="1464846" y="1736923"/>
                <a:ext cx="27233" cy="47657"/>
              </a:xfrm>
              <a:custGeom>
                <a:avLst/>
                <a:gdLst/>
                <a:ahLst/>
                <a:cxnLst/>
                <a:rect l="l" t="t" r="r" b="b"/>
                <a:pathLst>
                  <a:path w="30" h="53" extrusionOk="0">
                    <a:moveTo>
                      <a:pt x="0" y="0"/>
                    </a:moveTo>
                    <a:cubicBezTo>
                      <a:pt x="19" y="2"/>
                      <a:pt x="19" y="2"/>
                      <a:pt x="19" y="2"/>
                    </a:cubicBezTo>
                    <a:cubicBezTo>
                      <a:pt x="26" y="3"/>
                      <a:pt x="30" y="15"/>
                      <a:pt x="28" y="28"/>
                    </a:cubicBezTo>
                    <a:cubicBezTo>
                      <a:pt x="27" y="42"/>
                      <a:pt x="20" y="53"/>
                      <a:pt x="14" y="52"/>
                    </a:cubicBezTo>
                    <a:cubicBezTo>
                      <a:pt x="8" y="51"/>
                      <a:pt x="4" y="40"/>
                      <a:pt x="5" y="26"/>
                    </a:cubicBezTo>
                    <a:cubicBezTo>
                      <a:pt x="6" y="20"/>
                      <a:pt x="7" y="15"/>
                      <a:pt x="9" y="1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64" name="Google Shape;864;p31"/>
            <p:cNvGrpSpPr/>
            <p:nvPr/>
          </p:nvGrpSpPr>
          <p:grpSpPr>
            <a:xfrm>
              <a:off x="1880948" y="2504669"/>
              <a:ext cx="959226" cy="675313"/>
              <a:chOff x="4768936" y="2201894"/>
              <a:chExt cx="959226" cy="675313"/>
            </a:xfrm>
          </p:grpSpPr>
          <p:sp>
            <p:nvSpPr>
              <p:cNvPr id="865" name="Google Shape;865;p31"/>
              <p:cNvSpPr/>
              <p:nvPr/>
            </p:nvSpPr>
            <p:spPr>
              <a:xfrm>
                <a:off x="4768936" y="2201894"/>
                <a:ext cx="959226" cy="67531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65" extrusionOk="0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6" name="Google Shape;866;p31"/>
              <p:cNvSpPr/>
              <p:nvPr/>
            </p:nvSpPr>
            <p:spPr>
              <a:xfrm>
                <a:off x="4874390" y="2238397"/>
                <a:ext cx="750345" cy="332586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64" extrusionOk="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7" name="Google Shape;867;p31"/>
              <p:cNvSpPr/>
              <p:nvPr/>
            </p:nvSpPr>
            <p:spPr>
              <a:xfrm>
                <a:off x="5109633" y="2384410"/>
                <a:ext cx="363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8" name="Google Shape;868;p31"/>
              <p:cNvSpPr/>
              <p:nvPr/>
            </p:nvSpPr>
            <p:spPr>
              <a:xfrm>
                <a:off x="5229284" y="2467556"/>
                <a:ext cx="36300" cy="3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9" name="Google Shape;869;p31"/>
              <p:cNvSpPr/>
              <p:nvPr/>
            </p:nvSpPr>
            <p:spPr>
              <a:xfrm>
                <a:off x="5355017" y="231546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0" name="Google Shape;870;p31"/>
              <p:cNvSpPr/>
              <p:nvPr/>
            </p:nvSpPr>
            <p:spPr>
              <a:xfrm>
                <a:off x="5478722" y="2386438"/>
                <a:ext cx="387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1" name="Google Shape;871;p31"/>
              <p:cNvSpPr/>
              <p:nvPr/>
            </p:nvSpPr>
            <p:spPr>
              <a:xfrm>
                <a:off x="5604456" y="2222173"/>
                <a:ext cx="36300" cy="3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2" name="Google Shape;872;p31"/>
              <p:cNvSpPr/>
              <p:nvPr/>
            </p:nvSpPr>
            <p:spPr>
              <a:xfrm>
                <a:off x="4856139" y="2548675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3" name="Google Shape;873;p31"/>
              <p:cNvSpPr/>
              <p:nvPr/>
            </p:nvSpPr>
            <p:spPr>
              <a:xfrm>
                <a:off x="4848027" y="2635878"/>
                <a:ext cx="66923" cy="152098"/>
              </a:xfrm>
              <a:custGeom>
                <a:avLst/>
                <a:gdLst/>
                <a:ahLst/>
                <a:cxnLst/>
                <a:rect l="l" t="t" r="r" b="b"/>
                <a:pathLst>
                  <a:path w="36" h="83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4" name="Google Shape;874;p31"/>
              <p:cNvSpPr/>
              <p:nvPr/>
            </p:nvSpPr>
            <p:spPr>
              <a:xfrm>
                <a:off x="4971732" y="2564899"/>
                <a:ext cx="66923" cy="223076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1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5" name="Google Shape;875;p31"/>
              <p:cNvSpPr/>
              <p:nvPr/>
            </p:nvSpPr>
            <p:spPr>
              <a:xfrm>
                <a:off x="5093410" y="2491892"/>
                <a:ext cx="66923" cy="296083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0" extrusionOk="0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6" name="Google Shape;876;p31"/>
              <p:cNvSpPr/>
              <p:nvPr/>
            </p:nvSpPr>
            <p:spPr>
              <a:xfrm>
                <a:off x="5219143" y="2548675"/>
                <a:ext cx="64895" cy="2393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9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7" name="Google Shape;877;p31"/>
              <p:cNvSpPr/>
              <p:nvPr/>
            </p:nvSpPr>
            <p:spPr>
              <a:xfrm>
                <a:off x="5342849" y="2418885"/>
                <a:ext cx="66923" cy="369089"/>
              </a:xfrm>
              <a:custGeom>
                <a:avLst/>
                <a:gdLst/>
                <a:ahLst/>
                <a:cxnLst/>
                <a:rect l="l" t="t" r="r" b="b"/>
                <a:pathLst>
                  <a:path w="36" h="199" extrusionOk="0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8" name="Google Shape;878;p31"/>
              <p:cNvSpPr/>
              <p:nvPr/>
            </p:nvSpPr>
            <p:spPr>
              <a:xfrm>
                <a:off x="5464527" y="2479724"/>
                <a:ext cx="66923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7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9" name="Google Shape;879;p31"/>
              <p:cNvSpPr/>
              <p:nvPr/>
            </p:nvSpPr>
            <p:spPr>
              <a:xfrm>
                <a:off x="5588232" y="2329655"/>
                <a:ext cx="66923" cy="458319"/>
              </a:xfrm>
              <a:custGeom>
                <a:avLst/>
                <a:gdLst/>
                <a:ahLst/>
                <a:cxnLst/>
                <a:rect l="l" t="t" r="r" b="b"/>
                <a:pathLst>
                  <a:path w="36" h="248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1912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STOLEN VEHICLE ANALYSIS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063351"/>
            <a:ext cx="7704000" cy="3428262"/>
          </a:xfrm>
        </p:spPr>
        <p:txBody>
          <a:bodyPr/>
          <a:lstStyle/>
          <a:p>
            <a:r>
              <a:rPr lang="en-US" dirty="0" smtClean="0"/>
              <a:t>The total numbers of stolen </a:t>
            </a:r>
            <a:r>
              <a:rPr lang="en-US" smtClean="0"/>
              <a:t>vehicles </a:t>
            </a:r>
            <a:r>
              <a:rPr lang="en-US" smtClean="0"/>
              <a:t>report </a:t>
            </a:r>
            <a:r>
              <a:rPr lang="en-US" dirty="0" smtClean="0"/>
              <a:t>from (2005-2023) across India is 10000 vehicles.</a:t>
            </a:r>
          </a:p>
          <a:p>
            <a:endParaRPr lang="en-US" dirty="0" smtClean="0"/>
          </a:p>
          <a:p>
            <a:r>
              <a:rPr lang="en-US" dirty="0" smtClean="0"/>
              <a:t>Only 3041 vehicles (30.4%) were recovered, leaving 6959 unrecovered, indicating a challenge in tracking stolen cars.</a:t>
            </a:r>
          </a:p>
          <a:p>
            <a:endParaRPr lang="en-US" dirty="0"/>
          </a:p>
          <a:p>
            <a:r>
              <a:rPr lang="en-US" dirty="0" smtClean="0"/>
              <a:t>Older vehicles between 2013-2017 are more vulnerable to being stolen.</a:t>
            </a:r>
          </a:p>
          <a:p>
            <a:endParaRPr lang="en-US" dirty="0"/>
          </a:p>
          <a:p>
            <a:r>
              <a:rPr lang="en-US" dirty="0" smtClean="0"/>
              <a:t>Urban areas experience more thefts due to higher vehicle density and ease of movement for criminals.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86159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1"/>
          <p:cNvSpPr txBox="1">
            <a:spLocks noGrp="1"/>
          </p:cNvSpPr>
          <p:nvPr>
            <p:ph type="title"/>
          </p:nvPr>
        </p:nvSpPr>
        <p:spPr>
          <a:xfrm>
            <a:off x="3869714" y="2851450"/>
            <a:ext cx="4559700" cy="13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RECOVERY INSIGHTS</a:t>
            </a:r>
            <a:endParaRPr dirty="0"/>
          </a:p>
        </p:txBody>
      </p:sp>
      <p:sp>
        <p:nvSpPr>
          <p:cNvPr id="784" name="Google Shape;784;p31"/>
          <p:cNvSpPr txBox="1">
            <a:spLocks noGrp="1"/>
          </p:cNvSpPr>
          <p:nvPr>
            <p:ph type="title" idx="2"/>
          </p:nvPr>
        </p:nvSpPr>
        <p:spPr>
          <a:xfrm>
            <a:off x="3869714" y="2336635"/>
            <a:ext cx="996900" cy="7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sp>
        <p:nvSpPr>
          <p:cNvPr id="785" name="Google Shape;785;p31"/>
          <p:cNvSpPr txBox="1">
            <a:spLocks noGrp="1"/>
          </p:cNvSpPr>
          <p:nvPr>
            <p:ph type="subTitle" idx="1"/>
          </p:nvPr>
        </p:nvSpPr>
        <p:spPr>
          <a:xfrm>
            <a:off x="3871075" y="4229000"/>
            <a:ext cx="45597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Impact of GPS, recovery rates, and effectiveness</a:t>
            </a:r>
          </a:p>
        </p:txBody>
      </p:sp>
      <p:grpSp>
        <p:nvGrpSpPr>
          <p:cNvPr id="786" name="Google Shape;786;p31"/>
          <p:cNvGrpSpPr/>
          <p:nvPr/>
        </p:nvGrpSpPr>
        <p:grpSpPr>
          <a:xfrm>
            <a:off x="713221" y="502143"/>
            <a:ext cx="2987196" cy="3456293"/>
            <a:chOff x="713221" y="502143"/>
            <a:chExt cx="2987196" cy="3456293"/>
          </a:xfrm>
        </p:grpSpPr>
        <p:grpSp>
          <p:nvGrpSpPr>
            <p:cNvPr id="787" name="Google Shape;787;p31"/>
            <p:cNvGrpSpPr/>
            <p:nvPr/>
          </p:nvGrpSpPr>
          <p:grpSpPr>
            <a:xfrm>
              <a:off x="1974337" y="1193591"/>
              <a:ext cx="1726080" cy="1115464"/>
              <a:chOff x="4838012" y="1361547"/>
              <a:chExt cx="951900" cy="615157"/>
            </a:xfrm>
          </p:grpSpPr>
          <p:sp>
            <p:nvSpPr>
              <p:cNvPr id="788" name="Google Shape;788;p31"/>
              <p:cNvSpPr/>
              <p:nvPr/>
            </p:nvSpPr>
            <p:spPr>
              <a:xfrm>
                <a:off x="4838012" y="1419903"/>
                <a:ext cx="951900" cy="556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9" name="Google Shape;789;p31"/>
              <p:cNvSpPr/>
              <p:nvPr/>
            </p:nvSpPr>
            <p:spPr>
              <a:xfrm>
                <a:off x="4838012" y="1361547"/>
                <a:ext cx="951892" cy="58358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67" extrusionOk="0">
                    <a:moveTo>
                      <a:pt x="1057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5"/>
                      <a:pt x="0" y="32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089" y="67"/>
                      <a:pt x="1089" y="67"/>
                      <a:pt x="1089" y="67"/>
                    </a:cubicBezTo>
                    <a:cubicBezTo>
                      <a:pt x="1089" y="32"/>
                      <a:pt x="1089" y="32"/>
                      <a:pt x="1089" y="32"/>
                    </a:cubicBezTo>
                    <a:cubicBezTo>
                      <a:pt x="1089" y="15"/>
                      <a:pt x="1074" y="0"/>
                      <a:pt x="1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" name="Google Shape;790;p31"/>
              <p:cNvSpPr/>
              <p:nvPr/>
            </p:nvSpPr>
            <p:spPr>
              <a:xfrm>
                <a:off x="4863842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1" name="Google Shape;791;p31"/>
              <p:cNvSpPr/>
              <p:nvPr/>
            </p:nvSpPr>
            <p:spPr>
              <a:xfrm>
                <a:off x="4904979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2" name="Google Shape;792;p31"/>
              <p:cNvSpPr/>
              <p:nvPr/>
            </p:nvSpPr>
            <p:spPr>
              <a:xfrm>
                <a:off x="4945159" y="1376853"/>
                <a:ext cx="267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3" name="Google Shape;793;p31"/>
              <p:cNvSpPr/>
              <p:nvPr/>
            </p:nvSpPr>
            <p:spPr>
              <a:xfrm>
                <a:off x="4902109" y="1478261"/>
                <a:ext cx="348300" cy="348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4" name="Google Shape;794;p31"/>
              <p:cNvSpPr/>
              <p:nvPr/>
            </p:nvSpPr>
            <p:spPr>
              <a:xfrm>
                <a:off x="4926026" y="1502178"/>
                <a:ext cx="299440" cy="300397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43" extrusionOk="0">
                    <a:moveTo>
                      <a:pt x="209" y="5"/>
                    </a:moveTo>
                    <a:cubicBezTo>
                      <a:pt x="197" y="2"/>
                      <a:pt x="184" y="0"/>
                      <a:pt x="171" y="0"/>
                    </a:cubicBezTo>
                    <a:cubicBezTo>
                      <a:pt x="92" y="0"/>
                      <a:pt x="26" y="54"/>
                      <a:pt x="6" y="126"/>
                    </a:cubicBezTo>
                    <a:cubicBezTo>
                      <a:pt x="6" y="128"/>
                      <a:pt x="5" y="130"/>
                      <a:pt x="5" y="131"/>
                    </a:cubicBezTo>
                    <a:cubicBezTo>
                      <a:pt x="4" y="133"/>
                      <a:pt x="4" y="135"/>
                      <a:pt x="3" y="137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3" y="139"/>
                      <a:pt x="3" y="141"/>
                      <a:pt x="2" y="142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2" y="145"/>
                      <a:pt x="2" y="147"/>
                      <a:pt x="2" y="148"/>
                    </a:cubicBezTo>
                    <a:cubicBezTo>
                      <a:pt x="1" y="150"/>
                      <a:pt x="1" y="152"/>
                      <a:pt x="1" y="153"/>
                    </a:cubicBezTo>
                    <a:cubicBezTo>
                      <a:pt x="1" y="154"/>
                      <a:pt x="1" y="154"/>
                      <a:pt x="1" y="155"/>
                    </a:cubicBezTo>
                    <a:cubicBezTo>
                      <a:pt x="1" y="157"/>
                      <a:pt x="0" y="158"/>
                      <a:pt x="0" y="160"/>
                    </a:cubicBezTo>
                    <a:cubicBezTo>
                      <a:pt x="0" y="162"/>
                      <a:pt x="0" y="163"/>
                      <a:pt x="0" y="165"/>
                    </a:cubicBezTo>
                    <a:cubicBezTo>
                      <a:pt x="0" y="167"/>
                      <a:pt x="0" y="169"/>
                      <a:pt x="0" y="172"/>
                    </a:cubicBezTo>
                    <a:cubicBezTo>
                      <a:pt x="0" y="266"/>
                      <a:pt x="77" y="343"/>
                      <a:pt x="171" y="343"/>
                    </a:cubicBezTo>
                    <a:cubicBezTo>
                      <a:pt x="266" y="343"/>
                      <a:pt x="342" y="266"/>
                      <a:pt x="342" y="172"/>
                    </a:cubicBezTo>
                    <a:cubicBezTo>
                      <a:pt x="342" y="90"/>
                      <a:pt x="285" y="22"/>
                      <a:pt x="209" y="5"/>
                    </a:cubicBezTo>
                    <a:close/>
                    <a:moveTo>
                      <a:pt x="171" y="300"/>
                    </a:moveTo>
                    <a:cubicBezTo>
                      <a:pt x="100" y="300"/>
                      <a:pt x="43" y="242"/>
                      <a:pt x="43" y="172"/>
                    </a:cubicBezTo>
                    <a:cubicBezTo>
                      <a:pt x="43" y="170"/>
                      <a:pt x="43" y="168"/>
                      <a:pt x="43" y="167"/>
                    </a:cubicBezTo>
                    <a:cubicBezTo>
                      <a:pt x="43" y="165"/>
                      <a:pt x="43" y="164"/>
                      <a:pt x="43" y="162"/>
                    </a:cubicBezTo>
                    <a:cubicBezTo>
                      <a:pt x="44" y="159"/>
                      <a:pt x="44" y="155"/>
                      <a:pt x="45" y="152"/>
                    </a:cubicBezTo>
                    <a:cubicBezTo>
                      <a:pt x="45" y="151"/>
                      <a:pt x="45" y="149"/>
                      <a:pt x="45" y="148"/>
                    </a:cubicBezTo>
                    <a:cubicBezTo>
                      <a:pt x="46" y="147"/>
                      <a:pt x="46" y="146"/>
                      <a:pt x="46" y="144"/>
                    </a:cubicBezTo>
                    <a:cubicBezTo>
                      <a:pt x="46" y="143"/>
                      <a:pt x="47" y="142"/>
                      <a:pt x="47" y="140"/>
                    </a:cubicBezTo>
                    <a:cubicBezTo>
                      <a:pt x="48" y="138"/>
                      <a:pt x="48" y="135"/>
                      <a:pt x="49" y="133"/>
                    </a:cubicBezTo>
                    <a:cubicBezTo>
                      <a:pt x="65" y="81"/>
                      <a:pt x="114" y="44"/>
                      <a:pt x="171" y="44"/>
                    </a:cubicBezTo>
                    <a:cubicBezTo>
                      <a:pt x="180" y="44"/>
                      <a:pt x="188" y="44"/>
                      <a:pt x="196" y="46"/>
                    </a:cubicBezTo>
                    <a:cubicBezTo>
                      <a:pt x="197" y="46"/>
                      <a:pt x="199" y="47"/>
                      <a:pt x="200" y="47"/>
                    </a:cubicBezTo>
                    <a:cubicBezTo>
                      <a:pt x="201" y="47"/>
                      <a:pt x="201" y="47"/>
                      <a:pt x="202" y="47"/>
                    </a:cubicBezTo>
                    <a:cubicBezTo>
                      <a:pt x="203" y="48"/>
                      <a:pt x="205" y="48"/>
                      <a:pt x="206" y="48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08" y="49"/>
                      <a:pt x="210" y="50"/>
                      <a:pt x="212" y="50"/>
                    </a:cubicBezTo>
                    <a:cubicBezTo>
                      <a:pt x="212" y="50"/>
                      <a:pt x="212" y="50"/>
                      <a:pt x="212" y="50"/>
                    </a:cubicBezTo>
                    <a:cubicBezTo>
                      <a:pt x="214" y="51"/>
                      <a:pt x="215" y="51"/>
                      <a:pt x="217" y="52"/>
                    </a:cubicBezTo>
                    <a:cubicBezTo>
                      <a:pt x="218" y="53"/>
                      <a:pt x="220" y="53"/>
                      <a:pt x="222" y="54"/>
                    </a:cubicBezTo>
                    <a:cubicBezTo>
                      <a:pt x="224" y="55"/>
                      <a:pt x="225" y="56"/>
                      <a:pt x="227" y="56"/>
                    </a:cubicBezTo>
                    <a:cubicBezTo>
                      <a:pt x="227" y="56"/>
                      <a:pt x="227" y="56"/>
                      <a:pt x="227" y="56"/>
                    </a:cubicBezTo>
                    <a:cubicBezTo>
                      <a:pt x="229" y="57"/>
                      <a:pt x="230" y="58"/>
                      <a:pt x="232" y="59"/>
                    </a:cubicBezTo>
                    <a:cubicBezTo>
                      <a:pt x="232" y="59"/>
                      <a:pt x="232" y="59"/>
                      <a:pt x="232" y="59"/>
                    </a:cubicBezTo>
                    <a:cubicBezTo>
                      <a:pt x="234" y="60"/>
                      <a:pt x="235" y="61"/>
                      <a:pt x="237" y="62"/>
                    </a:cubicBezTo>
                    <a:cubicBezTo>
                      <a:pt x="238" y="63"/>
                      <a:pt x="240" y="64"/>
                      <a:pt x="241" y="65"/>
                    </a:cubicBezTo>
                    <a:cubicBezTo>
                      <a:pt x="243" y="65"/>
                      <a:pt x="244" y="66"/>
                      <a:pt x="245" y="67"/>
                    </a:cubicBezTo>
                    <a:cubicBezTo>
                      <a:pt x="246" y="68"/>
                      <a:pt x="246" y="68"/>
                      <a:pt x="246" y="68"/>
                    </a:cubicBezTo>
                    <a:cubicBezTo>
                      <a:pt x="249" y="70"/>
                      <a:pt x="252" y="72"/>
                      <a:pt x="254" y="74"/>
                    </a:cubicBezTo>
                    <a:cubicBezTo>
                      <a:pt x="256" y="75"/>
                      <a:pt x="257" y="77"/>
                      <a:pt x="258" y="78"/>
                    </a:cubicBezTo>
                    <a:cubicBezTo>
                      <a:pt x="260" y="79"/>
                      <a:pt x="261" y="80"/>
                      <a:pt x="262" y="82"/>
                    </a:cubicBezTo>
                    <a:cubicBezTo>
                      <a:pt x="264" y="83"/>
                      <a:pt x="265" y="84"/>
                      <a:pt x="266" y="86"/>
                    </a:cubicBezTo>
                    <a:cubicBezTo>
                      <a:pt x="267" y="87"/>
                      <a:pt x="269" y="89"/>
                      <a:pt x="270" y="90"/>
                    </a:cubicBezTo>
                    <a:cubicBezTo>
                      <a:pt x="271" y="91"/>
                      <a:pt x="272" y="92"/>
                      <a:pt x="273" y="93"/>
                    </a:cubicBezTo>
                    <a:cubicBezTo>
                      <a:pt x="274" y="95"/>
                      <a:pt x="275" y="97"/>
                      <a:pt x="276" y="99"/>
                    </a:cubicBezTo>
                    <a:cubicBezTo>
                      <a:pt x="277" y="100"/>
                      <a:pt x="278" y="101"/>
                      <a:pt x="279" y="103"/>
                    </a:cubicBezTo>
                    <a:cubicBezTo>
                      <a:pt x="279" y="103"/>
                      <a:pt x="279" y="103"/>
                      <a:pt x="279" y="103"/>
                    </a:cubicBezTo>
                    <a:cubicBezTo>
                      <a:pt x="280" y="104"/>
                      <a:pt x="281" y="106"/>
                      <a:pt x="282" y="107"/>
                    </a:cubicBezTo>
                    <a:cubicBezTo>
                      <a:pt x="282" y="108"/>
                      <a:pt x="282" y="108"/>
                      <a:pt x="282" y="108"/>
                    </a:cubicBezTo>
                    <a:cubicBezTo>
                      <a:pt x="283" y="109"/>
                      <a:pt x="284" y="111"/>
                      <a:pt x="285" y="112"/>
                    </a:cubicBezTo>
                    <a:cubicBezTo>
                      <a:pt x="286" y="114"/>
                      <a:pt x="286" y="116"/>
                      <a:pt x="287" y="117"/>
                    </a:cubicBezTo>
                    <a:cubicBezTo>
                      <a:pt x="288" y="119"/>
                      <a:pt x="289" y="120"/>
                      <a:pt x="289" y="122"/>
                    </a:cubicBezTo>
                    <a:cubicBezTo>
                      <a:pt x="289" y="122"/>
                      <a:pt x="289" y="122"/>
                      <a:pt x="289" y="122"/>
                    </a:cubicBezTo>
                    <a:cubicBezTo>
                      <a:pt x="290" y="124"/>
                      <a:pt x="291" y="126"/>
                      <a:pt x="291" y="127"/>
                    </a:cubicBezTo>
                    <a:cubicBezTo>
                      <a:pt x="292" y="129"/>
                      <a:pt x="293" y="131"/>
                      <a:pt x="293" y="133"/>
                    </a:cubicBezTo>
                    <a:cubicBezTo>
                      <a:pt x="294" y="135"/>
                      <a:pt x="294" y="136"/>
                      <a:pt x="295" y="138"/>
                    </a:cubicBezTo>
                    <a:cubicBezTo>
                      <a:pt x="295" y="139"/>
                      <a:pt x="296" y="141"/>
                      <a:pt x="296" y="142"/>
                    </a:cubicBezTo>
                    <a:cubicBezTo>
                      <a:pt x="296" y="143"/>
                      <a:pt x="296" y="144"/>
                      <a:pt x="296" y="144"/>
                    </a:cubicBezTo>
                    <a:cubicBezTo>
                      <a:pt x="297" y="146"/>
                      <a:pt x="297" y="147"/>
                      <a:pt x="297" y="149"/>
                    </a:cubicBezTo>
                    <a:cubicBezTo>
                      <a:pt x="297" y="149"/>
                      <a:pt x="297" y="149"/>
                      <a:pt x="297" y="149"/>
                    </a:cubicBezTo>
                    <a:cubicBezTo>
                      <a:pt x="298" y="151"/>
                      <a:pt x="298" y="152"/>
                      <a:pt x="298" y="154"/>
                    </a:cubicBezTo>
                    <a:cubicBezTo>
                      <a:pt x="298" y="154"/>
                      <a:pt x="298" y="155"/>
                      <a:pt x="298" y="155"/>
                    </a:cubicBezTo>
                    <a:cubicBezTo>
                      <a:pt x="298" y="157"/>
                      <a:pt x="299" y="158"/>
                      <a:pt x="299" y="160"/>
                    </a:cubicBezTo>
                    <a:cubicBezTo>
                      <a:pt x="299" y="160"/>
                      <a:pt x="299" y="160"/>
                      <a:pt x="299" y="160"/>
                    </a:cubicBezTo>
                    <a:cubicBezTo>
                      <a:pt x="299" y="164"/>
                      <a:pt x="299" y="168"/>
                      <a:pt x="299" y="172"/>
                    </a:cubicBezTo>
                    <a:cubicBezTo>
                      <a:pt x="299" y="242"/>
                      <a:pt x="242" y="300"/>
                      <a:pt x="171" y="3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5" name="Google Shape;795;p31"/>
              <p:cNvSpPr/>
              <p:nvPr/>
            </p:nvSpPr>
            <p:spPr>
              <a:xfrm>
                <a:off x="4926026" y="1506961"/>
                <a:ext cx="299440" cy="295613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38" extrusionOk="0">
                    <a:moveTo>
                      <a:pt x="209" y="0"/>
                    </a:moveTo>
                    <a:cubicBezTo>
                      <a:pt x="196" y="41"/>
                      <a:pt x="196" y="41"/>
                      <a:pt x="196" y="41"/>
                    </a:cubicBezTo>
                    <a:cubicBezTo>
                      <a:pt x="197" y="41"/>
                      <a:pt x="199" y="42"/>
                      <a:pt x="200" y="42"/>
                    </a:cubicBezTo>
                    <a:cubicBezTo>
                      <a:pt x="201" y="42"/>
                      <a:pt x="201" y="42"/>
                      <a:pt x="202" y="42"/>
                    </a:cubicBezTo>
                    <a:cubicBezTo>
                      <a:pt x="203" y="43"/>
                      <a:pt x="205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8" y="44"/>
                      <a:pt x="210" y="45"/>
                      <a:pt x="212" y="45"/>
                    </a:cubicBezTo>
                    <a:cubicBezTo>
                      <a:pt x="212" y="45"/>
                      <a:pt x="212" y="45"/>
                      <a:pt x="212" y="45"/>
                    </a:cubicBezTo>
                    <a:cubicBezTo>
                      <a:pt x="214" y="46"/>
                      <a:pt x="215" y="46"/>
                      <a:pt x="217" y="47"/>
                    </a:cubicBezTo>
                    <a:cubicBezTo>
                      <a:pt x="219" y="48"/>
                      <a:pt x="220" y="48"/>
                      <a:pt x="222" y="49"/>
                    </a:cubicBezTo>
                    <a:cubicBezTo>
                      <a:pt x="224" y="50"/>
                      <a:pt x="225" y="51"/>
                      <a:pt x="227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29" y="52"/>
                      <a:pt x="230" y="53"/>
                      <a:pt x="232" y="54"/>
                    </a:cubicBezTo>
                    <a:cubicBezTo>
                      <a:pt x="232" y="54"/>
                      <a:pt x="232" y="54"/>
                      <a:pt x="232" y="54"/>
                    </a:cubicBezTo>
                    <a:cubicBezTo>
                      <a:pt x="234" y="55"/>
                      <a:pt x="235" y="56"/>
                      <a:pt x="237" y="57"/>
                    </a:cubicBezTo>
                    <a:cubicBezTo>
                      <a:pt x="238" y="58"/>
                      <a:pt x="240" y="58"/>
                      <a:pt x="241" y="60"/>
                    </a:cubicBezTo>
                    <a:cubicBezTo>
                      <a:pt x="243" y="60"/>
                      <a:pt x="244" y="61"/>
                      <a:pt x="245" y="62"/>
                    </a:cubicBezTo>
                    <a:cubicBezTo>
                      <a:pt x="246" y="63"/>
                      <a:pt x="246" y="63"/>
                      <a:pt x="246" y="63"/>
                    </a:cubicBezTo>
                    <a:cubicBezTo>
                      <a:pt x="249" y="65"/>
                      <a:pt x="252" y="67"/>
                      <a:pt x="254" y="69"/>
                    </a:cubicBezTo>
                    <a:cubicBezTo>
                      <a:pt x="256" y="70"/>
                      <a:pt x="257" y="72"/>
                      <a:pt x="258" y="73"/>
                    </a:cubicBezTo>
                    <a:cubicBezTo>
                      <a:pt x="260" y="74"/>
                      <a:pt x="261" y="75"/>
                      <a:pt x="262" y="77"/>
                    </a:cubicBezTo>
                    <a:cubicBezTo>
                      <a:pt x="264" y="78"/>
                      <a:pt x="265" y="79"/>
                      <a:pt x="266" y="81"/>
                    </a:cubicBezTo>
                    <a:cubicBezTo>
                      <a:pt x="267" y="82"/>
                      <a:pt x="269" y="84"/>
                      <a:pt x="270" y="85"/>
                    </a:cubicBezTo>
                    <a:cubicBezTo>
                      <a:pt x="271" y="86"/>
                      <a:pt x="272" y="87"/>
                      <a:pt x="273" y="88"/>
                    </a:cubicBezTo>
                    <a:cubicBezTo>
                      <a:pt x="274" y="90"/>
                      <a:pt x="275" y="92"/>
                      <a:pt x="276" y="93"/>
                    </a:cubicBezTo>
                    <a:cubicBezTo>
                      <a:pt x="277" y="95"/>
                      <a:pt x="278" y="96"/>
                      <a:pt x="279" y="98"/>
                    </a:cubicBezTo>
                    <a:cubicBezTo>
                      <a:pt x="279" y="98"/>
                      <a:pt x="279" y="98"/>
                      <a:pt x="279" y="98"/>
                    </a:cubicBezTo>
                    <a:cubicBezTo>
                      <a:pt x="280" y="99"/>
                      <a:pt x="281" y="101"/>
                      <a:pt x="282" y="102"/>
                    </a:cubicBezTo>
                    <a:cubicBezTo>
                      <a:pt x="282" y="103"/>
                      <a:pt x="282" y="103"/>
                      <a:pt x="282" y="103"/>
                    </a:cubicBezTo>
                    <a:cubicBezTo>
                      <a:pt x="283" y="104"/>
                      <a:pt x="284" y="106"/>
                      <a:pt x="285" y="107"/>
                    </a:cubicBezTo>
                    <a:cubicBezTo>
                      <a:pt x="286" y="109"/>
                      <a:pt x="286" y="110"/>
                      <a:pt x="287" y="112"/>
                    </a:cubicBezTo>
                    <a:cubicBezTo>
                      <a:pt x="288" y="114"/>
                      <a:pt x="289" y="115"/>
                      <a:pt x="289" y="117"/>
                    </a:cubicBezTo>
                    <a:cubicBezTo>
                      <a:pt x="289" y="117"/>
                      <a:pt x="289" y="117"/>
                      <a:pt x="289" y="117"/>
                    </a:cubicBezTo>
                    <a:cubicBezTo>
                      <a:pt x="290" y="119"/>
                      <a:pt x="291" y="121"/>
                      <a:pt x="291" y="122"/>
                    </a:cubicBezTo>
                    <a:cubicBezTo>
                      <a:pt x="292" y="124"/>
                      <a:pt x="293" y="126"/>
                      <a:pt x="293" y="128"/>
                    </a:cubicBezTo>
                    <a:cubicBezTo>
                      <a:pt x="294" y="130"/>
                      <a:pt x="294" y="131"/>
                      <a:pt x="295" y="133"/>
                    </a:cubicBezTo>
                    <a:cubicBezTo>
                      <a:pt x="295" y="134"/>
                      <a:pt x="296" y="136"/>
                      <a:pt x="296" y="137"/>
                    </a:cubicBezTo>
                    <a:cubicBezTo>
                      <a:pt x="296" y="138"/>
                      <a:pt x="296" y="139"/>
                      <a:pt x="296" y="139"/>
                    </a:cubicBezTo>
                    <a:cubicBezTo>
                      <a:pt x="297" y="141"/>
                      <a:pt x="297" y="142"/>
                      <a:pt x="297" y="144"/>
                    </a:cubicBezTo>
                    <a:cubicBezTo>
                      <a:pt x="297" y="144"/>
                      <a:pt x="297" y="144"/>
                      <a:pt x="297" y="144"/>
                    </a:cubicBezTo>
                    <a:cubicBezTo>
                      <a:pt x="298" y="146"/>
                      <a:pt x="298" y="147"/>
                      <a:pt x="298" y="149"/>
                    </a:cubicBezTo>
                    <a:cubicBezTo>
                      <a:pt x="298" y="149"/>
                      <a:pt x="298" y="150"/>
                      <a:pt x="298" y="150"/>
                    </a:cubicBezTo>
                    <a:cubicBezTo>
                      <a:pt x="298" y="152"/>
                      <a:pt x="299" y="153"/>
                      <a:pt x="299" y="155"/>
                    </a:cubicBezTo>
                    <a:cubicBezTo>
                      <a:pt x="299" y="155"/>
                      <a:pt x="299" y="155"/>
                      <a:pt x="299" y="155"/>
                    </a:cubicBezTo>
                    <a:cubicBezTo>
                      <a:pt x="299" y="159"/>
                      <a:pt x="299" y="163"/>
                      <a:pt x="299" y="167"/>
                    </a:cubicBezTo>
                    <a:cubicBezTo>
                      <a:pt x="299" y="170"/>
                      <a:pt x="299" y="172"/>
                      <a:pt x="299" y="175"/>
                    </a:cubicBezTo>
                    <a:cubicBezTo>
                      <a:pt x="295" y="242"/>
                      <a:pt x="239" y="295"/>
                      <a:pt x="171" y="295"/>
                    </a:cubicBezTo>
                    <a:cubicBezTo>
                      <a:pt x="100" y="295"/>
                      <a:pt x="43" y="237"/>
                      <a:pt x="43" y="167"/>
                    </a:cubicBezTo>
                    <a:cubicBezTo>
                      <a:pt x="43" y="165"/>
                      <a:pt x="43" y="163"/>
                      <a:pt x="43" y="162"/>
                    </a:cubicBezTo>
                    <a:cubicBezTo>
                      <a:pt x="43" y="160"/>
                      <a:pt x="43" y="159"/>
                      <a:pt x="43" y="157"/>
                    </a:cubicBezTo>
                    <a:cubicBezTo>
                      <a:pt x="44" y="154"/>
                      <a:pt x="44" y="150"/>
                      <a:pt x="45" y="147"/>
                    </a:cubicBezTo>
                    <a:cubicBezTo>
                      <a:pt x="45" y="146"/>
                      <a:pt x="45" y="144"/>
                      <a:pt x="45" y="143"/>
                    </a:cubicBezTo>
                    <a:cubicBezTo>
                      <a:pt x="45" y="142"/>
                      <a:pt x="46" y="140"/>
                      <a:pt x="46" y="139"/>
                    </a:cubicBezTo>
                    <a:cubicBezTo>
                      <a:pt x="46" y="138"/>
                      <a:pt x="47" y="137"/>
                      <a:pt x="47" y="135"/>
                    </a:cubicBezTo>
                    <a:cubicBezTo>
                      <a:pt x="48" y="133"/>
                      <a:pt x="48" y="131"/>
                      <a:pt x="49" y="128"/>
                    </a:cubicBezTo>
                    <a:cubicBezTo>
                      <a:pt x="6" y="121"/>
                      <a:pt x="6" y="121"/>
                      <a:pt x="6" y="121"/>
                    </a:cubicBezTo>
                    <a:cubicBezTo>
                      <a:pt x="6" y="123"/>
                      <a:pt x="5" y="125"/>
                      <a:pt x="5" y="126"/>
                    </a:cubicBezTo>
                    <a:cubicBezTo>
                      <a:pt x="4" y="128"/>
                      <a:pt x="4" y="130"/>
                      <a:pt x="3" y="132"/>
                    </a:cubicBezTo>
                    <a:cubicBezTo>
                      <a:pt x="3" y="132"/>
                      <a:pt x="3" y="132"/>
                      <a:pt x="3" y="132"/>
                    </a:cubicBezTo>
                    <a:cubicBezTo>
                      <a:pt x="3" y="134"/>
                      <a:pt x="3" y="136"/>
                      <a:pt x="2" y="137"/>
                    </a:cubicBezTo>
                    <a:cubicBezTo>
                      <a:pt x="2" y="138"/>
                      <a:pt x="2" y="138"/>
                      <a:pt x="2" y="138"/>
                    </a:cubicBezTo>
                    <a:cubicBezTo>
                      <a:pt x="2" y="140"/>
                      <a:pt x="2" y="142"/>
                      <a:pt x="2" y="143"/>
                    </a:cubicBezTo>
                    <a:cubicBezTo>
                      <a:pt x="1" y="145"/>
                      <a:pt x="1" y="147"/>
                      <a:pt x="1" y="148"/>
                    </a:cubicBezTo>
                    <a:cubicBezTo>
                      <a:pt x="1" y="149"/>
                      <a:pt x="1" y="149"/>
                      <a:pt x="1" y="150"/>
                    </a:cubicBezTo>
                    <a:cubicBezTo>
                      <a:pt x="1" y="151"/>
                      <a:pt x="0" y="153"/>
                      <a:pt x="0" y="155"/>
                    </a:cubicBezTo>
                    <a:cubicBezTo>
                      <a:pt x="0" y="157"/>
                      <a:pt x="0" y="158"/>
                      <a:pt x="0" y="160"/>
                    </a:cubicBezTo>
                    <a:cubicBezTo>
                      <a:pt x="0" y="162"/>
                      <a:pt x="0" y="164"/>
                      <a:pt x="0" y="167"/>
                    </a:cubicBezTo>
                    <a:cubicBezTo>
                      <a:pt x="0" y="261"/>
                      <a:pt x="77" y="338"/>
                      <a:pt x="171" y="338"/>
                    </a:cubicBezTo>
                    <a:cubicBezTo>
                      <a:pt x="263" y="338"/>
                      <a:pt x="338" y="266"/>
                      <a:pt x="342" y="175"/>
                    </a:cubicBezTo>
                    <a:cubicBezTo>
                      <a:pt x="342" y="172"/>
                      <a:pt x="342" y="170"/>
                      <a:pt x="342" y="167"/>
                    </a:cubicBezTo>
                    <a:cubicBezTo>
                      <a:pt x="342" y="85"/>
                      <a:pt x="285" y="17"/>
                      <a:pt x="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6" name="Google Shape;796;p31"/>
              <p:cNvSpPr/>
              <p:nvPr/>
            </p:nvSpPr>
            <p:spPr>
              <a:xfrm>
                <a:off x="5076224" y="1660030"/>
                <a:ext cx="149241" cy="142545"/>
              </a:xfrm>
              <a:custGeom>
                <a:avLst/>
                <a:gdLst/>
                <a:ahLst/>
                <a:cxnLst/>
                <a:rect l="l" t="t" r="r" b="b"/>
                <a:pathLst>
                  <a:path w="171" h="163" extrusionOk="0">
                    <a:moveTo>
                      <a:pt x="171" y="0"/>
                    </a:moveTo>
                    <a:cubicBezTo>
                      <a:pt x="167" y="91"/>
                      <a:pt x="92" y="163"/>
                      <a:pt x="0" y="163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68" y="120"/>
                      <a:pt x="124" y="67"/>
                      <a:pt x="128" y="0"/>
                    </a:cubicBez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7" name="Google Shape;797;p31"/>
              <p:cNvSpPr/>
              <p:nvPr/>
            </p:nvSpPr>
            <p:spPr>
              <a:xfrm>
                <a:off x="5313479" y="1549055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8" name="Google Shape;798;p31"/>
              <p:cNvSpPr/>
              <p:nvPr/>
            </p:nvSpPr>
            <p:spPr>
              <a:xfrm>
                <a:off x="5313479" y="1610282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799;p31"/>
              <p:cNvSpPr/>
              <p:nvPr/>
            </p:nvSpPr>
            <p:spPr>
              <a:xfrm>
                <a:off x="5313479" y="1671510"/>
                <a:ext cx="3234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p31"/>
              <p:cNvSpPr/>
              <p:nvPr/>
            </p:nvSpPr>
            <p:spPr>
              <a:xfrm>
                <a:off x="5313479" y="1732737"/>
                <a:ext cx="205800" cy="2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1" name="Google Shape;801;p31"/>
              <p:cNvSpPr/>
              <p:nvPr/>
            </p:nvSpPr>
            <p:spPr>
              <a:xfrm>
                <a:off x="4970989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802;p31"/>
              <p:cNvSpPr/>
              <p:nvPr/>
            </p:nvSpPr>
            <p:spPr>
              <a:xfrm>
                <a:off x="4889672" y="1867628"/>
                <a:ext cx="57600" cy="5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p31"/>
              <p:cNvSpPr/>
              <p:nvPr/>
            </p:nvSpPr>
            <p:spPr>
              <a:xfrm>
                <a:off x="5257036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4" name="Google Shape;804;p31"/>
              <p:cNvSpPr/>
              <p:nvPr/>
            </p:nvSpPr>
            <p:spPr>
              <a:xfrm>
                <a:off x="5175718" y="1867628"/>
                <a:ext cx="57600" cy="5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5" name="Google Shape;805;p31"/>
              <p:cNvSpPr/>
              <p:nvPr/>
            </p:nvSpPr>
            <p:spPr>
              <a:xfrm>
                <a:off x="5543081" y="1884848"/>
                <a:ext cx="1446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Google Shape;806;p31"/>
              <p:cNvSpPr/>
              <p:nvPr/>
            </p:nvSpPr>
            <p:spPr>
              <a:xfrm>
                <a:off x="5461764" y="1867628"/>
                <a:ext cx="56400" cy="57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7" name="Google Shape;807;p31"/>
            <p:cNvGrpSpPr/>
            <p:nvPr/>
          </p:nvGrpSpPr>
          <p:grpSpPr>
            <a:xfrm>
              <a:off x="1442946" y="949677"/>
              <a:ext cx="437992" cy="437992"/>
              <a:chOff x="1309269" y="3291652"/>
              <a:chExt cx="415198" cy="415198"/>
            </a:xfrm>
          </p:grpSpPr>
          <p:sp>
            <p:nvSpPr>
              <p:cNvPr id="808" name="Google Shape;808;p31"/>
              <p:cNvSpPr/>
              <p:nvPr/>
            </p:nvSpPr>
            <p:spPr>
              <a:xfrm>
                <a:off x="1309269" y="3291652"/>
                <a:ext cx="415198" cy="415198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74" extrusionOk="0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809;p31"/>
              <p:cNvSpPr/>
              <p:nvPr/>
            </p:nvSpPr>
            <p:spPr>
              <a:xfrm>
                <a:off x="1364756" y="3349053"/>
                <a:ext cx="304223" cy="299440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3" extrusionOk="0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10" name="Google Shape;810;p31"/>
            <p:cNvSpPr/>
            <p:nvPr/>
          </p:nvSpPr>
          <p:spPr>
            <a:xfrm>
              <a:off x="3052028" y="502143"/>
              <a:ext cx="560784" cy="924988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31"/>
            <p:cNvSpPr/>
            <p:nvPr/>
          </p:nvSpPr>
          <p:spPr>
            <a:xfrm>
              <a:off x="3003630" y="2329937"/>
              <a:ext cx="269949" cy="266432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31"/>
            <p:cNvSpPr/>
            <p:nvPr/>
          </p:nvSpPr>
          <p:spPr>
            <a:xfrm>
              <a:off x="3003613" y="2807213"/>
              <a:ext cx="166095" cy="273984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3" name="Google Shape;813;p31"/>
            <p:cNvGrpSpPr/>
            <p:nvPr/>
          </p:nvGrpSpPr>
          <p:grpSpPr>
            <a:xfrm>
              <a:off x="713221" y="1546974"/>
              <a:ext cx="1380702" cy="2411462"/>
              <a:chOff x="713221" y="1546974"/>
              <a:chExt cx="1380702" cy="2411462"/>
            </a:xfrm>
          </p:grpSpPr>
          <p:sp>
            <p:nvSpPr>
              <p:cNvPr id="814" name="Google Shape;814;p31"/>
              <p:cNvSpPr/>
              <p:nvPr/>
            </p:nvSpPr>
            <p:spPr>
              <a:xfrm flipH="1">
                <a:off x="1210219" y="1617779"/>
                <a:ext cx="451384" cy="297518"/>
              </a:xfrm>
              <a:custGeom>
                <a:avLst/>
                <a:gdLst/>
                <a:ahLst/>
                <a:cxnLst/>
                <a:rect l="l" t="t" r="r" b="b"/>
                <a:pathLst>
                  <a:path w="506" h="334" extrusionOk="0">
                    <a:moveTo>
                      <a:pt x="258" y="0"/>
                    </a:moveTo>
                    <a:cubicBezTo>
                      <a:pt x="376" y="15"/>
                      <a:pt x="376" y="15"/>
                      <a:pt x="376" y="15"/>
                    </a:cubicBezTo>
                    <a:cubicBezTo>
                      <a:pt x="376" y="15"/>
                      <a:pt x="506" y="234"/>
                      <a:pt x="312" y="313"/>
                    </a:cubicBezTo>
                    <a:cubicBezTo>
                      <a:pt x="308" y="321"/>
                      <a:pt x="249" y="334"/>
                      <a:pt x="216" y="329"/>
                    </a:cubicBezTo>
                    <a:cubicBezTo>
                      <a:pt x="0" y="309"/>
                      <a:pt x="65" y="107"/>
                      <a:pt x="92" y="17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5" name="Google Shape;815;p31"/>
              <p:cNvSpPr/>
              <p:nvPr/>
            </p:nvSpPr>
            <p:spPr>
              <a:xfrm flipH="1">
                <a:off x="892277" y="2443613"/>
                <a:ext cx="815622" cy="1284025"/>
              </a:xfrm>
              <a:custGeom>
                <a:avLst/>
                <a:gdLst/>
                <a:ahLst/>
                <a:cxnLst/>
                <a:rect l="l" t="t" r="r" b="b"/>
                <a:pathLst>
                  <a:path w="914" h="1439" extrusionOk="0">
                    <a:moveTo>
                      <a:pt x="7" y="256"/>
                    </a:moveTo>
                    <a:cubicBezTo>
                      <a:pt x="8" y="267"/>
                      <a:pt x="10" y="286"/>
                      <a:pt x="14" y="313"/>
                    </a:cubicBezTo>
                    <a:cubicBezTo>
                      <a:pt x="49" y="572"/>
                      <a:pt x="205" y="1439"/>
                      <a:pt x="205" y="1439"/>
                    </a:cubicBezTo>
                    <a:cubicBezTo>
                      <a:pt x="357" y="1439"/>
                      <a:pt x="357" y="1439"/>
                      <a:pt x="357" y="1439"/>
                    </a:cubicBezTo>
                    <a:cubicBezTo>
                      <a:pt x="307" y="363"/>
                      <a:pt x="307" y="363"/>
                      <a:pt x="307" y="363"/>
                    </a:cubicBezTo>
                    <a:cubicBezTo>
                      <a:pt x="304" y="298"/>
                      <a:pt x="304" y="298"/>
                      <a:pt x="304" y="298"/>
                    </a:cubicBezTo>
                    <a:cubicBezTo>
                      <a:pt x="328" y="363"/>
                      <a:pt x="328" y="363"/>
                      <a:pt x="328" y="363"/>
                    </a:cubicBezTo>
                    <a:cubicBezTo>
                      <a:pt x="755" y="1439"/>
                      <a:pt x="755" y="1439"/>
                      <a:pt x="755" y="1439"/>
                    </a:cubicBezTo>
                    <a:cubicBezTo>
                      <a:pt x="914" y="1439"/>
                      <a:pt x="914" y="1439"/>
                      <a:pt x="914" y="1439"/>
                    </a:cubicBezTo>
                    <a:cubicBezTo>
                      <a:pt x="914" y="1439"/>
                      <a:pt x="631" y="394"/>
                      <a:pt x="580" y="208"/>
                    </a:cubicBezTo>
                    <a:cubicBezTo>
                      <a:pt x="577" y="199"/>
                      <a:pt x="575" y="193"/>
                      <a:pt x="574" y="188"/>
                    </a:cubicBezTo>
                    <a:cubicBezTo>
                      <a:pt x="545" y="90"/>
                      <a:pt x="484" y="5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6" name="Google Shape;816;p31"/>
              <p:cNvSpPr/>
              <p:nvPr/>
            </p:nvSpPr>
            <p:spPr>
              <a:xfrm flipH="1">
                <a:off x="1228602" y="1913255"/>
                <a:ext cx="425512" cy="571207"/>
              </a:xfrm>
              <a:custGeom>
                <a:avLst/>
                <a:gdLst/>
                <a:ahLst/>
                <a:cxnLst/>
                <a:rect l="l" t="t" r="r" b="b"/>
                <a:pathLst>
                  <a:path w="477" h="641" extrusionOk="0">
                    <a:moveTo>
                      <a:pt x="0" y="63"/>
                    </a:move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5"/>
                      <a:pt x="27" y="316"/>
                    </a:cubicBezTo>
                    <a:cubicBezTo>
                      <a:pt x="27" y="317"/>
                      <a:pt x="27" y="318"/>
                      <a:pt x="28" y="320"/>
                    </a:cubicBezTo>
                    <a:cubicBezTo>
                      <a:pt x="28" y="327"/>
                      <a:pt x="30" y="341"/>
                      <a:pt x="31" y="353"/>
                    </a:cubicBezTo>
                    <a:cubicBezTo>
                      <a:pt x="32" y="362"/>
                      <a:pt x="32" y="362"/>
                      <a:pt x="32" y="362"/>
                    </a:cubicBezTo>
                    <a:cubicBezTo>
                      <a:pt x="32" y="362"/>
                      <a:pt x="32" y="363"/>
                      <a:pt x="32" y="364"/>
                    </a:cubicBezTo>
                    <a:cubicBezTo>
                      <a:pt x="33" y="369"/>
                      <a:pt x="33" y="369"/>
                      <a:pt x="33" y="369"/>
                    </a:cubicBezTo>
                    <a:cubicBezTo>
                      <a:pt x="33" y="371"/>
                      <a:pt x="33" y="373"/>
                      <a:pt x="34" y="375"/>
                    </a:cubicBezTo>
                    <a:cubicBezTo>
                      <a:pt x="34" y="379"/>
                      <a:pt x="34" y="379"/>
                      <a:pt x="34" y="379"/>
                    </a:cubicBezTo>
                    <a:cubicBezTo>
                      <a:pt x="34" y="380"/>
                      <a:pt x="34" y="380"/>
                      <a:pt x="34" y="380"/>
                    </a:cubicBezTo>
                    <a:cubicBezTo>
                      <a:pt x="35" y="386"/>
                      <a:pt x="41" y="442"/>
                      <a:pt x="41" y="442"/>
                    </a:cubicBezTo>
                    <a:cubicBezTo>
                      <a:pt x="28" y="595"/>
                      <a:pt x="28" y="595"/>
                      <a:pt x="28" y="595"/>
                    </a:cubicBezTo>
                    <a:cubicBezTo>
                      <a:pt x="234" y="641"/>
                      <a:pt x="234" y="641"/>
                      <a:pt x="234" y="641"/>
                    </a:cubicBezTo>
                    <a:cubicBezTo>
                      <a:pt x="420" y="595"/>
                      <a:pt x="420" y="595"/>
                      <a:pt x="420" y="595"/>
                    </a:cubicBezTo>
                    <a:cubicBezTo>
                      <a:pt x="420" y="455"/>
                      <a:pt x="420" y="455"/>
                      <a:pt x="420" y="455"/>
                    </a:cubicBezTo>
                    <a:cubicBezTo>
                      <a:pt x="420" y="451"/>
                      <a:pt x="420" y="451"/>
                      <a:pt x="420" y="451"/>
                    </a:cubicBezTo>
                    <a:cubicBezTo>
                      <a:pt x="421" y="448"/>
                      <a:pt x="421" y="448"/>
                      <a:pt x="421" y="448"/>
                    </a:cubicBezTo>
                    <a:cubicBezTo>
                      <a:pt x="424" y="430"/>
                      <a:pt x="432" y="380"/>
                      <a:pt x="442" y="322"/>
                    </a:cubicBezTo>
                    <a:cubicBezTo>
                      <a:pt x="442" y="322"/>
                      <a:pt x="442" y="322"/>
                      <a:pt x="442" y="322"/>
                    </a:cubicBezTo>
                    <a:cubicBezTo>
                      <a:pt x="458" y="223"/>
                      <a:pt x="477" y="102"/>
                      <a:pt x="477" y="88"/>
                    </a:cubicBezTo>
                    <a:cubicBezTo>
                      <a:pt x="477" y="88"/>
                      <a:pt x="460" y="80"/>
                      <a:pt x="435" y="68"/>
                    </a:cubicBezTo>
                    <a:cubicBezTo>
                      <a:pt x="435" y="68"/>
                      <a:pt x="435" y="68"/>
                      <a:pt x="435" y="68"/>
                    </a:cubicBezTo>
                    <a:cubicBezTo>
                      <a:pt x="434" y="68"/>
                      <a:pt x="434" y="68"/>
                      <a:pt x="434" y="68"/>
                    </a:cubicBezTo>
                    <a:cubicBezTo>
                      <a:pt x="378" y="42"/>
                      <a:pt x="278" y="0"/>
                      <a:pt x="228" y="1"/>
                    </a:cubicBezTo>
                    <a:cubicBezTo>
                      <a:pt x="155" y="4"/>
                      <a:pt x="0" y="63"/>
                      <a:pt x="0" y="6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7" name="Google Shape;817;p31"/>
              <p:cNvSpPr/>
              <p:nvPr/>
            </p:nvSpPr>
            <p:spPr>
              <a:xfrm flipH="1">
                <a:off x="738412" y="3639812"/>
                <a:ext cx="309092" cy="272328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5" extrusionOk="0">
                    <a:moveTo>
                      <a:pt x="156" y="31"/>
                    </a:move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261" y="198"/>
                      <a:pt x="314" y="230"/>
                    </a:cubicBezTo>
                    <a:cubicBezTo>
                      <a:pt x="347" y="258"/>
                      <a:pt x="335" y="281"/>
                      <a:pt x="328" y="293"/>
                    </a:cubicBezTo>
                    <a:cubicBezTo>
                      <a:pt x="320" y="304"/>
                      <a:pt x="212" y="305"/>
                      <a:pt x="185" y="301"/>
                    </a:cubicBezTo>
                    <a:cubicBezTo>
                      <a:pt x="126" y="293"/>
                      <a:pt x="93" y="218"/>
                      <a:pt x="57" y="211"/>
                    </a:cubicBezTo>
                    <a:cubicBezTo>
                      <a:pt x="21" y="203"/>
                      <a:pt x="0" y="184"/>
                      <a:pt x="15" y="81"/>
                    </a:cubicBezTo>
                    <a:cubicBezTo>
                      <a:pt x="27" y="0"/>
                      <a:pt x="156" y="31"/>
                      <a:pt x="156" y="31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8" name="Google Shape;818;p31"/>
              <p:cNvSpPr/>
              <p:nvPr/>
            </p:nvSpPr>
            <p:spPr>
              <a:xfrm flipH="1">
                <a:off x="713221" y="3728319"/>
                <a:ext cx="332921" cy="230117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58" extrusionOk="0">
                    <a:moveTo>
                      <a:pt x="261" y="82"/>
                    </a:moveTo>
                    <a:cubicBezTo>
                      <a:pt x="261" y="82"/>
                      <a:pt x="296" y="107"/>
                      <a:pt x="326" y="137"/>
                    </a:cubicBezTo>
                    <a:cubicBezTo>
                      <a:pt x="355" y="168"/>
                      <a:pt x="373" y="194"/>
                      <a:pt x="370" y="208"/>
                    </a:cubicBezTo>
                    <a:cubicBezTo>
                      <a:pt x="366" y="221"/>
                      <a:pt x="295" y="258"/>
                      <a:pt x="180" y="213"/>
                    </a:cubicBezTo>
                    <a:cubicBezTo>
                      <a:pt x="122" y="183"/>
                      <a:pt x="6" y="90"/>
                      <a:pt x="3" y="86"/>
                    </a:cubicBezTo>
                    <a:cubicBezTo>
                      <a:pt x="0" y="81"/>
                      <a:pt x="1" y="13"/>
                      <a:pt x="11" y="0"/>
                    </a:cubicBezTo>
                    <a:cubicBezTo>
                      <a:pt x="11" y="0"/>
                      <a:pt x="16" y="31"/>
                      <a:pt x="37" y="44"/>
                    </a:cubicBezTo>
                    <a:cubicBezTo>
                      <a:pt x="59" y="57"/>
                      <a:pt x="149" y="117"/>
                      <a:pt x="149" y="117"/>
                    </a:cubicBezTo>
                    <a:cubicBezTo>
                      <a:pt x="149" y="117"/>
                      <a:pt x="198" y="70"/>
                      <a:pt x="261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9" name="Google Shape;819;p31"/>
              <p:cNvSpPr/>
              <p:nvPr/>
            </p:nvSpPr>
            <p:spPr>
              <a:xfrm flipH="1">
                <a:off x="1374978" y="3639812"/>
                <a:ext cx="312496" cy="272328"/>
              </a:xfrm>
              <a:custGeom>
                <a:avLst/>
                <a:gdLst/>
                <a:ahLst/>
                <a:cxnLst/>
                <a:rect l="l" t="t" r="r" b="b"/>
                <a:pathLst>
                  <a:path w="350" h="305" extrusionOk="0">
                    <a:moveTo>
                      <a:pt x="193" y="31"/>
                    </a:moveTo>
                    <a:cubicBezTo>
                      <a:pt x="176" y="98"/>
                      <a:pt x="176" y="98"/>
                      <a:pt x="176" y="98"/>
                    </a:cubicBezTo>
                    <a:cubicBezTo>
                      <a:pt x="176" y="98"/>
                      <a:pt x="76" y="205"/>
                      <a:pt x="29" y="233"/>
                    </a:cubicBezTo>
                    <a:cubicBezTo>
                      <a:pt x="0" y="275"/>
                      <a:pt x="21" y="274"/>
                      <a:pt x="28" y="286"/>
                    </a:cubicBezTo>
                    <a:cubicBezTo>
                      <a:pt x="36" y="297"/>
                      <a:pt x="128" y="305"/>
                      <a:pt x="155" y="301"/>
                    </a:cubicBezTo>
                    <a:cubicBezTo>
                      <a:pt x="214" y="292"/>
                      <a:pt x="257" y="218"/>
                      <a:pt x="293" y="211"/>
                    </a:cubicBezTo>
                    <a:cubicBezTo>
                      <a:pt x="329" y="203"/>
                      <a:pt x="350" y="184"/>
                      <a:pt x="335" y="81"/>
                    </a:cubicBezTo>
                    <a:cubicBezTo>
                      <a:pt x="323" y="0"/>
                      <a:pt x="193" y="31"/>
                      <a:pt x="193" y="31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0" name="Google Shape;820;p31"/>
              <p:cNvSpPr/>
              <p:nvPr/>
            </p:nvSpPr>
            <p:spPr>
              <a:xfrm flipH="1">
                <a:off x="1377020" y="3728319"/>
                <a:ext cx="332240" cy="230117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58" extrusionOk="0">
                    <a:moveTo>
                      <a:pt x="112" y="82"/>
                    </a:moveTo>
                    <a:cubicBezTo>
                      <a:pt x="112" y="82"/>
                      <a:pt x="77" y="107"/>
                      <a:pt x="47" y="137"/>
                    </a:cubicBezTo>
                    <a:cubicBezTo>
                      <a:pt x="18" y="168"/>
                      <a:pt x="0" y="194"/>
                      <a:pt x="3" y="208"/>
                    </a:cubicBezTo>
                    <a:cubicBezTo>
                      <a:pt x="6" y="221"/>
                      <a:pt x="78" y="258"/>
                      <a:pt x="193" y="213"/>
                    </a:cubicBezTo>
                    <a:cubicBezTo>
                      <a:pt x="250" y="183"/>
                      <a:pt x="367" y="90"/>
                      <a:pt x="370" y="86"/>
                    </a:cubicBezTo>
                    <a:cubicBezTo>
                      <a:pt x="373" y="81"/>
                      <a:pt x="372" y="13"/>
                      <a:pt x="362" y="0"/>
                    </a:cubicBezTo>
                    <a:cubicBezTo>
                      <a:pt x="362" y="0"/>
                      <a:pt x="357" y="31"/>
                      <a:pt x="335" y="44"/>
                    </a:cubicBezTo>
                    <a:cubicBezTo>
                      <a:pt x="314" y="57"/>
                      <a:pt x="224" y="117"/>
                      <a:pt x="224" y="117"/>
                    </a:cubicBezTo>
                    <a:cubicBezTo>
                      <a:pt x="224" y="117"/>
                      <a:pt x="175" y="70"/>
                      <a:pt x="112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31"/>
              <p:cNvSpPr/>
              <p:nvPr/>
            </p:nvSpPr>
            <p:spPr>
              <a:xfrm flipH="1">
                <a:off x="835769" y="1991549"/>
                <a:ext cx="548060" cy="518784"/>
              </a:xfrm>
              <a:custGeom>
                <a:avLst/>
                <a:gdLst/>
                <a:ahLst/>
                <a:cxnLst/>
                <a:rect l="l" t="t" r="r" b="b"/>
                <a:pathLst>
                  <a:path w="615" h="582" extrusionOk="0">
                    <a:moveTo>
                      <a:pt x="0" y="88"/>
                    </a:moveTo>
                    <a:cubicBezTo>
                      <a:pt x="174" y="0"/>
                      <a:pt x="174" y="0"/>
                      <a:pt x="174" y="0"/>
                    </a:cubicBezTo>
                    <a:cubicBezTo>
                      <a:pt x="174" y="0"/>
                      <a:pt x="500" y="310"/>
                      <a:pt x="545" y="352"/>
                    </a:cubicBezTo>
                    <a:cubicBezTo>
                      <a:pt x="603" y="404"/>
                      <a:pt x="615" y="538"/>
                      <a:pt x="510" y="551"/>
                    </a:cubicBezTo>
                    <a:cubicBezTo>
                      <a:pt x="221" y="582"/>
                      <a:pt x="221" y="582"/>
                      <a:pt x="221" y="582"/>
                    </a:cubicBezTo>
                    <a:cubicBezTo>
                      <a:pt x="237" y="399"/>
                      <a:pt x="237" y="399"/>
                      <a:pt x="237" y="399"/>
                    </a:cubicBezTo>
                    <a:cubicBezTo>
                      <a:pt x="48" y="255"/>
                      <a:pt x="48" y="255"/>
                      <a:pt x="48" y="255"/>
                    </a:cubicBezTo>
                    <a:cubicBezTo>
                      <a:pt x="0" y="88"/>
                      <a:pt x="0" y="88"/>
                      <a:pt x="0" y="8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31"/>
              <p:cNvSpPr/>
              <p:nvPr/>
            </p:nvSpPr>
            <p:spPr>
              <a:xfrm flipH="1">
                <a:off x="1041376" y="2250941"/>
                <a:ext cx="184502" cy="54466"/>
              </a:xfrm>
              <a:custGeom>
                <a:avLst/>
                <a:gdLst/>
                <a:ahLst/>
                <a:cxnLst/>
                <a:rect l="l" t="t" r="r" b="b"/>
                <a:pathLst>
                  <a:path w="271" h="80" extrusionOk="0">
                    <a:moveTo>
                      <a:pt x="0" y="0"/>
                    </a:moveTo>
                    <a:lnTo>
                      <a:pt x="5" y="68"/>
                    </a:lnTo>
                    <a:lnTo>
                      <a:pt x="271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31"/>
              <p:cNvSpPr/>
              <p:nvPr/>
            </p:nvSpPr>
            <p:spPr>
              <a:xfrm flipH="1">
                <a:off x="1585351" y="1969082"/>
                <a:ext cx="395556" cy="444574"/>
              </a:xfrm>
              <a:custGeom>
                <a:avLst/>
                <a:gdLst/>
                <a:ahLst/>
                <a:cxnLst/>
                <a:rect l="l" t="t" r="r" b="b"/>
                <a:pathLst>
                  <a:path w="443" h="498" extrusionOk="0">
                    <a:moveTo>
                      <a:pt x="0" y="106"/>
                    </a:moveTo>
                    <a:cubicBezTo>
                      <a:pt x="0" y="106"/>
                      <a:pt x="208" y="496"/>
                      <a:pt x="287" y="497"/>
                    </a:cubicBezTo>
                    <a:cubicBezTo>
                      <a:pt x="365" y="498"/>
                      <a:pt x="443" y="264"/>
                      <a:pt x="443" y="264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366" y="0"/>
                      <a:pt x="282" y="287"/>
                      <a:pt x="273" y="291"/>
                    </a:cubicBezTo>
                    <a:cubicBezTo>
                      <a:pt x="47" y="16"/>
                      <a:pt x="47" y="16"/>
                      <a:pt x="47" y="16"/>
                    </a:cubicBezTo>
                    <a:cubicBezTo>
                      <a:pt x="0" y="106"/>
                      <a:pt x="0" y="106"/>
                      <a:pt x="0" y="10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31"/>
              <p:cNvSpPr/>
              <p:nvPr/>
            </p:nvSpPr>
            <p:spPr>
              <a:xfrm flipH="1">
                <a:off x="1950270" y="1940487"/>
                <a:ext cx="111654" cy="141610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59" extrusionOk="0">
                    <a:moveTo>
                      <a:pt x="110" y="141"/>
                    </a:moveTo>
                    <a:cubicBezTo>
                      <a:pt x="110" y="141"/>
                      <a:pt x="58" y="159"/>
                      <a:pt x="35" y="152"/>
                    </a:cubicBezTo>
                    <a:cubicBezTo>
                      <a:pt x="13" y="144"/>
                      <a:pt x="0" y="127"/>
                      <a:pt x="0" y="127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9"/>
                      <a:pt x="76" y="0"/>
                      <a:pt x="78" y="2"/>
                    </a:cubicBezTo>
                    <a:cubicBezTo>
                      <a:pt x="79" y="4"/>
                      <a:pt x="125" y="84"/>
                      <a:pt x="125" y="84"/>
                    </a:cubicBezTo>
                    <a:cubicBezTo>
                      <a:pt x="110" y="141"/>
                      <a:pt x="110" y="141"/>
                      <a:pt x="110" y="141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31"/>
              <p:cNvSpPr/>
              <p:nvPr/>
            </p:nvSpPr>
            <p:spPr>
              <a:xfrm flipH="1">
                <a:off x="1997246" y="2075290"/>
                <a:ext cx="33360" cy="2723"/>
              </a:xfrm>
              <a:custGeom>
                <a:avLst/>
                <a:gdLst/>
                <a:ahLst/>
                <a:cxnLst/>
                <a:rect l="l" t="t" r="r" b="b"/>
                <a:pathLst>
                  <a:path w="37" h="3" extrusionOk="0">
                    <a:moveTo>
                      <a:pt x="37" y="0"/>
                    </a:moveTo>
                    <a:cubicBezTo>
                      <a:pt x="29" y="2"/>
                      <a:pt x="21" y="3"/>
                      <a:pt x="13" y="3"/>
                    </a:cubicBezTo>
                    <a:cubicBezTo>
                      <a:pt x="8" y="3"/>
                      <a:pt x="4" y="2"/>
                      <a:pt x="0" y="1"/>
                    </a:cubicBezTo>
                    <a:cubicBezTo>
                      <a:pt x="4" y="2"/>
                      <a:pt x="8" y="3"/>
                      <a:pt x="13" y="3"/>
                    </a:cubicBezTo>
                    <a:cubicBezTo>
                      <a:pt x="21" y="3"/>
                      <a:pt x="29" y="2"/>
                      <a:pt x="37" y="0"/>
                    </a:cubicBezTo>
                    <a:moveTo>
                      <a:pt x="37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solidFill>
                <a:srgbClr val="FFD1BE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31"/>
              <p:cNvSpPr/>
              <p:nvPr/>
            </p:nvSpPr>
            <p:spPr>
              <a:xfrm flipH="1">
                <a:off x="1957759" y="2005846"/>
                <a:ext cx="99400" cy="7216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81" extrusionOk="0">
                    <a:moveTo>
                      <a:pt x="71" y="1"/>
                    </a:moveTo>
                    <a:cubicBezTo>
                      <a:pt x="72" y="2"/>
                      <a:pt x="72" y="2"/>
                      <a:pt x="72" y="2"/>
                    </a:cubicBezTo>
                    <a:cubicBezTo>
                      <a:pt x="74" y="4"/>
                      <a:pt x="75" y="6"/>
                      <a:pt x="77" y="7"/>
                    </a:cubicBezTo>
                    <a:cubicBezTo>
                      <a:pt x="75" y="5"/>
                      <a:pt x="73" y="3"/>
                      <a:pt x="71" y="1"/>
                    </a:cubicBezTo>
                    <a:moveTo>
                      <a:pt x="68" y="0"/>
                    </a:moveTo>
                    <a:cubicBezTo>
                      <a:pt x="68" y="0"/>
                      <a:pt x="68" y="0"/>
                      <a:pt x="68" y="1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20"/>
                      <a:pt x="66" y="21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1" y="60"/>
                      <a:pt x="54" y="66"/>
                      <a:pt x="47" y="66"/>
                    </a:cubicBezTo>
                    <a:cubicBezTo>
                      <a:pt x="46" y="66"/>
                      <a:pt x="46" y="66"/>
                      <a:pt x="45" y="66"/>
                    </a:cubicBezTo>
                    <a:cubicBezTo>
                      <a:pt x="38" y="65"/>
                      <a:pt x="38" y="65"/>
                      <a:pt x="38" y="65"/>
                    </a:cubicBezTo>
                    <a:cubicBezTo>
                      <a:pt x="24" y="63"/>
                      <a:pt x="24" y="63"/>
                      <a:pt x="24" y="63"/>
                    </a:cubicBezTo>
                    <a:cubicBezTo>
                      <a:pt x="21" y="63"/>
                      <a:pt x="18" y="62"/>
                      <a:pt x="16" y="60"/>
                    </a:cubicBezTo>
                    <a:cubicBezTo>
                      <a:pt x="15" y="60"/>
                      <a:pt x="15" y="60"/>
                      <a:pt x="14" y="60"/>
                    </a:cubicBezTo>
                    <a:cubicBezTo>
                      <a:pt x="9" y="60"/>
                      <a:pt x="5" y="60"/>
                      <a:pt x="0" y="59"/>
                    </a:cubicBezTo>
                    <a:cubicBezTo>
                      <a:pt x="6" y="65"/>
                      <a:pt x="16" y="74"/>
                      <a:pt x="30" y="79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34" y="80"/>
                      <a:pt x="38" y="81"/>
                      <a:pt x="43" y="81"/>
                    </a:cubicBezTo>
                    <a:cubicBezTo>
                      <a:pt x="51" y="81"/>
                      <a:pt x="59" y="80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76" y="76"/>
                      <a:pt x="84" y="74"/>
                      <a:pt x="91" y="72"/>
                    </a:cubicBezTo>
                    <a:cubicBezTo>
                      <a:pt x="112" y="49"/>
                      <a:pt x="109" y="22"/>
                      <a:pt x="109" y="22"/>
                    </a:cubicBezTo>
                    <a:cubicBezTo>
                      <a:pt x="109" y="22"/>
                      <a:pt x="109" y="22"/>
                      <a:pt x="109" y="22"/>
                    </a:cubicBezTo>
                    <a:cubicBezTo>
                      <a:pt x="99" y="20"/>
                      <a:pt x="92" y="17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0" y="11"/>
                      <a:pt x="75" y="8"/>
                      <a:pt x="71" y="4"/>
                    </a:cubicBezTo>
                    <a:cubicBezTo>
                      <a:pt x="70" y="2"/>
                      <a:pt x="69" y="1"/>
                      <a:pt x="68" y="0"/>
                    </a:cubicBezTo>
                  </a:path>
                </a:pathLst>
              </a:custGeom>
              <a:solidFill>
                <a:srgbClr val="FF86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31"/>
              <p:cNvSpPr/>
              <p:nvPr/>
            </p:nvSpPr>
            <p:spPr>
              <a:xfrm flipH="1">
                <a:off x="2004736" y="1871725"/>
                <a:ext cx="5447" cy="49019"/>
              </a:xfrm>
              <a:custGeom>
                <a:avLst/>
                <a:gdLst/>
                <a:ahLst/>
                <a:cxnLst/>
                <a:rect l="l" t="t" r="r" b="b"/>
                <a:pathLst>
                  <a:path w="8" h="72" extrusionOk="0">
                    <a:moveTo>
                      <a:pt x="8" y="0"/>
                    </a:moveTo>
                    <a:lnTo>
                      <a:pt x="0" y="7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828" name="Google Shape;828;p31"/>
              <p:cNvCxnSpPr/>
              <p:nvPr/>
            </p:nvCxnSpPr>
            <p:spPr>
              <a:xfrm>
                <a:off x="2004736" y="1871725"/>
                <a:ext cx="5462" cy="48921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829" name="Google Shape;829;p31"/>
              <p:cNvSpPr/>
              <p:nvPr/>
            </p:nvSpPr>
            <p:spPr>
              <a:xfrm flipH="1">
                <a:off x="1995204" y="1871044"/>
                <a:ext cx="24509" cy="51742"/>
              </a:xfrm>
              <a:custGeom>
                <a:avLst/>
                <a:gdLst/>
                <a:ahLst/>
                <a:cxnLst/>
                <a:rect l="l" t="t" r="r" b="b"/>
                <a:pathLst>
                  <a:path w="36" h="76" extrusionOk="0">
                    <a:moveTo>
                      <a:pt x="27" y="76"/>
                    </a:moveTo>
                    <a:lnTo>
                      <a:pt x="0" y="72"/>
                    </a:lnTo>
                    <a:lnTo>
                      <a:pt x="9" y="0"/>
                    </a:lnTo>
                    <a:lnTo>
                      <a:pt x="36" y="3"/>
                    </a:lnTo>
                    <a:lnTo>
                      <a:pt x="27" y="7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31"/>
              <p:cNvSpPr/>
              <p:nvPr/>
            </p:nvSpPr>
            <p:spPr>
              <a:xfrm flipH="1">
                <a:off x="1987034" y="1905085"/>
                <a:ext cx="61274" cy="160673"/>
              </a:xfrm>
              <a:custGeom>
                <a:avLst/>
                <a:gdLst/>
                <a:ahLst/>
                <a:cxnLst/>
                <a:rect l="l" t="t" r="r" b="b"/>
                <a:pathLst>
                  <a:path w="69" h="180" extrusionOk="0">
                    <a:moveTo>
                      <a:pt x="56" y="3"/>
                    </a:moveTo>
                    <a:cubicBezTo>
                      <a:pt x="49" y="2"/>
                      <a:pt x="49" y="2"/>
                      <a:pt x="49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" y="159"/>
                      <a:pt x="1" y="159"/>
                      <a:pt x="1" y="159"/>
                    </a:cubicBezTo>
                    <a:cubicBezTo>
                      <a:pt x="0" y="168"/>
                      <a:pt x="5" y="175"/>
                      <a:pt x="14" y="176"/>
                    </a:cubicBezTo>
                    <a:cubicBezTo>
                      <a:pt x="28" y="178"/>
                      <a:pt x="28" y="178"/>
                      <a:pt x="28" y="178"/>
                    </a:cubicBezTo>
                    <a:cubicBezTo>
                      <a:pt x="35" y="179"/>
                      <a:pt x="35" y="179"/>
                      <a:pt x="35" y="179"/>
                    </a:cubicBezTo>
                    <a:cubicBezTo>
                      <a:pt x="43" y="180"/>
                      <a:pt x="51" y="173"/>
                      <a:pt x="52" y="165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56" y="3"/>
                      <a:pt x="56" y="3"/>
                      <a:pt x="56" y="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31"/>
              <p:cNvSpPr/>
              <p:nvPr/>
            </p:nvSpPr>
            <p:spPr>
              <a:xfrm flipH="1">
                <a:off x="1913506" y="1664075"/>
                <a:ext cx="161354" cy="202203"/>
              </a:xfrm>
              <a:custGeom>
                <a:avLst/>
                <a:gdLst/>
                <a:ahLst/>
                <a:cxnLst/>
                <a:rect l="l" t="t" r="r" b="b"/>
                <a:pathLst>
                  <a:path w="181" h="227" extrusionOk="0">
                    <a:moveTo>
                      <a:pt x="175" y="122"/>
                    </a:moveTo>
                    <a:cubicBezTo>
                      <a:pt x="170" y="182"/>
                      <a:pt x="127" y="227"/>
                      <a:pt x="80" y="222"/>
                    </a:cubicBezTo>
                    <a:cubicBezTo>
                      <a:pt x="33" y="218"/>
                      <a:pt x="0" y="166"/>
                      <a:pt x="6" y="106"/>
                    </a:cubicBezTo>
                    <a:cubicBezTo>
                      <a:pt x="11" y="46"/>
                      <a:pt x="54" y="0"/>
                      <a:pt x="101" y="5"/>
                    </a:cubicBezTo>
                    <a:cubicBezTo>
                      <a:pt x="148" y="9"/>
                      <a:pt x="181" y="62"/>
                      <a:pt x="175" y="1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31"/>
              <p:cNvSpPr/>
              <p:nvPr/>
            </p:nvSpPr>
            <p:spPr>
              <a:xfrm flipH="1">
                <a:off x="1896486" y="1640246"/>
                <a:ext cx="197438" cy="255987"/>
              </a:xfrm>
              <a:custGeom>
                <a:avLst/>
                <a:gdLst/>
                <a:ahLst/>
                <a:cxnLst/>
                <a:rect l="l" t="t" r="r" b="b"/>
                <a:pathLst>
                  <a:path w="221" h="287" extrusionOk="0">
                    <a:moveTo>
                      <a:pt x="192" y="69"/>
                    </a:moveTo>
                    <a:cubicBezTo>
                      <a:pt x="163" y="13"/>
                      <a:pt x="104" y="0"/>
                      <a:pt x="58" y="41"/>
                    </a:cubicBezTo>
                    <a:cubicBezTo>
                      <a:pt x="13" y="82"/>
                      <a:pt x="0" y="161"/>
                      <a:pt x="29" y="218"/>
                    </a:cubicBezTo>
                    <a:cubicBezTo>
                      <a:pt x="58" y="274"/>
                      <a:pt x="118" y="287"/>
                      <a:pt x="163" y="246"/>
                    </a:cubicBezTo>
                    <a:cubicBezTo>
                      <a:pt x="208" y="205"/>
                      <a:pt x="221" y="126"/>
                      <a:pt x="192" y="69"/>
                    </a:cubicBezTo>
                    <a:close/>
                    <a:moveTo>
                      <a:pt x="153" y="227"/>
                    </a:moveTo>
                    <a:cubicBezTo>
                      <a:pt x="116" y="260"/>
                      <a:pt x="68" y="250"/>
                      <a:pt x="44" y="204"/>
                    </a:cubicBezTo>
                    <a:cubicBezTo>
                      <a:pt x="21" y="158"/>
                      <a:pt x="31" y="93"/>
                      <a:pt x="68" y="60"/>
                    </a:cubicBezTo>
                    <a:cubicBezTo>
                      <a:pt x="105" y="27"/>
                      <a:pt x="154" y="37"/>
                      <a:pt x="177" y="83"/>
                    </a:cubicBezTo>
                    <a:cubicBezTo>
                      <a:pt x="201" y="129"/>
                      <a:pt x="190" y="194"/>
                      <a:pt x="153" y="2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31"/>
              <p:cNvSpPr/>
              <p:nvPr/>
            </p:nvSpPr>
            <p:spPr>
              <a:xfrm flipH="1">
                <a:off x="1989758" y="1937083"/>
                <a:ext cx="101442" cy="123228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38" extrusionOk="0">
                    <a:moveTo>
                      <a:pt x="113" y="43"/>
                    </a:moveTo>
                    <a:cubicBezTo>
                      <a:pt x="112" y="50"/>
                      <a:pt x="103" y="52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99" y="53"/>
                      <a:pt x="100" y="53"/>
                      <a:pt x="99" y="53"/>
                    </a:cubicBezTo>
                    <a:cubicBezTo>
                      <a:pt x="99" y="54"/>
                      <a:pt x="100" y="55"/>
                      <a:pt x="103" y="58"/>
                    </a:cubicBezTo>
                    <a:cubicBezTo>
                      <a:pt x="106" y="61"/>
                      <a:pt x="109" y="65"/>
                      <a:pt x="108" y="73"/>
                    </a:cubicBezTo>
                    <a:cubicBezTo>
                      <a:pt x="108" y="76"/>
                      <a:pt x="106" y="78"/>
                      <a:pt x="104" y="79"/>
                    </a:cubicBezTo>
                    <a:cubicBezTo>
                      <a:pt x="100" y="82"/>
                      <a:pt x="95" y="83"/>
                      <a:pt x="95" y="83"/>
                    </a:cubicBezTo>
                    <a:cubicBezTo>
                      <a:pt x="95" y="83"/>
                      <a:pt x="95" y="83"/>
                      <a:pt x="95" y="83"/>
                    </a:cubicBezTo>
                    <a:cubicBezTo>
                      <a:pt x="96" y="84"/>
                      <a:pt x="106" y="89"/>
                      <a:pt x="103" y="100"/>
                    </a:cubicBezTo>
                    <a:cubicBezTo>
                      <a:pt x="101" y="111"/>
                      <a:pt x="85" y="110"/>
                      <a:pt x="85" y="111"/>
                    </a:cubicBezTo>
                    <a:cubicBezTo>
                      <a:pt x="85" y="111"/>
                      <a:pt x="89" y="113"/>
                      <a:pt x="92" y="116"/>
                    </a:cubicBezTo>
                    <a:cubicBezTo>
                      <a:pt x="93" y="118"/>
                      <a:pt x="94" y="121"/>
                      <a:pt x="92" y="124"/>
                    </a:cubicBezTo>
                    <a:cubicBezTo>
                      <a:pt x="89" y="130"/>
                      <a:pt x="79" y="133"/>
                      <a:pt x="72" y="135"/>
                    </a:cubicBezTo>
                    <a:cubicBezTo>
                      <a:pt x="71" y="135"/>
                      <a:pt x="70" y="135"/>
                      <a:pt x="69" y="136"/>
                    </a:cubicBezTo>
                    <a:cubicBezTo>
                      <a:pt x="68" y="136"/>
                      <a:pt x="68" y="136"/>
                      <a:pt x="68" y="136"/>
                    </a:cubicBezTo>
                    <a:cubicBezTo>
                      <a:pt x="67" y="136"/>
                      <a:pt x="67" y="136"/>
                      <a:pt x="67" y="136"/>
                    </a:cubicBezTo>
                    <a:cubicBezTo>
                      <a:pt x="50" y="138"/>
                      <a:pt x="26" y="137"/>
                      <a:pt x="15" y="127"/>
                    </a:cubicBezTo>
                    <a:cubicBezTo>
                      <a:pt x="11" y="123"/>
                      <a:pt x="11" y="111"/>
                      <a:pt x="14" y="104"/>
                    </a:cubicBezTo>
                    <a:cubicBezTo>
                      <a:pt x="0" y="94"/>
                      <a:pt x="3" y="71"/>
                      <a:pt x="12" y="67"/>
                    </a:cubicBezTo>
                    <a:cubicBezTo>
                      <a:pt x="0" y="47"/>
                      <a:pt x="7" y="37"/>
                      <a:pt x="17" y="33"/>
                    </a:cubicBezTo>
                    <a:cubicBezTo>
                      <a:pt x="14" y="14"/>
                      <a:pt x="26" y="2"/>
                      <a:pt x="33" y="0"/>
                    </a:cubicBezTo>
                    <a:cubicBezTo>
                      <a:pt x="41" y="0"/>
                      <a:pt x="54" y="3"/>
                      <a:pt x="73" y="10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3" y="10"/>
                      <a:pt x="73" y="11"/>
                      <a:pt x="74" y="11"/>
                    </a:cubicBezTo>
                    <a:cubicBezTo>
                      <a:pt x="76" y="12"/>
                      <a:pt x="86" y="15"/>
                      <a:pt x="88" y="17"/>
                    </a:cubicBezTo>
                    <a:cubicBezTo>
                      <a:pt x="105" y="24"/>
                      <a:pt x="114" y="36"/>
                      <a:pt x="113" y="4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31"/>
              <p:cNvSpPr/>
              <p:nvPr/>
            </p:nvSpPr>
            <p:spPr>
              <a:xfrm flipH="1">
                <a:off x="1938015" y="1908489"/>
                <a:ext cx="118462" cy="117101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33" y="86"/>
                    </a:moveTo>
                    <a:cubicBezTo>
                      <a:pt x="133" y="86"/>
                      <a:pt x="116" y="34"/>
                      <a:pt x="82" y="7"/>
                    </a:cubicBezTo>
                    <a:cubicBezTo>
                      <a:pt x="65" y="0"/>
                      <a:pt x="0" y="52"/>
                      <a:pt x="0" y="52"/>
                    </a:cubicBezTo>
                    <a:cubicBezTo>
                      <a:pt x="5" y="77"/>
                      <a:pt x="38" y="80"/>
                      <a:pt x="61" y="61"/>
                    </a:cubicBezTo>
                    <a:cubicBezTo>
                      <a:pt x="61" y="61"/>
                      <a:pt x="44" y="116"/>
                      <a:pt x="108" y="131"/>
                    </a:cubicBezTo>
                    <a:cubicBezTo>
                      <a:pt x="133" y="86"/>
                      <a:pt x="133" y="86"/>
                      <a:pt x="133" y="8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5" name="Google Shape;835;p31"/>
              <p:cNvSpPr/>
              <p:nvPr/>
            </p:nvSpPr>
            <p:spPr>
              <a:xfrm flipH="1">
                <a:off x="1980907" y="2003804"/>
                <a:ext cx="15659" cy="13616"/>
              </a:xfrm>
              <a:custGeom>
                <a:avLst/>
                <a:gdLst/>
                <a:ahLst/>
                <a:cxnLst/>
                <a:rect l="l" t="t" r="r" b="b"/>
                <a:pathLst>
                  <a:path w="18" h="15" extrusionOk="0">
                    <a:moveTo>
                      <a:pt x="1" y="0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1" y="3"/>
                      <a:pt x="2" y="4"/>
                      <a:pt x="3" y="6"/>
                    </a:cubicBezTo>
                    <a:cubicBezTo>
                      <a:pt x="7" y="10"/>
                      <a:pt x="12" y="13"/>
                      <a:pt x="18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4" y="13"/>
                      <a:pt x="12" y="11"/>
                      <a:pt x="9" y="9"/>
                    </a:cubicBezTo>
                    <a:cubicBezTo>
                      <a:pt x="7" y="8"/>
                      <a:pt x="6" y="6"/>
                      <a:pt x="4" y="4"/>
                    </a:cubicBezTo>
                    <a:cubicBezTo>
                      <a:pt x="4" y="4"/>
                      <a:pt x="4" y="4"/>
                      <a:pt x="3" y="3"/>
                    </a:cubicBezTo>
                    <a:cubicBezTo>
                      <a:pt x="3" y="2"/>
                      <a:pt x="2" y="1"/>
                      <a:pt x="1" y="0"/>
                    </a:cubicBezTo>
                  </a:path>
                </a:pathLst>
              </a:custGeom>
              <a:solidFill>
                <a:srgbClr val="FF643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31"/>
              <p:cNvSpPr/>
              <p:nvPr/>
            </p:nvSpPr>
            <p:spPr>
              <a:xfrm flipH="1">
                <a:off x="1995885" y="1954785"/>
                <a:ext cx="60593" cy="51061"/>
              </a:xfrm>
              <a:custGeom>
                <a:avLst/>
                <a:gdLst/>
                <a:ahLst/>
                <a:cxnLst/>
                <a:rect l="l" t="t" r="r" b="b"/>
                <a:pathLst>
                  <a:path w="68" h="57" extrusionOk="0">
                    <a:moveTo>
                      <a:pt x="0" y="0"/>
                    </a:moveTo>
                    <a:cubicBezTo>
                      <a:pt x="0" y="6"/>
                      <a:pt x="3" y="12"/>
                      <a:pt x="8" y="16"/>
                    </a:cubicBezTo>
                    <a:cubicBezTo>
                      <a:pt x="13" y="20"/>
                      <a:pt x="19" y="22"/>
                      <a:pt x="26" y="23"/>
                    </a:cubicBezTo>
                    <a:cubicBezTo>
                      <a:pt x="26" y="23"/>
                      <a:pt x="27" y="23"/>
                      <a:pt x="28" y="23"/>
                    </a:cubicBezTo>
                    <a:cubicBezTo>
                      <a:pt x="33" y="23"/>
                      <a:pt x="39" y="22"/>
                      <a:pt x="44" y="20"/>
                    </a:cubicBezTo>
                    <a:cubicBezTo>
                      <a:pt x="49" y="19"/>
                      <a:pt x="53" y="17"/>
                      <a:pt x="57" y="15"/>
                    </a:cubicBezTo>
                    <a:cubicBezTo>
                      <a:pt x="56" y="19"/>
                      <a:pt x="56" y="24"/>
                      <a:pt x="57" y="28"/>
                    </a:cubicBezTo>
                    <a:cubicBezTo>
                      <a:pt x="57" y="29"/>
                      <a:pt x="57" y="31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4"/>
                      <a:pt x="57" y="36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41"/>
                      <a:pt x="59" y="43"/>
                      <a:pt x="60" y="46"/>
                    </a:cubicBezTo>
                    <a:cubicBezTo>
                      <a:pt x="62" y="50"/>
                      <a:pt x="64" y="54"/>
                      <a:pt x="67" y="57"/>
                    </a:cubicBezTo>
                    <a:cubicBezTo>
                      <a:pt x="68" y="57"/>
                      <a:pt x="68" y="56"/>
                      <a:pt x="68" y="55"/>
                    </a:cubicBezTo>
                    <a:cubicBezTo>
                      <a:pt x="53" y="34"/>
                      <a:pt x="61" y="9"/>
                      <a:pt x="61" y="9"/>
                    </a:cubicBezTo>
                    <a:cubicBezTo>
                      <a:pt x="51" y="17"/>
                      <a:pt x="40" y="22"/>
                      <a:pt x="29" y="22"/>
                    </a:cubicBezTo>
                    <a:cubicBezTo>
                      <a:pt x="15" y="22"/>
                      <a:pt x="3" y="14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7" name="Google Shape;837;p31"/>
              <p:cNvSpPr/>
              <p:nvPr/>
            </p:nvSpPr>
            <p:spPr>
              <a:xfrm flipH="1">
                <a:off x="1980907" y="1954785"/>
                <a:ext cx="75571" cy="62635"/>
              </a:xfrm>
              <a:custGeom>
                <a:avLst/>
                <a:gdLst/>
                <a:ahLst/>
                <a:cxnLst/>
                <a:rect l="l" t="t" r="r" b="b"/>
                <a:pathLst>
                  <a:path w="85" h="70" extrusionOk="0">
                    <a:moveTo>
                      <a:pt x="76" y="64"/>
                    </a:moveTo>
                    <a:cubicBezTo>
                      <a:pt x="79" y="66"/>
                      <a:pt x="81" y="68"/>
                      <a:pt x="85" y="70"/>
                    </a:cubicBezTo>
                    <a:cubicBezTo>
                      <a:pt x="82" y="68"/>
                      <a:pt x="79" y="66"/>
                      <a:pt x="76" y="64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14"/>
                      <a:pt x="15" y="22"/>
                      <a:pt x="29" y="22"/>
                    </a:cubicBezTo>
                    <a:cubicBezTo>
                      <a:pt x="40" y="22"/>
                      <a:pt x="51" y="17"/>
                      <a:pt x="61" y="9"/>
                    </a:cubicBezTo>
                    <a:cubicBezTo>
                      <a:pt x="61" y="9"/>
                      <a:pt x="53" y="34"/>
                      <a:pt x="68" y="55"/>
                    </a:cubicBezTo>
                    <a:cubicBezTo>
                      <a:pt x="69" y="56"/>
                      <a:pt x="70" y="57"/>
                      <a:pt x="70" y="58"/>
                    </a:cubicBezTo>
                    <a:cubicBezTo>
                      <a:pt x="56" y="40"/>
                      <a:pt x="61" y="17"/>
                      <a:pt x="63" y="11"/>
                    </a:cubicBezTo>
                    <a:cubicBezTo>
                      <a:pt x="64" y="6"/>
                      <a:pt x="64" y="6"/>
                      <a:pt x="64" y="6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4" y="11"/>
                      <a:pt x="49" y="14"/>
                      <a:pt x="43" y="16"/>
                    </a:cubicBezTo>
                    <a:cubicBezTo>
                      <a:pt x="37" y="18"/>
                      <a:pt x="32" y="19"/>
                      <a:pt x="26" y="19"/>
                    </a:cubicBezTo>
                    <a:cubicBezTo>
                      <a:pt x="26" y="19"/>
                      <a:pt x="25" y="19"/>
                      <a:pt x="25" y="19"/>
                    </a:cubicBezTo>
                    <a:cubicBezTo>
                      <a:pt x="20" y="19"/>
                      <a:pt x="14" y="18"/>
                      <a:pt x="9" y="14"/>
                    </a:cubicBezTo>
                    <a:cubicBezTo>
                      <a:pt x="5" y="11"/>
                      <a:pt x="1" y="6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838;p31"/>
              <p:cNvSpPr/>
              <p:nvPr/>
            </p:nvSpPr>
            <p:spPr>
              <a:xfrm flipH="1">
                <a:off x="2008820" y="2029675"/>
                <a:ext cx="53785" cy="10893"/>
              </a:xfrm>
              <a:custGeom>
                <a:avLst/>
                <a:gdLst/>
                <a:ahLst/>
                <a:cxnLst/>
                <a:rect l="l" t="t" r="r" b="b"/>
                <a:pathLst>
                  <a:path w="60" h="12" extrusionOk="0">
                    <a:moveTo>
                      <a:pt x="0" y="0"/>
                    </a:moveTo>
                    <a:cubicBezTo>
                      <a:pt x="60" y="12"/>
                      <a:pt x="60" y="12"/>
                      <a:pt x="60" y="12"/>
                    </a:cubicBezTo>
                    <a:cubicBezTo>
                      <a:pt x="57" y="9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9" name="Google Shape;839;p31"/>
              <p:cNvSpPr/>
              <p:nvPr/>
            </p:nvSpPr>
            <p:spPr>
              <a:xfrm flipH="1">
                <a:off x="1998608" y="2000399"/>
                <a:ext cx="63316" cy="10893"/>
              </a:xfrm>
              <a:custGeom>
                <a:avLst/>
                <a:gdLst/>
                <a:ahLst/>
                <a:cxnLst/>
                <a:rect l="l" t="t" r="r" b="b"/>
                <a:pathLst>
                  <a:path w="71" h="12" extrusionOk="0">
                    <a:moveTo>
                      <a:pt x="0" y="0"/>
                    </a:move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12"/>
                      <a:pt x="67" y="11"/>
                      <a:pt x="71" y="8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31"/>
              <p:cNvSpPr/>
              <p:nvPr/>
            </p:nvSpPr>
            <p:spPr>
              <a:xfrm flipH="1">
                <a:off x="2004736" y="1974528"/>
                <a:ext cx="51742" cy="14297"/>
              </a:xfrm>
              <a:custGeom>
                <a:avLst/>
                <a:gdLst/>
                <a:ahLst/>
                <a:cxnLst/>
                <a:rect l="l" t="t" r="r" b="b"/>
                <a:pathLst>
                  <a:path w="58" h="16" extrusionOk="0">
                    <a:moveTo>
                      <a:pt x="0" y="0"/>
                    </a:move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1"/>
                      <a:pt x="57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31"/>
              <p:cNvSpPr/>
              <p:nvPr/>
            </p:nvSpPr>
            <p:spPr>
              <a:xfrm flipH="1">
                <a:off x="2004736" y="1983379"/>
                <a:ext cx="681" cy="5447"/>
              </a:xfrm>
              <a:custGeom>
                <a:avLst/>
                <a:gdLst/>
                <a:ahLst/>
                <a:cxnLst/>
                <a:rect l="l" t="t" r="r" b="b"/>
                <a:pathLst>
                  <a:path w="1" h="6" extrusionOk="0">
                    <a:moveTo>
                      <a:pt x="1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5C3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2" name="Google Shape;842;p31"/>
              <p:cNvSpPr/>
              <p:nvPr/>
            </p:nvSpPr>
            <p:spPr>
              <a:xfrm flipH="1">
                <a:off x="1583990" y="1959550"/>
                <a:ext cx="411214" cy="510614"/>
              </a:xfrm>
              <a:custGeom>
                <a:avLst/>
                <a:gdLst/>
                <a:ahLst/>
                <a:cxnLst/>
                <a:rect l="l" t="t" r="r" b="b"/>
                <a:pathLst>
                  <a:path w="461" h="573" extrusionOk="0">
                    <a:moveTo>
                      <a:pt x="461" y="327"/>
                    </a:moveTo>
                    <a:cubicBezTo>
                      <a:pt x="460" y="330"/>
                      <a:pt x="459" y="335"/>
                      <a:pt x="457" y="341"/>
                    </a:cubicBezTo>
                    <a:cubicBezTo>
                      <a:pt x="449" y="366"/>
                      <a:pt x="433" y="417"/>
                      <a:pt x="412" y="464"/>
                    </a:cubicBezTo>
                    <a:cubicBezTo>
                      <a:pt x="403" y="484"/>
                      <a:pt x="393" y="503"/>
                      <a:pt x="382" y="520"/>
                    </a:cubicBezTo>
                    <a:cubicBezTo>
                      <a:pt x="362" y="551"/>
                      <a:pt x="340" y="573"/>
                      <a:pt x="316" y="573"/>
                    </a:cubicBezTo>
                    <a:cubicBezTo>
                      <a:pt x="241" y="571"/>
                      <a:pt x="0" y="276"/>
                      <a:pt x="0" y="276"/>
                    </a:cubicBezTo>
                    <a:cubicBezTo>
                      <a:pt x="16" y="169"/>
                      <a:pt x="98" y="52"/>
                      <a:pt x="98" y="52"/>
                    </a:cubicBezTo>
                    <a:cubicBezTo>
                      <a:pt x="280" y="277"/>
                      <a:pt x="280" y="277"/>
                      <a:pt x="280" y="277"/>
                    </a:cubicBezTo>
                    <a:cubicBezTo>
                      <a:pt x="280" y="277"/>
                      <a:pt x="349" y="24"/>
                      <a:pt x="382" y="11"/>
                    </a:cubicBezTo>
                    <a:cubicBezTo>
                      <a:pt x="383" y="10"/>
                      <a:pt x="383" y="10"/>
                      <a:pt x="384" y="10"/>
                    </a:cubicBezTo>
                    <a:cubicBezTo>
                      <a:pt x="417" y="0"/>
                      <a:pt x="452" y="59"/>
                      <a:pt x="452" y="59"/>
                    </a:cubicBezTo>
                    <a:cubicBezTo>
                      <a:pt x="456" y="181"/>
                      <a:pt x="456" y="181"/>
                      <a:pt x="456" y="181"/>
                    </a:cubicBezTo>
                    <a:cubicBezTo>
                      <a:pt x="459" y="261"/>
                      <a:pt x="459" y="261"/>
                      <a:pt x="459" y="261"/>
                    </a:cubicBezTo>
                    <a:cubicBezTo>
                      <a:pt x="461" y="327"/>
                      <a:pt x="461" y="327"/>
                      <a:pt x="461" y="32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3" name="Google Shape;843;p31"/>
              <p:cNvSpPr/>
              <p:nvPr/>
            </p:nvSpPr>
            <p:spPr>
              <a:xfrm flipH="1">
                <a:off x="1625519" y="2133159"/>
                <a:ext cx="66040" cy="290029"/>
              </a:xfrm>
              <a:custGeom>
                <a:avLst/>
                <a:gdLst/>
                <a:ahLst/>
                <a:cxnLst/>
                <a:rect l="l" t="t" r="r" b="b"/>
                <a:pathLst>
                  <a:path w="74" h="325" extrusionOk="0">
                    <a:moveTo>
                      <a:pt x="42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0" y="66"/>
                      <a:pt x="7" y="89"/>
                    </a:cubicBezTo>
                    <a:cubicBezTo>
                      <a:pt x="14" y="111"/>
                      <a:pt x="42" y="150"/>
                      <a:pt x="42" y="150"/>
                    </a:cubicBezTo>
                    <a:cubicBezTo>
                      <a:pt x="42" y="325"/>
                      <a:pt x="42" y="325"/>
                      <a:pt x="42" y="325"/>
                    </a:cubicBezTo>
                    <a:cubicBezTo>
                      <a:pt x="53" y="308"/>
                      <a:pt x="63" y="289"/>
                      <a:pt x="72" y="269"/>
                    </a:cubicBezTo>
                    <a:cubicBezTo>
                      <a:pt x="72" y="269"/>
                      <a:pt x="72" y="269"/>
                      <a:pt x="72" y="269"/>
                    </a:cubicBezTo>
                    <a:cubicBezTo>
                      <a:pt x="74" y="159"/>
                      <a:pt x="74" y="159"/>
                      <a:pt x="74" y="159"/>
                    </a:cubicBezTo>
                    <a:cubicBezTo>
                      <a:pt x="73" y="146"/>
                      <a:pt x="33" y="112"/>
                      <a:pt x="26" y="81"/>
                    </a:cubicBezTo>
                    <a:cubicBezTo>
                      <a:pt x="23" y="66"/>
                      <a:pt x="32" y="31"/>
                      <a:pt x="42" y="0"/>
                    </a:cubicBezTo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844;p31"/>
              <p:cNvSpPr/>
              <p:nvPr/>
            </p:nvSpPr>
            <p:spPr>
              <a:xfrm flipH="1">
                <a:off x="1228601" y="1913255"/>
                <a:ext cx="442533" cy="590270"/>
              </a:xfrm>
              <a:custGeom>
                <a:avLst/>
                <a:gdLst/>
                <a:ahLst/>
                <a:cxnLst/>
                <a:rect l="l" t="t" r="r" b="b"/>
                <a:pathLst>
                  <a:path w="496" h="662" extrusionOk="0">
                    <a:moveTo>
                      <a:pt x="496" y="88"/>
                    </a:moveTo>
                    <a:cubicBezTo>
                      <a:pt x="461" y="323"/>
                      <a:pt x="461" y="323"/>
                      <a:pt x="461" y="323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0" y="321"/>
                      <a:pt x="460" y="321"/>
                      <a:pt x="460" y="321"/>
                    </a:cubicBezTo>
                    <a:cubicBezTo>
                      <a:pt x="440" y="448"/>
                      <a:pt x="440" y="448"/>
                      <a:pt x="440" y="448"/>
                    </a:cubicBezTo>
                    <a:cubicBezTo>
                      <a:pt x="440" y="451"/>
                      <a:pt x="440" y="451"/>
                      <a:pt x="440" y="451"/>
                    </a:cubicBezTo>
                    <a:cubicBezTo>
                      <a:pt x="455" y="595"/>
                      <a:pt x="455" y="595"/>
                      <a:pt x="455" y="595"/>
                    </a:cubicBezTo>
                    <a:cubicBezTo>
                      <a:pt x="455" y="595"/>
                      <a:pt x="214" y="662"/>
                      <a:pt x="47" y="595"/>
                    </a:cubicBezTo>
                    <a:cubicBezTo>
                      <a:pt x="47" y="572"/>
                      <a:pt x="47" y="572"/>
                      <a:pt x="47" y="572"/>
                    </a:cubicBezTo>
                    <a:cubicBezTo>
                      <a:pt x="49" y="516"/>
                      <a:pt x="49" y="516"/>
                      <a:pt x="49" y="516"/>
                    </a:cubicBezTo>
                    <a:cubicBezTo>
                      <a:pt x="51" y="406"/>
                      <a:pt x="51" y="406"/>
                      <a:pt x="51" y="406"/>
                    </a:cubicBezTo>
                    <a:cubicBezTo>
                      <a:pt x="50" y="393"/>
                      <a:pt x="10" y="359"/>
                      <a:pt x="3" y="328"/>
                    </a:cubicBezTo>
                    <a:cubicBezTo>
                      <a:pt x="0" y="313"/>
                      <a:pt x="9" y="278"/>
                      <a:pt x="19" y="247"/>
                    </a:cubicBezTo>
                    <a:cubicBezTo>
                      <a:pt x="28" y="219"/>
                      <a:pt x="37" y="196"/>
                      <a:pt x="37" y="19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38" y="56"/>
                      <a:pt x="178" y="4"/>
                      <a:pt x="247" y="1"/>
                    </a:cubicBezTo>
                    <a:cubicBezTo>
                      <a:pt x="297" y="0"/>
                      <a:pt x="397" y="42"/>
                      <a:pt x="453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79" y="80"/>
                      <a:pt x="496" y="88"/>
                      <a:pt x="496" y="8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Google Shape;845;p31"/>
              <p:cNvSpPr/>
              <p:nvPr/>
            </p:nvSpPr>
            <p:spPr>
              <a:xfrm flipH="1">
                <a:off x="885470" y="2443613"/>
                <a:ext cx="822429" cy="1230921"/>
              </a:xfrm>
              <a:custGeom>
                <a:avLst/>
                <a:gdLst/>
                <a:ahLst/>
                <a:cxnLst/>
                <a:rect l="l" t="t" r="r" b="b"/>
                <a:pathLst>
                  <a:path w="922" h="1380" extrusionOk="0">
                    <a:moveTo>
                      <a:pt x="7" y="256"/>
                    </a:moveTo>
                    <a:cubicBezTo>
                      <a:pt x="7" y="1338"/>
                      <a:pt x="7" y="1338"/>
                      <a:pt x="7" y="1338"/>
                    </a:cubicBezTo>
                    <a:cubicBezTo>
                      <a:pt x="7" y="1338"/>
                      <a:pt x="81" y="1380"/>
                      <a:pt x="214" y="1380"/>
                    </a:cubicBezTo>
                    <a:cubicBezTo>
                      <a:pt x="348" y="1380"/>
                      <a:pt x="428" y="1368"/>
                      <a:pt x="428" y="1368"/>
                    </a:cubicBezTo>
                    <a:cubicBezTo>
                      <a:pt x="324" y="356"/>
                      <a:pt x="324" y="356"/>
                      <a:pt x="324" y="356"/>
                    </a:cubicBezTo>
                    <a:cubicBezTo>
                      <a:pt x="538" y="1366"/>
                      <a:pt x="538" y="1366"/>
                      <a:pt x="538" y="1366"/>
                    </a:cubicBezTo>
                    <a:cubicBezTo>
                      <a:pt x="538" y="1366"/>
                      <a:pt x="653" y="1354"/>
                      <a:pt x="743" y="1332"/>
                    </a:cubicBezTo>
                    <a:cubicBezTo>
                      <a:pt x="834" y="1310"/>
                      <a:pt x="922" y="1248"/>
                      <a:pt x="922" y="1248"/>
                    </a:cubicBezTo>
                    <a:cubicBezTo>
                      <a:pt x="600" y="208"/>
                      <a:pt x="600" y="208"/>
                      <a:pt x="600" y="208"/>
                    </a:cubicBezTo>
                    <a:cubicBezTo>
                      <a:pt x="566" y="75"/>
                      <a:pt x="484" y="3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6" name="Google Shape;846;p31"/>
              <p:cNvSpPr/>
              <p:nvPr/>
            </p:nvSpPr>
            <p:spPr>
              <a:xfrm flipH="1">
                <a:off x="1392680" y="1810451"/>
                <a:ext cx="125271" cy="239648"/>
              </a:xfrm>
              <a:custGeom>
                <a:avLst/>
                <a:gdLst/>
                <a:ahLst/>
                <a:cxnLst/>
                <a:rect l="l" t="t" r="r" b="b"/>
                <a:pathLst>
                  <a:path w="140" h="269" extrusionOk="0">
                    <a:moveTo>
                      <a:pt x="0" y="142"/>
                    </a:moveTo>
                    <a:cubicBezTo>
                      <a:pt x="0" y="159"/>
                      <a:pt x="0" y="233"/>
                      <a:pt x="37" y="269"/>
                    </a:cubicBezTo>
                    <a:cubicBezTo>
                      <a:pt x="110" y="236"/>
                      <a:pt x="139" y="123"/>
                      <a:pt x="139" y="123"/>
                    </a:cubicBezTo>
                    <a:cubicBezTo>
                      <a:pt x="139" y="118"/>
                      <a:pt x="139" y="118"/>
                      <a:pt x="139" y="118"/>
                    </a:cubicBezTo>
                    <a:cubicBezTo>
                      <a:pt x="140" y="29"/>
                      <a:pt x="140" y="29"/>
                      <a:pt x="140" y="29"/>
                    </a:cubicBezTo>
                    <a:cubicBezTo>
                      <a:pt x="139" y="11"/>
                      <a:pt x="15" y="0"/>
                      <a:pt x="15" y="0"/>
                    </a:cubicBezTo>
                    <a:cubicBezTo>
                      <a:pt x="0" y="142"/>
                      <a:pt x="0" y="142"/>
                      <a:pt x="0" y="142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7" name="Google Shape;847;p31"/>
              <p:cNvSpPr/>
              <p:nvPr/>
            </p:nvSpPr>
            <p:spPr>
              <a:xfrm>
                <a:off x="1392679" y="1839726"/>
                <a:ext cx="0" cy="2246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25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728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8" name="Google Shape;848;p31"/>
              <p:cNvSpPr/>
              <p:nvPr/>
            </p:nvSpPr>
            <p:spPr>
              <a:xfrm flipH="1">
                <a:off x="1392679" y="1839726"/>
                <a:ext cx="117101" cy="61274"/>
              </a:xfrm>
              <a:custGeom>
                <a:avLst/>
                <a:gdLst/>
                <a:ahLst/>
                <a:cxnLst/>
                <a:rect l="l" t="t" r="r" b="b"/>
                <a:pathLst>
                  <a:path w="131" h="69" extrusionOk="0">
                    <a:moveTo>
                      <a:pt x="131" y="0"/>
                    </a:moveTo>
                    <a:cubicBezTo>
                      <a:pt x="100" y="30"/>
                      <a:pt x="51" y="64"/>
                      <a:pt x="11" y="64"/>
                    </a:cubicBezTo>
                    <a:cubicBezTo>
                      <a:pt x="7" y="64"/>
                      <a:pt x="4" y="63"/>
                      <a:pt x="1" y="6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14" y="69"/>
                      <a:pt x="35" y="69"/>
                    </a:cubicBezTo>
                    <a:cubicBezTo>
                      <a:pt x="61" y="69"/>
                      <a:pt x="98" y="61"/>
                      <a:pt x="131" y="25"/>
                    </a:cubicBezTo>
                    <a:cubicBezTo>
                      <a:pt x="131" y="0"/>
                      <a:pt x="131" y="0"/>
                      <a:pt x="131" y="0"/>
                    </a:cubicBezTo>
                  </a:path>
                </a:pathLst>
              </a:custGeom>
              <a:solidFill>
                <a:srgbClr val="FF86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9" name="Google Shape;849;p31"/>
              <p:cNvSpPr/>
              <p:nvPr/>
            </p:nvSpPr>
            <p:spPr>
              <a:xfrm flipH="1">
                <a:off x="1351149" y="1610290"/>
                <a:ext cx="240329" cy="294795"/>
              </a:xfrm>
              <a:custGeom>
                <a:avLst/>
                <a:gdLst/>
                <a:ahLst/>
                <a:cxnLst/>
                <a:rect l="l" t="t" r="r" b="b"/>
                <a:pathLst>
                  <a:path w="270" h="330" extrusionOk="0">
                    <a:moveTo>
                      <a:pt x="2" y="168"/>
                    </a:moveTo>
                    <a:cubicBezTo>
                      <a:pt x="1" y="175"/>
                      <a:pt x="1" y="181"/>
                      <a:pt x="0" y="187"/>
                    </a:cubicBezTo>
                    <a:cubicBezTo>
                      <a:pt x="0" y="208"/>
                      <a:pt x="0" y="224"/>
                      <a:pt x="2" y="230"/>
                    </a:cubicBezTo>
                    <a:cubicBezTo>
                      <a:pt x="20" y="271"/>
                      <a:pt x="66" y="316"/>
                      <a:pt x="90" y="319"/>
                    </a:cubicBezTo>
                    <a:cubicBezTo>
                      <a:pt x="142" y="330"/>
                      <a:pt x="215" y="270"/>
                      <a:pt x="244" y="236"/>
                    </a:cubicBezTo>
                    <a:cubicBezTo>
                      <a:pt x="262" y="215"/>
                      <a:pt x="270" y="166"/>
                      <a:pt x="264" y="116"/>
                    </a:cubicBezTo>
                    <a:cubicBezTo>
                      <a:pt x="260" y="85"/>
                      <a:pt x="255" y="81"/>
                      <a:pt x="252" y="69"/>
                    </a:cubicBezTo>
                    <a:cubicBezTo>
                      <a:pt x="252" y="69"/>
                      <a:pt x="243" y="18"/>
                      <a:pt x="142" y="6"/>
                    </a:cubicBezTo>
                    <a:cubicBezTo>
                      <a:pt x="91" y="0"/>
                      <a:pt x="40" y="12"/>
                      <a:pt x="27" y="40"/>
                    </a:cubicBezTo>
                    <a:cubicBezTo>
                      <a:pt x="14" y="68"/>
                      <a:pt x="5" y="124"/>
                      <a:pt x="2" y="168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0" name="Google Shape;850;p31"/>
              <p:cNvSpPr/>
              <p:nvPr/>
            </p:nvSpPr>
            <p:spPr>
              <a:xfrm flipH="1">
                <a:off x="1406976" y="1777091"/>
                <a:ext cx="43572" cy="21786"/>
              </a:xfrm>
              <a:custGeom>
                <a:avLst/>
                <a:gdLst/>
                <a:ahLst/>
                <a:cxnLst/>
                <a:rect l="l" t="t" r="r" b="b"/>
                <a:pathLst>
                  <a:path w="49" h="24" extrusionOk="0">
                    <a:moveTo>
                      <a:pt x="26" y="0"/>
                    </a:moveTo>
                    <a:cubicBezTo>
                      <a:pt x="25" y="0"/>
                      <a:pt x="24" y="0"/>
                      <a:pt x="23" y="0"/>
                    </a:cubicBezTo>
                    <a:cubicBezTo>
                      <a:pt x="10" y="1"/>
                      <a:pt x="0" y="14"/>
                      <a:pt x="0" y="14"/>
                    </a:cubicBezTo>
                    <a:cubicBezTo>
                      <a:pt x="0" y="14"/>
                      <a:pt x="11" y="24"/>
                      <a:pt x="23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39" y="22"/>
                      <a:pt x="49" y="10"/>
                      <a:pt x="49" y="10"/>
                    </a:cubicBezTo>
                    <a:cubicBezTo>
                      <a:pt x="49" y="10"/>
                      <a:pt x="38" y="0"/>
                      <a:pt x="26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1" name="Google Shape;851;p31"/>
              <p:cNvSpPr/>
              <p:nvPr/>
            </p:nvSpPr>
            <p:spPr>
              <a:xfrm flipH="1">
                <a:off x="1575820" y="1760070"/>
                <a:ext cx="15659" cy="17020"/>
              </a:xfrm>
              <a:custGeom>
                <a:avLst/>
                <a:gdLst/>
                <a:ahLst/>
                <a:cxnLst/>
                <a:rect l="l" t="t" r="r" b="b"/>
                <a:pathLst>
                  <a:path w="18" h="19" extrusionOk="0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7"/>
                      <a:pt x="1" y="13"/>
                      <a:pt x="0" y="19"/>
                    </a:cubicBezTo>
                    <a:cubicBezTo>
                      <a:pt x="1" y="19"/>
                      <a:pt x="2" y="19"/>
                      <a:pt x="3" y="19"/>
                    </a:cubicBezTo>
                    <a:cubicBezTo>
                      <a:pt x="11" y="19"/>
                      <a:pt x="18" y="15"/>
                      <a:pt x="18" y="15"/>
                    </a:cubicBezTo>
                    <a:cubicBezTo>
                      <a:pt x="18" y="15"/>
                      <a:pt x="12" y="4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31"/>
              <p:cNvSpPr/>
              <p:nvPr/>
            </p:nvSpPr>
            <p:spPr>
              <a:xfrm flipH="1">
                <a:off x="1542459" y="1736923"/>
                <a:ext cx="25191" cy="44934"/>
              </a:xfrm>
              <a:custGeom>
                <a:avLst/>
                <a:gdLst/>
                <a:ahLst/>
                <a:cxnLst/>
                <a:rect l="l" t="t" r="r" b="b"/>
                <a:pathLst>
                  <a:path w="28" h="50" extrusionOk="0">
                    <a:moveTo>
                      <a:pt x="0" y="0"/>
                    </a:moveTo>
                    <a:cubicBezTo>
                      <a:pt x="18" y="2"/>
                      <a:pt x="18" y="2"/>
                      <a:pt x="18" y="2"/>
                    </a:cubicBezTo>
                    <a:cubicBezTo>
                      <a:pt x="24" y="3"/>
                      <a:pt x="28" y="14"/>
                      <a:pt x="27" y="27"/>
                    </a:cubicBezTo>
                    <a:cubicBezTo>
                      <a:pt x="25" y="40"/>
                      <a:pt x="19" y="50"/>
                      <a:pt x="13" y="49"/>
                    </a:cubicBezTo>
                    <a:cubicBezTo>
                      <a:pt x="7" y="48"/>
                      <a:pt x="3" y="37"/>
                      <a:pt x="5" y="24"/>
                    </a:cubicBezTo>
                    <a:cubicBezTo>
                      <a:pt x="5" y="19"/>
                      <a:pt x="7" y="14"/>
                      <a:pt x="9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3" name="Google Shape;853;p31"/>
              <p:cNvSpPr/>
              <p:nvPr/>
            </p:nvSpPr>
            <p:spPr>
              <a:xfrm flipH="1">
                <a:off x="1437613" y="1681095"/>
                <a:ext cx="61274" cy="64678"/>
              </a:xfrm>
              <a:custGeom>
                <a:avLst/>
                <a:gdLst/>
                <a:ahLst/>
                <a:cxnLst/>
                <a:rect l="l" t="t" r="r" b="b"/>
                <a:pathLst>
                  <a:path w="69" h="73" extrusionOk="0">
                    <a:moveTo>
                      <a:pt x="0" y="45"/>
                    </a:moveTo>
                    <a:cubicBezTo>
                      <a:pt x="0" y="45"/>
                      <a:pt x="41" y="31"/>
                      <a:pt x="69" y="73"/>
                    </a:cubicBezTo>
                    <a:cubicBezTo>
                      <a:pt x="69" y="73"/>
                      <a:pt x="42" y="0"/>
                      <a:pt x="0" y="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4" name="Google Shape;854;p31"/>
              <p:cNvSpPr/>
              <p:nvPr/>
            </p:nvSpPr>
            <p:spPr>
              <a:xfrm flipH="1">
                <a:off x="1536332" y="1684499"/>
                <a:ext cx="49019" cy="48338"/>
              </a:xfrm>
              <a:custGeom>
                <a:avLst/>
                <a:gdLst/>
                <a:ahLst/>
                <a:cxnLst/>
                <a:rect l="l" t="t" r="r" b="b"/>
                <a:pathLst>
                  <a:path w="55" h="54" extrusionOk="0">
                    <a:moveTo>
                      <a:pt x="55" y="38"/>
                    </a:moveTo>
                    <a:cubicBezTo>
                      <a:pt x="55" y="38"/>
                      <a:pt x="23" y="25"/>
                      <a:pt x="0" y="54"/>
                    </a:cubicBezTo>
                    <a:cubicBezTo>
                      <a:pt x="0" y="54"/>
                      <a:pt x="26" y="0"/>
                      <a:pt x="55" y="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5" name="Google Shape;855;p31"/>
              <p:cNvSpPr/>
              <p:nvPr/>
            </p:nvSpPr>
            <p:spPr>
              <a:xfrm flipH="1">
                <a:off x="1464165" y="1808408"/>
                <a:ext cx="87145" cy="25871"/>
              </a:xfrm>
              <a:custGeom>
                <a:avLst/>
                <a:gdLst/>
                <a:ahLst/>
                <a:cxnLst/>
                <a:rect l="l" t="t" r="r" b="b"/>
                <a:pathLst>
                  <a:path w="98" h="29" extrusionOk="0">
                    <a:moveTo>
                      <a:pt x="31" y="25"/>
                    </a:moveTo>
                    <a:cubicBezTo>
                      <a:pt x="35" y="26"/>
                      <a:pt x="39" y="27"/>
                      <a:pt x="43" y="27"/>
                    </a:cubicBezTo>
                    <a:cubicBezTo>
                      <a:pt x="61" y="29"/>
                      <a:pt x="79" y="22"/>
                      <a:pt x="97" y="6"/>
                    </a:cubicBezTo>
                    <a:cubicBezTo>
                      <a:pt x="98" y="6"/>
                      <a:pt x="98" y="4"/>
                      <a:pt x="98" y="4"/>
                    </a:cubicBezTo>
                    <a:cubicBezTo>
                      <a:pt x="97" y="3"/>
                      <a:pt x="96" y="3"/>
                      <a:pt x="95" y="3"/>
                    </a:cubicBezTo>
                    <a:cubicBezTo>
                      <a:pt x="78" y="18"/>
                      <a:pt x="61" y="25"/>
                      <a:pt x="44" y="23"/>
                    </a:cubicBezTo>
                    <a:cubicBezTo>
                      <a:pt x="19" y="21"/>
                      <a:pt x="4" y="2"/>
                      <a:pt x="4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1" y="4"/>
                      <a:pt x="12" y="19"/>
                      <a:pt x="31" y="25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856;p31"/>
              <p:cNvSpPr/>
              <p:nvPr/>
            </p:nvSpPr>
            <p:spPr>
              <a:xfrm flipH="1">
                <a:off x="1302130" y="1721264"/>
                <a:ext cx="66040" cy="129356"/>
              </a:xfrm>
              <a:custGeom>
                <a:avLst/>
                <a:gdLst/>
                <a:ahLst/>
                <a:cxnLst/>
                <a:rect l="l" t="t" r="r" b="b"/>
                <a:pathLst>
                  <a:path w="74" h="145" extrusionOk="0">
                    <a:moveTo>
                      <a:pt x="4" y="41"/>
                    </a:moveTo>
                    <a:cubicBezTo>
                      <a:pt x="4" y="41"/>
                      <a:pt x="21" y="0"/>
                      <a:pt x="48" y="3"/>
                    </a:cubicBezTo>
                    <a:cubicBezTo>
                      <a:pt x="74" y="6"/>
                      <a:pt x="58" y="145"/>
                      <a:pt x="0" y="85"/>
                    </a:cubicBezTo>
                    <a:lnTo>
                      <a:pt x="4" y="41"/>
                    </a:ln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7" name="Google Shape;857;p31"/>
              <p:cNvSpPr/>
              <p:nvPr/>
            </p:nvSpPr>
            <p:spPr>
              <a:xfrm flipH="1">
                <a:off x="1328001" y="1751220"/>
                <a:ext cx="33360" cy="27233"/>
              </a:xfrm>
              <a:custGeom>
                <a:avLst/>
                <a:gdLst/>
                <a:ahLst/>
                <a:cxnLst/>
                <a:rect l="l" t="t" r="r" b="b"/>
                <a:pathLst>
                  <a:path w="38" h="30" extrusionOk="0">
                    <a:moveTo>
                      <a:pt x="1" y="30"/>
                    </a:moveTo>
                    <a:cubicBezTo>
                      <a:pt x="2" y="30"/>
                      <a:pt x="3" y="30"/>
                      <a:pt x="3" y="29"/>
                    </a:cubicBezTo>
                    <a:cubicBezTo>
                      <a:pt x="3" y="29"/>
                      <a:pt x="6" y="19"/>
                      <a:pt x="13" y="17"/>
                    </a:cubicBezTo>
                    <a:cubicBezTo>
                      <a:pt x="16" y="16"/>
                      <a:pt x="19" y="17"/>
                      <a:pt x="23" y="20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26" y="19"/>
                      <a:pt x="26" y="18"/>
                      <a:pt x="25" y="17"/>
                    </a:cubicBezTo>
                    <a:cubicBezTo>
                      <a:pt x="20" y="14"/>
                      <a:pt x="16" y="13"/>
                      <a:pt x="12" y="14"/>
                    </a:cubicBezTo>
                    <a:cubicBezTo>
                      <a:pt x="11" y="14"/>
                      <a:pt x="10" y="15"/>
                      <a:pt x="9" y="15"/>
                    </a:cubicBezTo>
                    <a:cubicBezTo>
                      <a:pt x="14" y="8"/>
                      <a:pt x="20" y="4"/>
                      <a:pt x="25" y="4"/>
                    </a:cubicBezTo>
                    <a:cubicBezTo>
                      <a:pt x="28" y="5"/>
                      <a:pt x="31" y="7"/>
                      <a:pt x="33" y="11"/>
                    </a:cubicBezTo>
                    <a:cubicBezTo>
                      <a:pt x="34" y="14"/>
                      <a:pt x="35" y="17"/>
                      <a:pt x="35" y="17"/>
                    </a:cubicBezTo>
                    <a:cubicBezTo>
                      <a:pt x="35" y="17"/>
                      <a:pt x="36" y="18"/>
                      <a:pt x="37" y="18"/>
                    </a:cubicBezTo>
                    <a:cubicBezTo>
                      <a:pt x="38" y="18"/>
                      <a:pt x="38" y="17"/>
                      <a:pt x="38" y="16"/>
                    </a:cubicBezTo>
                    <a:cubicBezTo>
                      <a:pt x="38" y="15"/>
                      <a:pt x="36" y="3"/>
                      <a:pt x="26" y="1"/>
                    </a:cubicBezTo>
                    <a:cubicBezTo>
                      <a:pt x="16" y="0"/>
                      <a:pt x="4" y="12"/>
                      <a:pt x="0" y="28"/>
                    </a:cubicBezTo>
                    <a:cubicBezTo>
                      <a:pt x="0" y="29"/>
                      <a:pt x="0" y="30"/>
                      <a:pt x="1" y="30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8" name="Google Shape;858;p31"/>
              <p:cNvSpPr/>
              <p:nvPr/>
            </p:nvSpPr>
            <p:spPr>
              <a:xfrm flipH="1">
                <a:off x="1306215" y="1546974"/>
                <a:ext cx="307050" cy="19471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18" extrusionOk="0">
                    <a:moveTo>
                      <a:pt x="38" y="175"/>
                    </a:moveTo>
                    <a:cubicBezTo>
                      <a:pt x="38" y="175"/>
                      <a:pt x="93" y="160"/>
                      <a:pt x="116" y="109"/>
                    </a:cubicBezTo>
                    <a:cubicBezTo>
                      <a:pt x="116" y="109"/>
                      <a:pt x="163" y="212"/>
                      <a:pt x="290" y="218"/>
                    </a:cubicBezTo>
                    <a:cubicBezTo>
                      <a:pt x="290" y="218"/>
                      <a:pt x="293" y="164"/>
                      <a:pt x="344" y="175"/>
                    </a:cubicBezTo>
                    <a:cubicBezTo>
                      <a:pt x="344" y="175"/>
                      <a:pt x="340" y="87"/>
                      <a:pt x="280" y="44"/>
                    </a:cubicBezTo>
                    <a:cubicBezTo>
                      <a:pt x="219" y="0"/>
                      <a:pt x="137" y="38"/>
                      <a:pt x="137" y="38"/>
                    </a:cubicBezTo>
                    <a:cubicBezTo>
                      <a:pt x="137" y="38"/>
                      <a:pt x="120" y="18"/>
                      <a:pt x="75" y="35"/>
                    </a:cubicBezTo>
                    <a:cubicBezTo>
                      <a:pt x="30" y="52"/>
                      <a:pt x="0" y="177"/>
                      <a:pt x="0" y="177"/>
                    </a:cubicBezTo>
                    <a:cubicBezTo>
                      <a:pt x="0" y="177"/>
                      <a:pt x="24" y="180"/>
                      <a:pt x="38" y="1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9" name="Google Shape;859;p31"/>
              <p:cNvSpPr/>
              <p:nvPr/>
            </p:nvSpPr>
            <p:spPr>
              <a:xfrm flipH="1">
                <a:off x="1161881" y="2299279"/>
                <a:ext cx="39488" cy="211054"/>
              </a:xfrm>
              <a:custGeom>
                <a:avLst/>
                <a:gdLst/>
                <a:ahLst/>
                <a:cxnLst/>
                <a:rect l="l" t="t" r="r" b="b"/>
                <a:pathLst>
                  <a:path w="44" h="237" extrusionOk="0">
                    <a:moveTo>
                      <a:pt x="0" y="119"/>
                    </a:moveTo>
                    <a:cubicBezTo>
                      <a:pt x="0" y="184"/>
                      <a:pt x="16" y="237"/>
                      <a:pt x="16" y="237"/>
                    </a:cubicBezTo>
                    <a:cubicBezTo>
                      <a:pt x="16" y="237"/>
                      <a:pt x="44" y="184"/>
                      <a:pt x="44" y="119"/>
                    </a:cubicBezTo>
                    <a:cubicBezTo>
                      <a:pt x="44" y="53"/>
                      <a:pt x="22" y="0"/>
                      <a:pt x="22" y="0"/>
                    </a:cubicBezTo>
                    <a:cubicBezTo>
                      <a:pt x="22" y="0"/>
                      <a:pt x="0" y="53"/>
                      <a:pt x="0" y="1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0" name="Google Shape;860;p31"/>
              <p:cNvSpPr/>
              <p:nvPr/>
            </p:nvSpPr>
            <p:spPr>
              <a:xfrm flipH="1">
                <a:off x="1202050" y="2133840"/>
                <a:ext cx="322709" cy="447298"/>
              </a:xfrm>
              <a:custGeom>
                <a:avLst/>
                <a:gdLst/>
                <a:ahLst/>
                <a:cxnLst/>
                <a:rect l="l" t="t" r="r" b="b"/>
                <a:pathLst>
                  <a:path w="362" h="501" extrusionOk="0">
                    <a:moveTo>
                      <a:pt x="19" y="25"/>
                    </a:moveTo>
                    <a:cubicBezTo>
                      <a:pt x="312" y="0"/>
                      <a:pt x="312" y="0"/>
                      <a:pt x="312" y="0"/>
                    </a:cubicBezTo>
                    <a:cubicBezTo>
                      <a:pt x="319" y="1"/>
                      <a:pt x="325" y="7"/>
                      <a:pt x="326" y="15"/>
                    </a:cubicBezTo>
                    <a:cubicBezTo>
                      <a:pt x="361" y="459"/>
                      <a:pt x="361" y="459"/>
                      <a:pt x="361" y="459"/>
                    </a:cubicBezTo>
                    <a:cubicBezTo>
                      <a:pt x="362" y="469"/>
                      <a:pt x="353" y="477"/>
                      <a:pt x="343" y="476"/>
                    </a:cubicBezTo>
                    <a:cubicBezTo>
                      <a:pt x="50" y="501"/>
                      <a:pt x="50" y="501"/>
                      <a:pt x="50" y="501"/>
                    </a:cubicBezTo>
                    <a:cubicBezTo>
                      <a:pt x="42" y="500"/>
                      <a:pt x="36" y="494"/>
                      <a:pt x="36" y="486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0" y="33"/>
                      <a:pt x="9" y="24"/>
                      <a:pt x="19" y="2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1" name="Google Shape;861;p31"/>
              <p:cNvSpPr/>
              <p:nvPr/>
            </p:nvSpPr>
            <p:spPr>
              <a:xfrm flipH="1">
                <a:off x="1328038" y="2250941"/>
                <a:ext cx="70769" cy="7219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2" name="Google Shape;862;p31"/>
              <p:cNvSpPr/>
              <p:nvPr/>
            </p:nvSpPr>
            <p:spPr>
              <a:xfrm flipH="1">
                <a:off x="1153711" y="2244133"/>
                <a:ext cx="171567" cy="204926"/>
              </a:xfrm>
              <a:custGeom>
                <a:avLst/>
                <a:gdLst/>
                <a:ahLst/>
                <a:cxnLst/>
                <a:rect l="l" t="t" r="r" b="b"/>
                <a:pathLst>
                  <a:path w="192" h="230" extrusionOk="0">
                    <a:moveTo>
                      <a:pt x="128" y="230"/>
                    </a:moveTo>
                    <a:cubicBezTo>
                      <a:pt x="146" y="224"/>
                      <a:pt x="174" y="212"/>
                      <a:pt x="180" y="189"/>
                    </a:cubicBezTo>
                    <a:cubicBezTo>
                      <a:pt x="190" y="155"/>
                      <a:pt x="192" y="61"/>
                      <a:pt x="174" y="45"/>
                    </a:cubicBezTo>
                    <a:cubicBezTo>
                      <a:pt x="156" y="29"/>
                      <a:pt x="27" y="0"/>
                      <a:pt x="27" y="0"/>
                    </a:cubicBezTo>
                    <a:cubicBezTo>
                      <a:pt x="27" y="0"/>
                      <a:pt x="21" y="26"/>
                      <a:pt x="45" y="36"/>
                    </a:cubicBezTo>
                    <a:cubicBezTo>
                      <a:pt x="69" y="45"/>
                      <a:pt x="133" y="64"/>
                      <a:pt x="133" y="64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0" y="77"/>
                      <a:pt x="15" y="86"/>
                    </a:cubicBezTo>
                    <a:cubicBezTo>
                      <a:pt x="30" y="95"/>
                      <a:pt x="116" y="97"/>
                      <a:pt x="116" y="97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5"/>
                      <a:pt x="7" y="120"/>
                      <a:pt x="35" y="123"/>
                    </a:cubicBezTo>
                    <a:cubicBezTo>
                      <a:pt x="62" y="126"/>
                      <a:pt x="126" y="132"/>
                      <a:pt x="126" y="132"/>
                    </a:cubicBezTo>
                    <a:cubicBezTo>
                      <a:pt x="52" y="129"/>
                      <a:pt x="52" y="129"/>
                      <a:pt x="52" y="129"/>
                    </a:cubicBezTo>
                    <a:cubicBezTo>
                      <a:pt x="52" y="129"/>
                      <a:pt x="53" y="154"/>
                      <a:pt x="79" y="157"/>
                    </a:cubicBezTo>
                    <a:cubicBezTo>
                      <a:pt x="98" y="159"/>
                      <a:pt x="123" y="163"/>
                      <a:pt x="123" y="163"/>
                    </a:cubicBezTo>
                    <a:lnTo>
                      <a:pt x="128" y="230"/>
                    </a:ln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3" name="Google Shape;863;p31"/>
              <p:cNvSpPr/>
              <p:nvPr/>
            </p:nvSpPr>
            <p:spPr>
              <a:xfrm flipH="1">
                <a:off x="1464846" y="1736923"/>
                <a:ext cx="27233" cy="47657"/>
              </a:xfrm>
              <a:custGeom>
                <a:avLst/>
                <a:gdLst/>
                <a:ahLst/>
                <a:cxnLst/>
                <a:rect l="l" t="t" r="r" b="b"/>
                <a:pathLst>
                  <a:path w="30" h="53" extrusionOk="0">
                    <a:moveTo>
                      <a:pt x="0" y="0"/>
                    </a:moveTo>
                    <a:cubicBezTo>
                      <a:pt x="19" y="2"/>
                      <a:pt x="19" y="2"/>
                      <a:pt x="19" y="2"/>
                    </a:cubicBezTo>
                    <a:cubicBezTo>
                      <a:pt x="26" y="3"/>
                      <a:pt x="30" y="15"/>
                      <a:pt x="28" y="28"/>
                    </a:cubicBezTo>
                    <a:cubicBezTo>
                      <a:pt x="27" y="42"/>
                      <a:pt x="20" y="53"/>
                      <a:pt x="14" y="52"/>
                    </a:cubicBezTo>
                    <a:cubicBezTo>
                      <a:pt x="8" y="51"/>
                      <a:pt x="4" y="40"/>
                      <a:pt x="5" y="26"/>
                    </a:cubicBezTo>
                    <a:cubicBezTo>
                      <a:pt x="6" y="20"/>
                      <a:pt x="7" y="15"/>
                      <a:pt x="9" y="1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64" name="Google Shape;864;p31"/>
            <p:cNvGrpSpPr/>
            <p:nvPr/>
          </p:nvGrpSpPr>
          <p:grpSpPr>
            <a:xfrm>
              <a:off x="1880948" y="2504669"/>
              <a:ext cx="959226" cy="675313"/>
              <a:chOff x="4768936" y="2201894"/>
              <a:chExt cx="959226" cy="675313"/>
            </a:xfrm>
          </p:grpSpPr>
          <p:sp>
            <p:nvSpPr>
              <p:cNvPr id="865" name="Google Shape;865;p31"/>
              <p:cNvSpPr/>
              <p:nvPr/>
            </p:nvSpPr>
            <p:spPr>
              <a:xfrm>
                <a:off x="4768936" y="2201894"/>
                <a:ext cx="959226" cy="67531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65" extrusionOk="0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6" name="Google Shape;866;p31"/>
              <p:cNvSpPr/>
              <p:nvPr/>
            </p:nvSpPr>
            <p:spPr>
              <a:xfrm>
                <a:off x="4874390" y="2238397"/>
                <a:ext cx="750345" cy="332586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64" extrusionOk="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7" name="Google Shape;867;p31"/>
              <p:cNvSpPr/>
              <p:nvPr/>
            </p:nvSpPr>
            <p:spPr>
              <a:xfrm>
                <a:off x="5109633" y="2384410"/>
                <a:ext cx="363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8" name="Google Shape;868;p31"/>
              <p:cNvSpPr/>
              <p:nvPr/>
            </p:nvSpPr>
            <p:spPr>
              <a:xfrm>
                <a:off x="5229284" y="2467556"/>
                <a:ext cx="36300" cy="3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9" name="Google Shape;869;p31"/>
              <p:cNvSpPr/>
              <p:nvPr/>
            </p:nvSpPr>
            <p:spPr>
              <a:xfrm>
                <a:off x="5355017" y="231546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0" name="Google Shape;870;p31"/>
              <p:cNvSpPr/>
              <p:nvPr/>
            </p:nvSpPr>
            <p:spPr>
              <a:xfrm>
                <a:off x="5478722" y="2386438"/>
                <a:ext cx="387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1" name="Google Shape;871;p31"/>
              <p:cNvSpPr/>
              <p:nvPr/>
            </p:nvSpPr>
            <p:spPr>
              <a:xfrm>
                <a:off x="5604456" y="2222173"/>
                <a:ext cx="36300" cy="3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2" name="Google Shape;872;p31"/>
              <p:cNvSpPr/>
              <p:nvPr/>
            </p:nvSpPr>
            <p:spPr>
              <a:xfrm>
                <a:off x="4856139" y="2548675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3" name="Google Shape;873;p31"/>
              <p:cNvSpPr/>
              <p:nvPr/>
            </p:nvSpPr>
            <p:spPr>
              <a:xfrm>
                <a:off x="4848027" y="2635878"/>
                <a:ext cx="66923" cy="152098"/>
              </a:xfrm>
              <a:custGeom>
                <a:avLst/>
                <a:gdLst/>
                <a:ahLst/>
                <a:cxnLst/>
                <a:rect l="l" t="t" r="r" b="b"/>
                <a:pathLst>
                  <a:path w="36" h="83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4" name="Google Shape;874;p31"/>
              <p:cNvSpPr/>
              <p:nvPr/>
            </p:nvSpPr>
            <p:spPr>
              <a:xfrm>
                <a:off x="4971732" y="2564899"/>
                <a:ext cx="66923" cy="223076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1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5" name="Google Shape;875;p31"/>
              <p:cNvSpPr/>
              <p:nvPr/>
            </p:nvSpPr>
            <p:spPr>
              <a:xfrm>
                <a:off x="5093410" y="2491892"/>
                <a:ext cx="66923" cy="296083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0" extrusionOk="0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6" name="Google Shape;876;p31"/>
              <p:cNvSpPr/>
              <p:nvPr/>
            </p:nvSpPr>
            <p:spPr>
              <a:xfrm>
                <a:off x="5219143" y="2548675"/>
                <a:ext cx="64895" cy="2393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9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7" name="Google Shape;877;p31"/>
              <p:cNvSpPr/>
              <p:nvPr/>
            </p:nvSpPr>
            <p:spPr>
              <a:xfrm>
                <a:off x="5342849" y="2418885"/>
                <a:ext cx="66923" cy="369089"/>
              </a:xfrm>
              <a:custGeom>
                <a:avLst/>
                <a:gdLst/>
                <a:ahLst/>
                <a:cxnLst/>
                <a:rect l="l" t="t" r="r" b="b"/>
                <a:pathLst>
                  <a:path w="36" h="199" extrusionOk="0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8" name="Google Shape;878;p31"/>
              <p:cNvSpPr/>
              <p:nvPr/>
            </p:nvSpPr>
            <p:spPr>
              <a:xfrm>
                <a:off x="5464527" y="2479724"/>
                <a:ext cx="66923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7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9" name="Google Shape;879;p31"/>
              <p:cNvSpPr/>
              <p:nvPr/>
            </p:nvSpPr>
            <p:spPr>
              <a:xfrm>
                <a:off x="5588232" y="2329655"/>
                <a:ext cx="66923" cy="458319"/>
              </a:xfrm>
              <a:custGeom>
                <a:avLst/>
                <a:gdLst/>
                <a:ahLst/>
                <a:cxnLst/>
                <a:rect l="l" t="t" r="r" b="b"/>
                <a:pathLst>
                  <a:path w="36" h="248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186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4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 concepts visually</a:t>
            </a:r>
            <a:endParaRPr/>
          </a:p>
        </p:txBody>
      </p:sp>
      <p:sp>
        <p:nvSpPr>
          <p:cNvPr id="1235" name="Google Shape;1235;p40"/>
          <p:cNvSpPr txBox="1">
            <a:spLocks noGrp="1"/>
          </p:cNvSpPr>
          <p:nvPr>
            <p:ph type="title" idx="4294967295"/>
          </p:nvPr>
        </p:nvSpPr>
        <p:spPr>
          <a:xfrm>
            <a:off x="4448475" y="1588700"/>
            <a:ext cx="18399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Insight</a:t>
            </a:r>
            <a:endParaRPr sz="2000" dirty="0"/>
          </a:p>
        </p:txBody>
      </p:sp>
      <p:sp>
        <p:nvSpPr>
          <p:cNvPr id="1236" name="Google Shape;1236;p40"/>
          <p:cNvSpPr txBox="1">
            <a:spLocks noGrp="1"/>
          </p:cNvSpPr>
          <p:nvPr>
            <p:ph type="title" idx="4294967295"/>
          </p:nvPr>
        </p:nvSpPr>
        <p:spPr>
          <a:xfrm>
            <a:off x="4448475" y="3016987"/>
            <a:ext cx="18399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Insight</a:t>
            </a:r>
            <a:endParaRPr sz="2000" dirty="0"/>
          </a:p>
        </p:txBody>
      </p:sp>
      <p:sp>
        <p:nvSpPr>
          <p:cNvPr id="1237" name="Google Shape;1237;p40"/>
          <p:cNvSpPr txBox="1">
            <a:spLocks noGrp="1"/>
          </p:cNvSpPr>
          <p:nvPr>
            <p:ph type="title" idx="4294967295"/>
          </p:nvPr>
        </p:nvSpPr>
        <p:spPr>
          <a:xfrm>
            <a:off x="6507874" y="1588700"/>
            <a:ext cx="2455256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Recommendation</a:t>
            </a:r>
            <a:endParaRPr sz="2000" dirty="0"/>
          </a:p>
        </p:txBody>
      </p:sp>
      <p:sp>
        <p:nvSpPr>
          <p:cNvPr id="1238" name="Google Shape;1238;p40"/>
          <p:cNvSpPr txBox="1">
            <a:spLocks noGrp="1"/>
          </p:cNvSpPr>
          <p:nvPr>
            <p:ph type="subTitle" idx="4294967295"/>
          </p:nvPr>
        </p:nvSpPr>
        <p:spPr>
          <a:xfrm>
            <a:off x="4448475" y="3421399"/>
            <a:ext cx="1839900" cy="8888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Non GPS vehicles are less frequently recovered</a:t>
            </a:r>
            <a:endParaRPr dirty="0"/>
          </a:p>
        </p:txBody>
      </p:sp>
      <p:sp>
        <p:nvSpPr>
          <p:cNvPr id="1239" name="Google Shape;1239;p40"/>
          <p:cNvSpPr txBox="1">
            <a:spLocks noGrp="1"/>
          </p:cNvSpPr>
          <p:nvPr>
            <p:ph type="title" idx="4294967295"/>
          </p:nvPr>
        </p:nvSpPr>
        <p:spPr>
          <a:xfrm>
            <a:off x="6507874" y="3016987"/>
            <a:ext cx="2455255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Recommendation</a:t>
            </a:r>
            <a:endParaRPr sz="2000" dirty="0"/>
          </a:p>
        </p:txBody>
      </p:sp>
      <p:sp>
        <p:nvSpPr>
          <p:cNvPr id="1240" name="Google Shape;1240;p40"/>
          <p:cNvSpPr txBox="1">
            <a:spLocks noGrp="1"/>
          </p:cNvSpPr>
          <p:nvPr>
            <p:ph type="subTitle" idx="4294967295"/>
          </p:nvPr>
        </p:nvSpPr>
        <p:spPr>
          <a:xfrm>
            <a:off x="6507875" y="1993125"/>
            <a:ext cx="1839900" cy="781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Encourage GPS installation in all vehicles</a:t>
            </a:r>
            <a:endParaRPr dirty="0"/>
          </a:p>
        </p:txBody>
      </p:sp>
      <p:sp>
        <p:nvSpPr>
          <p:cNvPr id="1241" name="Google Shape;1241;p40"/>
          <p:cNvSpPr txBox="1">
            <a:spLocks noGrp="1"/>
          </p:cNvSpPr>
          <p:nvPr>
            <p:ph type="subTitle" idx="4294967295"/>
          </p:nvPr>
        </p:nvSpPr>
        <p:spPr>
          <a:xfrm>
            <a:off x="4448475" y="1993125"/>
            <a:ext cx="183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69.6% vehicles remain unrecovered</a:t>
            </a:r>
            <a:endParaRPr dirty="0"/>
          </a:p>
        </p:txBody>
      </p:sp>
      <p:sp>
        <p:nvSpPr>
          <p:cNvPr id="1242" name="Google Shape;1242;p40"/>
          <p:cNvSpPr txBox="1">
            <a:spLocks noGrp="1"/>
          </p:cNvSpPr>
          <p:nvPr>
            <p:ph type="subTitle" idx="4294967295"/>
          </p:nvPr>
        </p:nvSpPr>
        <p:spPr>
          <a:xfrm>
            <a:off x="6507875" y="3421400"/>
            <a:ext cx="1839900" cy="8888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Increase awareness about theft prevention</a:t>
            </a:r>
            <a:endParaRPr dirty="0"/>
          </a:p>
        </p:txBody>
      </p:sp>
      <p:sp>
        <p:nvSpPr>
          <p:cNvPr id="1243" name="Google Shape;1243;p40"/>
          <p:cNvSpPr/>
          <p:nvPr/>
        </p:nvSpPr>
        <p:spPr>
          <a:xfrm>
            <a:off x="4524675" y="1336400"/>
            <a:ext cx="252300" cy="252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40"/>
          <p:cNvSpPr/>
          <p:nvPr/>
        </p:nvSpPr>
        <p:spPr>
          <a:xfrm>
            <a:off x="4524675" y="2814805"/>
            <a:ext cx="252300" cy="25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40"/>
          <p:cNvSpPr/>
          <p:nvPr/>
        </p:nvSpPr>
        <p:spPr>
          <a:xfrm>
            <a:off x="6584075" y="1336400"/>
            <a:ext cx="252300" cy="252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40"/>
          <p:cNvSpPr/>
          <p:nvPr/>
        </p:nvSpPr>
        <p:spPr>
          <a:xfrm>
            <a:off x="6536850" y="2834901"/>
            <a:ext cx="252300" cy="252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47" name="Google Shape;1247;p40">
            <a:hlinkClick r:id="rId3"/>
          </p:cNvPr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60" y="1272500"/>
            <a:ext cx="4207315" cy="2721599"/>
          </a:xfrm>
          <a:prstGeom prst="rect">
            <a:avLst/>
          </a:prstGeom>
        </p:spPr>
      </p:pic>
      <p:sp>
        <p:nvSpPr>
          <p:cNvPr id="17" name="Google Shape;1238;p40"/>
          <p:cNvSpPr txBox="1">
            <a:spLocks/>
          </p:cNvSpPr>
          <p:nvPr/>
        </p:nvSpPr>
        <p:spPr>
          <a:xfrm>
            <a:off x="164959" y="4002981"/>
            <a:ext cx="4064015" cy="659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Font typeface="DM Sans"/>
              <a:buNone/>
            </a:pPr>
            <a:r>
              <a:rPr lang="en-US" dirty="0" smtClean="0"/>
              <a:t>Fig 1: Cars Recovered based on GPS installation </a:t>
            </a:r>
            <a:endParaRPr lang="en-US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5" grpId="0"/>
      <p:bldP spid="1236" grpId="0"/>
      <p:bldP spid="1237" grpId="0"/>
      <p:bldP spid="1238" grpId="0" build="p"/>
      <p:bldP spid="1239" grpId="0"/>
      <p:bldP spid="1240" grpId="0" build="p"/>
      <p:bldP spid="1241" grpId="0" build="p"/>
      <p:bldP spid="1242" grpId="0" build="p"/>
      <p:bldP spid="1243" grpId="0" animBg="1"/>
      <p:bldP spid="1244" grpId="0" animBg="1"/>
      <p:bldP spid="1245" grpId="0" animBg="1"/>
      <p:bldP spid="124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1"/>
          <p:cNvSpPr txBox="1">
            <a:spLocks noGrp="1"/>
          </p:cNvSpPr>
          <p:nvPr>
            <p:ph type="title"/>
          </p:nvPr>
        </p:nvSpPr>
        <p:spPr>
          <a:xfrm>
            <a:off x="3869714" y="2851450"/>
            <a:ext cx="4559700" cy="13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CONCLUSION</a:t>
            </a:r>
            <a:endParaRPr dirty="0"/>
          </a:p>
        </p:txBody>
      </p:sp>
      <p:sp>
        <p:nvSpPr>
          <p:cNvPr id="784" name="Google Shape;784;p31"/>
          <p:cNvSpPr txBox="1">
            <a:spLocks noGrp="1"/>
          </p:cNvSpPr>
          <p:nvPr>
            <p:ph type="title" idx="2"/>
          </p:nvPr>
        </p:nvSpPr>
        <p:spPr>
          <a:xfrm>
            <a:off x="3900301" y="2581138"/>
            <a:ext cx="996900" cy="7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  <p:sp>
        <p:nvSpPr>
          <p:cNvPr id="785" name="Google Shape;785;p31"/>
          <p:cNvSpPr txBox="1">
            <a:spLocks noGrp="1"/>
          </p:cNvSpPr>
          <p:nvPr>
            <p:ph type="subTitle" idx="1"/>
          </p:nvPr>
        </p:nvSpPr>
        <p:spPr>
          <a:xfrm>
            <a:off x="3871075" y="4229000"/>
            <a:ext cx="45597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 smtClean="0"/>
              <a:t>Preventive measure and policy suggestions</a:t>
            </a:r>
            <a:endParaRPr lang="en-US" dirty="0"/>
          </a:p>
        </p:txBody>
      </p:sp>
      <p:grpSp>
        <p:nvGrpSpPr>
          <p:cNvPr id="786" name="Google Shape;786;p31"/>
          <p:cNvGrpSpPr/>
          <p:nvPr/>
        </p:nvGrpSpPr>
        <p:grpSpPr>
          <a:xfrm>
            <a:off x="713221" y="502143"/>
            <a:ext cx="2987196" cy="3456293"/>
            <a:chOff x="713221" y="502143"/>
            <a:chExt cx="2987196" cy="3456293"/>
          </a:xfrm>
        </p:grpSpPr>
        <p:grpSp>
          <p:nvGrpSpPr>
            <p:cNvPr id="787" name="Google Shape;787;p31"/>
            <p:cNvGrpSpPr/>
            <p:nvPr/>
          </p:nvGrpSpPr>
          <p:grpSpPr>
            <a:xfrm>
              <a:off x="1974337" y="1193591"/>
              <a:ext cx="1726080" cy="1115464"/>
              <a:chOff x="4838012" y="1361547"/>
              <a:chExt cx="951900" cy="615157"/>
            </a:xfrm>
          </p:grpSpPr>
          <p:sp>
            <p:nvSpPr>
              <p:cNvPr id="788" name="Google Shape;788;p31"/>
              <p:cNvSpPr/>
              <p:nvPr/>
            </p:nvSpPr>
            <p:spPr>
              <a:xfrm>
                <a:off x="4838012" y="1419903"/>
                <a:ext cx="951900" cy="556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9" name="Google Shape;789;p31"/>
              <p:cNvSpPr/>
              <p:nvPr/>
            </p:nvSpPr>
            <p:spPr>
              <a:xfrm>
                <a:off x="4838012" y="1361547"/>
                <a:ext cx="951892" cy="58358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67" extrusionOk="0">
                    <a:moveTo>
                      <a:pt x="1057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5"/>
                      <a:pt x="0" y="32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089" y="67"/>
                      <a:pt x="1089" y="67"/>
                      <a:pt x="1089" y="67"/>
                    </a:cubicBezTo>
                    <a:cubicBezTo>
                      <a:pt x="1089" y="32"/>
                      <a:pt x="1089" y="32"/>
                      <a:pt x="1089" y="32"/>
                    </a:cubicBezTo>
                    <a:cubicBezTo>
                      <a:pt x="1089" y="15"/>
                      <a:pt x="1074" y="0"/>
                      <a:pt x="1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" name="Google Shape;790;p31"/>
              <p:cNvSpPr/>
              <p:nvPr/>
            </p:nvSpPr>
            <p:spPr>
              <a:xfrm>
                <a:off x="4863842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1" name="Google Shape;791;p31"/>
              <p:cNvSpPr/>
              <p:nvPr/>
            </p:nvSpPr>
            <p:spPr>
              <a:xfrm>
                <a:off x="4904979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2" name="Google Shape;792;p31"/>
              <p:cNvSpPr/>
              <p:nvPr/>
            </p:nvSpPr>
            <p:spPr>
              <a:xfrm>
                <a:off x="4945159" y="1376853"/>
                <a:ext cx="267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3" name="Google Shape;793;p31"/>
              <p:cNvSpPr/>
              <p:nvPr/>
            </p:nvSpPr>
            <p:spPr>
              <a:xfrm>
                <a:off x="4902109" y="1478261"/>
                <a:ext cx="348300" cy="348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4" name="Google Shape;794;p31"/>
              <p:cNvSpPr/>
              <p:nvPr/>
            </p:nvSpPr>
            <p:spPr>
              <a:xfrm>
                <a:off x="4926026" y="1502178"/>
                <a:ext cx="299440" cy="300397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43" extrusionOk="0">
                    <a:moveTo>
                      <a:pt x="209" y="5"/>
                    </a:moveTo>
                    <a:cubicBezTo>
                      <a:pt x="197" y="2"/>
                      <a:pt x="184" y="0"/>
                      <a:pt x="171" y="0"/>
                    </a:cubicBezTo>
                    <a:cubicBezTo>
                      <a:pt x="92" y="0"/>
                      <a:pt x="26" y="54"/>
                      <a:pt x="6" y="126"/>
                    </a:cubicBezTo>
                    <a:cubicBezTo>
                      <a:pt x="6" y="128"/>
                      <a:pt x="5" y="130"/>
                      <a:pt x="5" y="131"/>
                    </a:cubicBezTo>
                    <a:cubicBezTo>
                      <a:pt x="4" y="133"/>
                      <a:pt x="4" y="135"/>
                      <a:pt x="3" y="137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3" y="139"/>
                      <a:pt x="3" y="141"/>
                      <a:pt x="2" y="142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2" y="145"/>
                      <a:pt x="2" y="147"/>
                      <a:pt x="2" y="148"/>
                    </a:cubicBezTo>
                    <a:cubicBezTo>
                      <a:pt x="1" y="150"/>
                      <a:pt x="1" y="152"/>
                      <a:pt x="1" y="153"/>
                    </a:cubicBezTo>
                    <a:cubicBezTo>
                      <a:pt x="1" y="154"/>
                      <a:pt x="1" y="154"/>
                      <a:pt x="1" y="155"/>
                    </a:cubicBezTo>
                    <a:cubicBezTo>
                      <a:pt x="1" y="157"/>
                      <a:pt x="0" y="158"/>
                      <a:pt x="0" y="160"/>
                    </a:cubicBezTo>
                    <a:cubicBezTo>
                      <a:pt x="0" y="162"/>
                      <a:pt x="0" y="163"/>
                      <a:pt x="0" y="165"/>
                    </a:cubicBezTo>
                    <a:cubicBezTo>
                      <a:pt x="0" y="167"/>
                      <a:pt x="0" y="169"/>
                      <a:pt x="0" y="172"/>
                    </a:cubicBezTo>
                    <a:cubicBezTo>
                      <a:pt x="0" y="266"/>
                      <a:pt x="77" y="343"/>
                      <a:pt x="171" y="343"/>
                    </a:cubicBezTo>
                    <a:cubicBezTo>
                      <a:pt x="266" y="343"/>
                      <a:pt x="342" y="266"/>
                      <a:pt x="342" y="172"/>
                    </a:cubicBezTo>
                    <a:cubicBezTo>
                      <a:pt x="342" y="90"/>
                      <a:pt x="285" y="22"/>
                      <a:pt x="209" y="5"/>
                    </a:cubicBezTo>
                    <a:close/>
                    <a:moveTo>
                      <a:pt x="171" y="300"/>
                    </a:moveTo>
                    <a:cubicBezTo>
                      <a:pt x="100" y="300"/>
                      <a:pt x="43" y="242"/>
                      <a:pt x="43" y="172"/>
                    </a:cubicBezTo>
                    <a:cubicBezTo>
                      <a:pt x="43" y="170"/>
                      <a:pt x="43" y="168"/>
                      <a:pt x="43" y="167"/>
                    </a:cubicBezTo>
                    <a:cubicBezTo>
                      <a:pt x="43" y="165"/>
                      <a:pt x="43" y="164"/>
                      <a:pt x="43" y="162"/>
                    </a:cubicBezTo>
                    <a:cubicBezTo>
                      <a:pt x="44" y="159"/>
                      <a:pt x="44" y="155"/>
                      <a:pt x="45" y="152"/>
                    </a:cubicBezTo>
                    <a:cubicBezTo>
                      <a:pt x="45" y="151"/>
                      <a:pt x="45" y="149"/>
                      <a:pt x="45" y="148"/>
                    </a:cubicBezTo>
                    <a:cubicBezTo>
                      <a:pt x="46" y="147"/>
                      <a:pt x="46" y="146"/>
                      <a:pt x="46" y="144"/>
                    </a:cubicBezTo>
                    <a:cubicBezTo>
                      <a:pt x="46" y="143"/>
                      <a:pt x="47" y="142"/>
                      <a:pt x="47" y="140"/>
                    </a:cubicBezTo>
                    <a:cubicBezTo>
                      <a:pt x="48" y="138"/>
                      <a:pt x="48" y="135"/>
                      <a:pt x="49" y="133"/>
                    </a:cubicBezTo>
                    <a:cubicBezTo>
                      <a:pt x="65" y="81"/>
                      <a:pt x="114" y="44"/>
                      <a:pt x="171" y="44"/>
                    </a:cubicBezTo>
                    <a:cubicBezTo>
                      <a:pt x="180" y="44"/>
                      <a:pt x="188" y="44"/>
                      <a:pt x="196" y="46"/>
                    </a:cubicBezTo>
                    <a:cubicBezTo>
                      <a:pt x="197" y="46"/>
                      <a:pt x="199" y="47"/>
                      <a:pt x="200" y="47"/>
                    </a:cubicBezTo>
                    <a:cubicBezTo>
                      <a:pt x="201" y="47"/>
                      <a:pt x="201" y="47"/>
                      <a:pt x="202" y="47"/>
                    </a:cubicBezTo>
                    <a:cubicBezTo>
                      <a:pt x="203" y="48"/>
                      <a:pt x="205" y="48"/>
                      <a:pt x="206" y="48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08" y="49"/>
                      <a:pt x="210" y="50"/>
                      <a:pt x="212" y="50"/>
                    </a:cubicBezTo>
                    <a:cubicBezTo>
                      <a:pt x="212" y="50"/>
                      <a:pt x="212" y="50"/>
                      <a:pt x="212" y="50"/>
                    </a:cubicBezTo>
                    <a:cubicBezTo>
                      <a:pt x="214" y="51"/>
                      <a:pt x="215" y="51"/>
                      <a:pt x="217" y="52"/>
                    </a:cubicBezTo>
                    <a:cubicBezTo>
                      <a:pt x="218" y="53"/>
                      <a:pt x="220" y="53"/>
                      <a:pt x="222" y="54"/>
                    </a:cubicBezTo>
                    <a:cubicBezTo>
                      <a:pt x="224" y="55"/>
                      <a:pt x="225" y="56"/>
                      <a:pt x="227" y="56"/>
                    </a:cubicBezTo>
                    <a:cubicBezTo>
                      <a:pt x="227" y="56"/>
                      <a:pt x="227" y="56"/>
                      <a:pt x="227" y="56"/>
                    </a:cubicBezTo>
                    <a:cubicBezTo>
                      <a:pt x="229" y="57"/>
                      <a:pt x="230" y="58"/>
                      <a:pt x="232" y="59"/>
                    </a:cubicBezTo>
                    <a:cubicBezTo>
                      <a:pt x="232" y="59"/>
                      <a:pt x="232" y="59"/>
                      <a:pt x="232" y="59"/>
                    </a:cubicBezTo>
                    <a:cubicBezTo>
                      <a:pt x="234" y="60"/>
                      <a:pt x="235" y="61"/>
                      <a:pt x="237" y="62"/>
                    </a:cubicBezTo>
                    <a:cubicBezTo>
                      <a:pt x="238" y="63"/>
                      <a:pt x="240" y="64"/>
                      <a:pt x="241" y="65"/>
                    </a:cubicBezTo>
                    <a:cubicBezTo>
                      <a:pt x="243" y="65"/>
                      <a:pt x="244" y="66"/>
                      <a:pt x="245" y="67"/>
                    </a:cubicBezTo>
                    <a:cubicBezTo>
                      <a:pt x="246" y="68"/>
                      <a:pt x="246" y="68"/>
                      <a:pt x="246" y="68"/>
                    </a:cubicBezTo>
                    <a:cubicBezTo>
                      <a:pt x="249" y="70"/>
                      <a:pt x="252" y="72"/>
                      <a:pt x="254" y="74"/>
                    </a:cubicBezTo>
                    <a:cubicBezTo>
                      <a:pt x="256" y="75"/>
                      <a:pt x="257" y="77"/>
                      <a:pt x="258" y="78"/>
                    </a:cubicBezTo>
                    <a:cubicBezTo>
                      <a:pt x="260" y="79"/>
                      <a:pt x="261" y="80"/>
                      <a:pt x="262" y="82"/>
                    </a:cubicBezTo>
                    <a:cubicBezTo>
                      <a:pt x="264" y="83"/>
                      <a:pt x="265" y="84"/>
                      <a:pt x="266" y="86"/>
                    </a:cubicBezTo>
                    <a:cubicBezTo>
                      <a:pt x="267" y="87"/>
                      <a:pt x="269" y="89"/>
                      <a:pt x="270" y="90"/>
                    </a:cubicBezTo>
                    <a:cubicBezTo>
                      <a:pt x="271" y="91"/>
                      <a:pt x="272" y="92"/>
                      <a:pt x="273" y="93"/>
                    </a:cubicBezTo>
                    <a:cubicBezTo>
                      <a:pt x="274" y="95"/>
                      <a:pt x="275" y="97"/>
                      <a:pt x="276" y="99"/>
                    </a:cubicBezTo>
                    <a:cubicBezTo>
                      <a:pt x="277" y="100"/>
                      <a:pt x="278" y="101"/>
                      <a:pt x="279" y="103"/>
                    </a:cubicBezTo>
                    <a:cubicBezTo>
                      <a:pt x="279" y="103"/>
                      <a:pt x="279" y="103"/>
                      <a:pt x="279" y="103"/>
                    </a:cubicBezTo>
                    <a:cubicBezTo>
                      <a:pt x="280" y="104"/>
                      <a:pt x="281" y="106"/>
                      <a:pt x="282" y="107"/>
                    </a:cubicBezTo>
                    <a:cubicBezTo>
                      <a:pt x="282" y="108"/>
                      <a:pt x="282" y="108"/>
                      <a:pt x="282" y="108"/>
                    </a:cubicBezTo>
                    <a:cubicBezTo>
                      <a:pt x="283" y="109"/>
                      <a:pt x="284" y="111"/>
                      <a:pt x="285" y="112"/>
                    </a:cubicBezTo>
                    <a:cubicBezTo>
                      <a:pt x="286" y="114"/>
                      <a:pt x="286" y="116"/>
                      <a:pt x="287" y="117"/>
                    </a:cubicBezTo>
                    <a:cubicBezTo>
                      <a:pt x="288" y="119"/>
                      <a:pt x="289" y="120"/>
                      <a:pt x="289" y="122"/>
                    </a:cubicBezTo>
                    <a:cubicBezTo>
                      <a:pt x="289" y="122"/>
                      <a:pt x="289" y="122"/>
                      <a:pt x="289" y="122"/>
                    </a:cubicBezTo>
                    <a:cubicBezTo>
                      <a:pt x="290" y="124"/>
                      <a:pt x="291" y="126"/>
                      <a:pt x="291" y="127"/>
                    </a:cubicBezTo>
                    <a:cubicBezTo>
                      <a:pt x="292" y="129"/>
                      <a:pt x="293" y="131"/>
                      <a:pt x="293" y="133"/>
                    </a:cubicBezTo>
                    <a:cubicBezTo>
                      <a:pt x="294" y="135"/>
                      <a:pt x="294" y="136"/>
                      <a:pt x="295" y="138"/>
                    </a:cubicBezTo>
                    <a:cubicBezTo>
                      <a:pt x="295" y="139"/>
                      <a:pt x="296" y="141"/>
                      <a:pt x="296" y="142"/>
                    </a:cubicBezTo>
                    <a:cubicBezTo>
                      <a:pt x="296" y="143"/>
                      <a:pt x="296" y="144"/>
                      <a:pt x="296" y="144"/>
                    </a:cubicBezTo>
                    <a:cubicBezTo>
                      <a:pt x="297" y="146"/>
                      <a:pt x="297" y="147"/>
                      <a:pt x="297" y="149"/>
                    </a:cubicBezTo>
                    <a:cubicBezTo>
                      <a:pt x="297" y="149"/>
                      <a:pt x="297" y="149"/>
                      <a:pt x="297" y="149"/>
                    </a:cubicBezTo>
                    <a:cubicBezTo>
                      <a:pt x="298" y="151"/>
                      <a:pt x="298" y="152"/>
                      <a:pt x="298" y="154"/>
                    </a:cubicBezTo>
                    <a:cubicBezTo>
                      <a:pt x="298" y="154"/>
                      <a:pt x="298" y="155"/>
                      <a:pt x="298" y="155"/>
                    </a:cubicBezTo>
                    <a:cubicBezTo>
                      <a:pt x="298" y="157"/>
                      <a:pt x="299" y="158"/>
                      <a:pt x="299" y="160"/>
                    </a:cubicBezTo>
                    <a:cubicBezTo>
                      <a:pt x="299" y="160"/>
                      <a:pt x="299" y="160"/>
                      <a:pt x="299" y="160"/>
                    </a:cubicBezTo>
                    <a:cubicBezTo>
                      <a:pt x="299" y="164"/>
                      <a:pt x="299" y="168"/>
                      <a:pt x="299" y="172"/>
                    </a:cubicBezTo>
                    <a:cubicBezTo>
                      <a:pt x="299" y="242"/>
                      <a:pt x="242" y="300"/>
                      <a:pt x="171" y="3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5" name="Google Shape;795;p31"/>
              <p:cNvSpPr/>
              <p:nvPr/>
            </p:nvSpPr>
            <p:spPr>
              <a:xfrm>
                <a:off x="4926026" y="1506961"/>
                <a:ext cx="299440" cy="295613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38" extrusionOk="0">
                    <a:moveTo>
                      <a:pt x="209" y="0"/>
                    </a:moveTo>
                    <a:cubicBezTo>
                      <a:pt x="196" y="41"/>
                      <a:pt x="196" y="41"/>
                      <a:pt x="196" y="41"/>
                    </a:cubicBezTo>
                    <a:cubicBezTo>
                      <a:pt x="197" y="41"/>
                      <a:pt x="199" y="42"/>
                      <a:pt x="200" y="42"/>
                    </a:cubicBezTo>
                    <a:cubicBezTo>
                      <a:pt x="201" y="42"/>
                      <a:pt x="201" y="42"/>
                      <a:pt x="202" y="42"/>
                    </a:cubicBezTo>
                    <a:cubicBezTo>
                      <a:pt x="203" y="43"/>
                      <a:pt x="205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8" y="44"/>
                      <a:pt x="210" y="45"/>
                      <a:pt x="212" y="45"/>
                    </a:cubicBezTo>
                    <a:cubicBezTo>
                      <a:pt x="212" y="45"/>
                      <a:pt x="212" y="45"/>
                      <a:pt x="212" y="45"/>
                    </a:cubicBezTo>
                    <a:cubicBezTo>
                      <a:pt x="214" y="46"/>
                      <a:pt x="215" y="46"/>
                      <a:pt x="217" y="47"/>
                    </a:cubicBezTo>
                    <a:cubicBezTo>
                      <a:pt x="219" y="48"/>
                      <a:pt x="220" y="48"/>
                      <a:pt x="222" y="49"/>
                    </a:cubicBezTo>
                    <a:cubicBezTo>
                      <a:pt x="224" y="50"/>
                      <a:pt x="225" y="51"/>
                      <a:pt x="227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29" y="52"/>
                      <a:pt x="230" y="53"/>
                      <a:pt x="232" y="54"/>
                    </a:cubicBezTo>
                    <a:cubicBezTo>
                      <a:pt x="232" y="54"/>
                      <a:pt x="232" y="54"/>
                      <a:pt x="232" y="54"/>
                    </a:cubicBezTo>
                    <a:cubicBezTo>
                      <a:pt x="234" y="55"/>
                      <a:pt x="235" y="56"/>
                      <a:pt x="237" y="57"/>
                    </a:cubicBezTo>
                    <a:cubicBezTo>
                      <a:pt x="238" y="58"/>
                      <a:pt x="240" y="58"/>
                      <a:pt x="241" y="60"/>
                    </a:cubicBezTo>
                    <a:cubicBezTo>
                      <a:pt x="243" y="60"/>
                      <a:pt x="244" y="61"/>
                      <a:pt x="245" y="62"/>
                    </a:cubicBezTo>
                    <a:cubicBezTo>
                      <a:pt x="246" y="63"/>
                      <a:pt x="246" y="63"/>
                      <a:pt x="246" y="63"/>
                    </a:cubicBezTo>
                    <a:cubicBezTo>
                      <a:pt x="249" y="65"/>
                      <a:pt x="252" y="67"/>
                      <a:pt x="254" y="69"/>
                    </a:cubicBezTo>
                    <a:cubicBezTo>
                      <a:pt x="256" y="70"/>
                      <a:pt x="257" y="72"/>
                      <a:pt x="258" y="73"/>
                    </a:cubicBezTo>
                    <a:cubicBezTo>
                      <a:pt x="260" y="74"/>
                      <a:pt x="261" y="75"/>
                      <a:pt x="262" y="77"/>
                    </a:cubicBezTo>
                    <a:cubicBezTo>
                      <a:pt x="264" y="78"/>
                      <a:pt x="265" y="79"/>
                      <a:pt x="266" y="81"/>
                    </a:cubicBezTo>
                    <a:cubicBezTo>
                      <a:pt x="267" y="82"/>
                      <a:pt x="269" y="84"/>
                      <a:pt x="270" y="85"/>
                    </a:cubicBezTo>
                    <a:cubicBezTo>
                      <a:pt x="271" y="86"/>
                      <a:pt x="272" y="87"/>
                      <a:pt x="273" y="88"/>
                    </a:cubicBezTo>
                    <a:cubicBezTo>
                      <a:pt x="274" y="90"/>
                      <a:pt x="275" y="92"/>
                      <a:pt x="276" y="93"/>
                    </a:cubicBezTo>
                    <a:cubicBezTo>
                      <a:pt x="277" y="95"/>
                      <a:pt x="278" y="96"/>
                      <a:pt x="279" y="98"/>
                    </a:cubicBezTo>
                    <a:cubicBezTo>
                      <a:pt x="279" y="98"/>
                      <a:pt x="279" y="98"/>
                      <a:pt x="279" y="98"/>
                    </a:cubicBezTo>
                    <a:cubicBezTo>
                      <a:pt x="280" y="99"/>
                      <a:pt x="281" y="101"/>
                      <a:pt x="282" y="102"/>
                    </a:cubicBezTo>
                    <a:cubicBezTo>
                      <a:pt x="282" y="103"/>
                      <a:pt x="282" y="103"/>
                      <a:pt x="282" y="103"/>
                    </a:cubicBezTo>
                    <a:cubicBezTo>
                      <a:pt x="283" y="104"/>
                      <a:pt x="284" y="106"/>
                      <a:pt x="285" y="107"/>
                    </a:cubicBezTo>
                    <a:cubicBezTo>
                      <a:pt x="286" y="109"/>
                      <a:pt x="286" y="110"/>
                      <a:pt x="287" y="112"/>
                    </a:cubicBezTo>
                    <a:cubicBezTo>
                      <a:pt x="288" y="114"/>
                      <a:pt x="289" y="115"/>
                      <a:pt x="289" y="117"/>
                    </a:cubicBezTo>
                    <a:cubicBezTo>
                      <a:pt x="289" y="117"/>
                      <a:pt x="289" y="117"/>
                      <a:pt x="289" y="117"/>
                    </a:cubicBezTo>
                    <a:cubicBezTo>
                      <a:pt x="290" y="119"/>
                      <a:pt x="291" y="121"/>
                      <a:pt x="291" y="122"/>
                    </a:cubicBezTo>
                    <a:cubicBezTo>
                      <a:pt x="292" y="124"/>
                      <a:pt x="293" y="126"/>
                      <a:pt x="293" y="128"/>
                    </a:cubicBezTo>
                    <a:cubicBezTo>
                      <a:pt x="294" y="130"/>
                      <a:pt x="294" y="131"/>
                      <a:pt x="295" y="133"/>
                    </a:cubicBezTo>
                    <a:cubicBezTo>
                      <a:pt x="295" y="134"/>
                      <a:pt x="296" y="136"/>
                      <a:pt x="296" y="137"/>
                    </a:cubicBezTo>
                    <a:cubicBezTo>
                      <a:pt x="296" y="138"/>
                      <a:pt x="296" y="139"/>
                      <a:pt x="296" y="139"/>
                    </a:cubicBezTo>
                    <a:cubicBezTo>
                      <a:pt x="297" y="141"/>
                      <a:pt x="297" y="142"/>
                      <a:pt x="297" y="144"/>
                    </a:cubicBezTo>
                    <a:cubicBezTo>
                      <a:pt x="297" y="144"/>
                      <a:pt x="297" y="144"/>
                      <a:pt x="297" y="144"/>
                    </a:cubicBezTo>
                    <a:cubicBezTo>
                      <a:pt x="298" y="146"/>
                      <a:pt x="298" y="147"/>
                      <a:pt x="298" y="149"/>
                    </a:cubicBezTo>
                    <a:cubicBezTo>
                      <a:pt x="298" y="149"/>
                      <a:pt x="298" y="150"/>
                      <a:pt x="298" y="150"/>
                    </a:cubicBezTo>
                    <a:cubicBezTo>
                      <a:pt x="298" y="152"/>
                      <a:pt x="299" y="153"/>
                      <a:pt x="299" y="155"/>
                    </a:cubicBezTo>
                    <a:cubicBezTo>
                      <a:pt x="299" y="155"/>
                      <a:pt x="299" y="155"/>
                      <a:pt x="299" y="155"/>
                    </a:cubicBezTo>
                    <a:cubicBezTo>
                      <a:pt x="299" y="159"/>
                      <a:pt x="299" y="163"/>
                      <a:pt x="299" y="167"/>
                    </a:cubicBezTo>
                    <a:cubicBezTo>
                      <a:pt x="299" y="170"/>
                      <a:pt x="299" y="172"/>
                      <a:pt x="299" y="175"/>
                    </a:cubicBezTo>
                    <a:cubicBezTo>
                      <a:pt x="295" y="242"/>
                      <a:pt x="239" y="295"/>
                      <a:pt x="171" y="295"/>
                    </a:cubicBezTo>
                    <a:cubicBezTo>
                      <a:pt x="100" y="295"/>
                      <a:pt x="43" y="237"/>
                      <a:pt x="43" y="167"/>
                    </a:cubicBezTo>
                    <a:cubicBezTo>
                      <a:pt x="43" y="165"/>
                      <a:pt x="43" y="163"/>
                      <a:pt x="43" y="162"/>
                    </a:cubicBezTo>
                    <a:cubicBezTo>
                      <a:pt x="43" y="160"/>
                      <a:pt x="43" y="159"/>
                      <a:pt x="43" y="157"/>
                    </a:cubicBezTo>
                    <a:cubicBezTo>
                      <a:pt x="44" y="154"/>
                      <a:pt x="44" y="150"/>
                      <a:pt x="45" y="147"/>
                    </a:cubicBezTo>
                    <a:cubicBezTo>
                      <a:pt x="45" y="146"/>
                      <a:pt x="45" y="144"/>
                      <a:pt x="45" y="143"/>
                    </a:cubicBezTo>
                    <a:cubicBezTo>
                      <a:pt x="45" y="142"/>
                      <a:pt x="46" y="140"/>
                      <a:pt x="46" y="139"/>
                    </a:cubicBezTo>
                    <a:cubicBezTo>
                      <a:pt x="46" y="138"/>
                      <a:pt x="47" y="137"/>
                      <a:pt x="47" y="135"/>
                    </a:cubicBezTo>
                    <a:cubicBezTo>
                      <a:pt x="48" y="133"/>
                      <a:pt x="48" y="131"/>
                      <a:pt x="49" y="128"/>
                    </a:cubicBezTo>
                    <a:cubicBezTo>
                      <a:pt x="6" y="121"/>
                      <a:pt x="6" y="121"/>
                      <a:pt x="6" y="121"/>
                    </a:cubicBezTo>
                    <a:cubicBezTo>
                      <a:pt x="6" y="123"/>
                      <a:pt x="5" y="125"/>
                      <a:pt x="5" y="126"/>
                    </a:cubicBezTo>
                    <a:cubicBezTo>
                      <a:pt x="4" y="128"/>
                      <a:pt x="4" y="130"/>
                      <a:pt x="3" y="132"/>
                    </a:cubicBezTo>
                    <a:cubicBezTo>
                      <a:pt x="3" y="132"/>
                      <a:pt x="3" y="132"/>
                      <a:pt x="3" y="132"/>
                    </a:cubicBezTo>
                    <a:cubicBezTo>
                      <a:pt x="3" y="134"/>
                      <a:pt x="3" y="136"/>
                      <a:pt x="2" y="137"/>
                    </a:cubicBezTo>
                    <a:cubicBezTo>
                      <a:pt x="2" y="138"/>
                      <a:pt x="2" y="138"/>
                      <a:pt x="2" y="138"/>
                    </a:cubicBezTo>
                    <a:cubicBezTo>
                      <a:pt x="2" y="140"/>
                      <a:pt x="2" y="142"/>
                      <a:pt x="2" y="143"/>
                    </a:cubicBezTo>
                    <a:cubicBezTo>
                      <a:pt x="1" y="145"/>
                      <a:pt x="1" y="147"/>
                      <a:pt x="1" y="148"/>
                    </a:cubicBezTo>
                    <a:cubicBezTo>
                      <a:pt x="1" y="149"/>
                      <a:pt x="1" y="149"/>
                      <a:pt x="1" y="150"/>
                    </a:cubicBezTo>
                    <a:cubicBezTo>
                      <a:pt x="1" y="151"/>
                      <a:pt x="0" y="153"/>
                      <a:pt x="0" y="155"/>
                    </a:cubicBezTo>
                    <a:cubicBezTo>
                      <a:pt x="0" y="157"/>
                      <a:pt x="0" y="158"/>
                      <a:pt x="0" y="160"/>
                    </a:cubicBezTo>
                    <a:cubicBezTo>
                      <a:pt x="0" y="162"/>
                      <a:pt x="0" y="164"/>
                      <a:pt x="0" y="167"/>
                    </a:cubicBezTo>
                    <a:cubicBezTo>
                      <a:pt x="0" y="261"/>
                      <a:pt x="77" y="338"/>
                      <a:pt x="171" y="338"/>
                    </a:cubicBezTo>
                    <a:cubicBezTo>
                      <a:pt x="263" y="338"/>
                      <a:pt x="338" y="266"/>
                      <a:pt x="342" y="175"/>
                    </a:cubicBezTo>
                    <a:cubicBezTo>
                      <a:pt x="342" y="172"/>
                      <a:pt x="342" y="170"/>
                      <a:pt x="342" y="167"/>
                    </a:cubicBezTo>
                    <a:cubicBezTo>
                      <a:pt x="342" y="85"/>
                      <a:pt x="285" y="17"/>
                      <a:pt x="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6" name="Google Shape;796;p31"/>
              <p:cNvSpPr/>
              <p:nvPr/>
            </p:nvSpPr>
            <p:spPr>
              <a:xfrm>
                <a:off x="5076224" y="1660030"/>
                <a:ext cx="149241" cy="142545"/>
              </a:xfrm>
              <a:custGeom>
                <a:avLst/>
                <a:gdLst/>
                <a:ahLst/>
                <a:cxnLst/>
                <a:rect l="l" t="t" r="r" b="b"/>
                <a:pathLst>
                  <a:path w="171" h="163" extrusionOk="0">
                    <a:moveTo>
                      <a:pt x="171" y="0"/>
                    </a:moveTo>
                    <a:cubicBezTo>
                      <a:pt x="167" y="91"/>
                      <a:pt x="92" y="163"/>
                      <a:pt x="0" y="163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68" y="120"/>
                      <a:pt x="124" y="67"/>
                      <a:pt x="128" y="0"/>
                    </a:cubicBez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7" name="Google Shape;797;p31"/>
              <p:cNvSpPr/>
              <p:nvPr/>
            </p:nvSpPr>
            <p:spPr>
              <a:xfrm>
                <a:off x="5313479" y="1549055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8" name="Google Shape;798;p31"/>
              <p:cNvSpPr/>
              <p:nvPr/>
            </p:nvSpPr>
            <p:spPr>
              <a:xfrm>
                <a:off x="5313479" y="1610282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799;p31"/>
              <p:cNvSpPr/>
              <p:nvPr/>
            </p:nvSpPr>
            <p:spPr>
              <a:xfrm>
                <a:off x="5313479" y="1671510"/>
                <a:ext cx="3234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p31"/>
              <p:cNvSpPr/>
              <p:nvPr/>
            </p:nvSpPr>
            <p:spPr>
              <a:xfrm>
                <a:off x="5313479" y="1732737"/>
                <a:ext cx="205800" cy="2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1" name="Google Shape;801;p31"/>
              <p:cNvSpPr/>
              <p:nvPr/>
            </p:nvSpPr>
            <p:spPr>
              <a:xfrm>
                <a:off x="4970989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802;p31"/>
              <p:cNvSpPr/>
              <p:nvPr/>
            </p:nvSpPr>
            <p:spPr>
              <a:xfrm>
                <a:off x="4889672" y="1867628"/>
                <a:ext cx="57600" cy="5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p31"/>
              <p:cNvSpPr/>
              <p:nvPr/>
            </p:nvSpPr>
            <p:spPr>
              <a:xfrm>
                <a:off x="5257036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4" name="Google Shape;804;p31"/>
              <p:cNvSpPr/>
              <p:nvPr/>
            </p:nvSpPr>
            <p:spPr>
              <a:xfrm>
                <a:off x="5175718" y="1867628"/>
                <a:ext cx="57600" cy="5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5" name="Google Shape;805;p31"/>
              <p:cNvSpPr/>
              <p:nvPr/>
            </p:nvSpPr>
            <p:spPr>
              <a:xfrm>
                <a:off x="5543081" y="1884848"/>
                <a:ext cx="1446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Google Shape;806;p31"/>
              <p:cNvSpPr/>
              <p:nvPr/>
            </p:nvSpPr>
            <p:spPr>
              <a:xfrm>
                <a:off x="5461764" y="1867628"/>
                <a:ext cx="56400" cy="57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7" name="Google Shape;807;p31"/>
            <p:cNvGrpSpPr/>
            <p:nvPr/>
          </p:nvGrpSpPr>
          <p:grpSpPr>
            <a:xfrm>
              <a:off x="1442946" y="949677"/>
              <a:ext cx="437992" cy="437992"/>
              <a:chOff x="1309269" y="3291652"/>
              <a:chExt cx="415198" cy="415198"/>
            </a:xfrm>
          </p:grpSpPr>
          <p:sp>
            <p:nvSpPr>
              <p:cNvPr id="808" name="Google Shape;808;p31"/>
              <p:cNvSpPr/>
              <p:nvPr/>
            </p:nvSpPr>
            <p:spPr>
              <a:xfrm>
                <a:off x="1309269" y="3291652"/>
                <a:ext cx="415198" cy="415198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74" extrusionOk="0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809;p31"/>
              <p:cNvSpPr/>
              <p:nvPr/>
            </p:nvSpPr>
            <p:spPr>
              <a:xfrm>
                <a:off x="1364756" y="3349053"/>
                <a:ext cx="304223" cy="299440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3" extrusionOk="0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10" name="Google Shape;810;p31"/>
            <p:cNvSpPr/>
            <p:nvPr/>
          </p:nvSpPr>
          <p:spPr>
            <a:xfrm>
              <a:off x="3052028" y="502143"/>
              <a:ext cx="560784" cy="924988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31"/>
            <p:cNvSpPr/>
            <p:nvPr/>
          </p:nvSpPr>
          <p:spPr>
            <a:xfrm>
              <a:off x="3003630" y="2329937"/>
              <a:ext cx="269949" cy="266432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31"/>
            <p:cNvSpPr/>
            <p:nvPr/>
          </p:nvSpPr>
          <p:spPr>
            <a:xfrm>
              <a:off x="3003613" y="2807213"/>
              <a:ext cx="166095" cy="273984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3" name="Google Shape;813;p31"/>
            <p:cNvGrpSpPr/>
            <p:nvPr/>
          </p:nvGrpSpPr>
          <p:grpSpPr>
            <a:xfrm>
              <a:off x="713221" y="1546974"/>
              <a:ext cx="1380702" cy="2411462"/>
              <a:chOff x="713221" y="1546974"/>
              <a:chExt cx="1380702" cy="2411462"/>
            </a:xfrm>
          </p:grpSpPr>
          <p:sp>
            <p:nvSpPr>
              <p:cNvPr id="814" name="Google Shape;814;p31"/>
              <p:cNvSpPr/>
              <p:nvPr/>
            </p:nvSpPr>
            <p:spPr>
              <a:xfrm flipH="1">
                <a:off x="1210219" y="1617779"/>
                <a:ext cx="451384" cy="297518"/>
              </a:xfrm>
              <a:custGeom>
                <a:avLst/>
                <a:gdLst/>
                <a:ahLst/>
                <a:cxnLst/>
                <a:rect l="l" t="t" r="r" b="b"/>
                <a:pathLst>
                  <a:path w="506" h="334" extrusionOk="0">
                    <a:moveTo>
                      <a:pt x="258" y="0"/>
                    </a:moveTo>
                    <a:cubicBezTo>
                      <a:pt x="376" y="15"/>
                      <a:pt x="376" y="15"/>
                      <a:pt x="376" y="15"/>
                    </a:cubicBezTo>
                    <a:cubicBezTo>
                      <a:pt x="376" y="15"/>
                      <a:pt x="506" y="234"/>
                      <a:pt x="312" y="313"/>
                    </a:cubicBezTo>
                    <a:cubicBezTo>
                      <a:pt x="308" y="321"/>
                      <a:pt x="249" y="334"/>
                      <a:pt x="216" y="329"/>
                    </a:cubicBezTo>
                    <a:cubicBezTo>
                      <a:pt x="0" y="309"/>
                      <a:pt x="65" y="107"/>
                      <a:pt x="92" y="17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5" name="Google Shape;815;p31"/>
              <p:cNvSpPr/>
              <p:nvPr/>
            </p:nvSpPr>
            <p:spPr>
              <a:xfrm flipH="1">
                <a:off x="892277" y="2443613"/>
                <a:ext cx="815622" cy="1284025"/>
              </a:xfrm>
              <a:custGeom>
                <a:avLst/>
                <a:gdLst/>
                <a:ahLst/>
                <a:cxnLst/>
                <a:rect l="l" t="t" r="r" b="b"/>
                <a:pathLst>
                  <a:path w="914" h="1439" extrusionOk="0">
                    <a:moveTo>
                      <a:pt x="7" y="256"/>
                    </a:moveTo>
                    <a:cubicBezTo>
                      <a:pt x="8" y="267"/>
                      <a:pt x="10" y="286"/>
                      <a:pt x="14" y="313"/>
                    </a:cubicBezTo>
                    <a:cubicBezTo>
                      <a:pt x="49" y="572"/>
                      <a:pt x="205" y="1439"/>
                      <a:pt x="205" y="1439"/>
                    </a:cubicBezTo>
                    <a:cubicBezTo>
                      <a:pt x="357" y="1439"/>
                      <a:pt x="357" y="1439"/>
                      <a:pt x="357" y="1439"/>
                    </a:cubicBezTo>
                    <a:cubicBezTo>
                      <a:pt x="307" y="363"/>
                      <a:pt x="307" y="363"/>
                      <a:pt x="307" y="363"/>
                    </a:cubicBezTo>
                    <a:cubicBezTo>
                      <a:pt x="304" y="298"/>
                      <a:pt x="304" y="298"/>
                      <a:pt x="304" y="298"/>
                    </a:cubicBezTo>
                    <a:cubicBezTo>
                      <a:pt x="328" y="363"/>
                      <a:pt x="328" y="363"/>
                      <a:pt x="328" y="363"/>
                    </a:cubicBezTo>
                    <a:cubicBezTo>
                      <a:pt x="755" y="1439"/>
                      <a:pt x="755" y="1439"/>
                      <a:pt x="755" y="1439"/>
                    </a:cubicBezTo>
                    <a:cubicBezTo>
                      <a:pt x="914" y="1439"/>
                      <a:pt x="914" y="1439"/>
                      <a:pt x="914" y="1439"/>
                    </a:cubicBezTo>
                    <a:cubicBezTo>
                      <a:pt x="914" y="1439"/>
                      <a:pt x="631" y="394"/>
                      <a:pt x="580" y="208"/>
                    </a:cubicBezTo>
                    <a:cubicBezTo>
                      <a:pt x="577" y="199"/>
                      <a:pt x="575" y="193"/>
                      <a:pt x="574" y="188"/>
                    </a:cubicBezTo>
                    <a:cubicBezTo>
                      <a:pt x="545" y="90"/>
                      <a:pt x="484" y="5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6" name="Google Shape;816;p31"/>
              <p:cNvSpPr/>
              <p:nvPr/>
            </p:nvSpPr>
            <p:spPr>
              <a:xfrm flipH="1">
                <a:off x="1228602" y="1913255"/>
                <a:ext cx="425512" cy="571207"/>
              </a:xfrm>
              <a:custGeom>
                <a:avLst/>
                <a:gdLst/>
                <a:ahLst/>
                <a:cxnLst/>
                <a:rect l="l" t="t" r="r" b="b"/>
                <a:pathLst>
                  <a:path w="477" h="641" extrusionOk="0">
                    <a:moveTo>
                      <a:pt x="0" y="63"/>
                    </a:move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5"/>
                      <a:pt x="27" y="316"/>
                    </a:cubicBezTo>
                    <a:cubicBezTo>
                      <a:pt x="27" y="317"/>
                      <a:pt x="27" y="318"/>
                      <a:pt x="28" y="320"/>
                    </a:cubicBezTo>
                    <a:cubicBezTo>
                      <a:pt x="28" y="327"/>
                      <a:pt x="30" y="341"/>
                      <a:pt x="31" y="353"/>
                    </a:cubicBezTo>
                    <a:cubicBezTo>
                      <a:pt x="32" y="362"/>
                      <a:pt x="32" y="362"/>
                      <a:pt x="32" y="362"/>
                    </a:cubicBezTo>
                    <a:cubicBezTo>
                      <a:pt x="32" y="362"/>
                      <a:pt x="32" y="363"/>
                      <a:pt x="32" y="364"/>
                    </a:cubicBezTo>
                    <a:cubicBezTo>
                      <a:pt x="33" y="369"/>
                      <a:pt x="33" y="369"/>
                      <a:pt x="33" y="369"/>
                    </a:cubicBezTo>
                    <a:cubicBezTo>
                      <a:pt x="33" y="371"/>
                      <a:pt x="33" y="373"/>
                      <a:pt x="34" y="375"/>
                    </a:cubicBezTo>
                    <a:cubicBezTo>
                      <a:pt x="34" y="379"/>
                      <a:pt x="34" y="379"/>
                      <a:pt x="34" y="379"/>
                    </a:cubicBezTo>
                    <a:cubicBezTo>
                      <a:pt x="34" y="380"/>
                      <a:pt x="34" y="380"/>
                      <a:pt x="34" y="380"/>
                    </a:cubicBezTo>
                    <a:cubicBezTo>
                      <a:pt x="35" y="386"/>
                      <a:pt x="41" y="442"/>
                      <a:pt x="41" y="442"/>
                    </a:cubicBezTo>
                    <a:cubicBezTo>
                      <a:pt x="28" y="595"/>
                      <a:pt x="28" y="595"/>
                      <a:pt x="28" y="595"/>
                    </a:cubicBezTo>
                    <a:cubicBezTo>
                      <a:pt x="234" y="641"/>
                      <a:pt x="234" y="641"/>
                      <a:pt x="234" y="641"/>
                    </a:cubicBezTo>
                    <a:cubicBezTo>
                      <a:pt x="420" y="595"/>
                      <a:pt x="420" y="595"/>
                      <a:pt x="420" y="595"/>
                    </a:cubicBezTo>
                    <a:cubicBezTo>
                      <a:pt x="420" y="455"/>
                      <a:pt x="420" y="455"/>
                      <a:pt x="420" y="455"/>
                    </a:cubicBezTo>
                    <a:cubicBezTo>
                      <a:pt x="420" y="451"/>
                      <a:pt x="420" y="451"/>
                      <a:pt x="420" y="451"/>
                    </a:cubicBezTo>
                    <a:cubicBezTo>
                      <a:pt x="421" y="448"/>
                      <a:pt x="421" y="448"/>
                      <a:pt x="421" y="448"/>
                    </a:cubicBezTo>
                    <a:cubicBezTo>
                      <a:pt x="424" y="430"/>
                      <a:pt x="432" y="380"/>
                      <a:pt x="442" y="322"/>
                    </a:cubicBezTo>
                    <a:cubicBezTo>
                      <a:pt x="442" y="322"/>
                      <a:pt x="442" y="322"/>
                      <a:pt x="442" y="322"/>
                    </a:cubicBezTo>
                    <a:cubicBezTo>
                      <a:pt x="458" y="223"/>
                      <a:pt x="477" y="102"/>
                      <a:pt x="477" y="88"/>
                    </a:cubicBezTo>
                    <a:cubicBezTo>
                      <a:pt x="477" y="88"/>
                      <a:pt x="460" y="80"/>
                      <a:pt x="435" y="68"/>
                    </a:cubicBezTo>
                    <a:cubicBezTo>
                      <a:pt x="435" y="68"/>
                      <a:pt x="435" y="68"/>
                      <a:pt x="435" y="68"/>
                    </a:cubicBezTo>
                    <a:cubicBezTo>
                      <a:pt x="434" y="68"/>
                      <a:pt x="434" y="68"/>
                      <a:pt x="434" y="68"/>
                    </a:cubicBezTo>
                    <a:cubicBezTo>
                      <a:pt x="378" y="42"/>
                      <a:pt x="278" y="0"/>
                      <a:pt x="228" y="1"/>
                    </a:cubicBezTo>
                    <a:cubicBezTo>
                      <a:pt x="155" y="4"/>
                      <a:pt x="0" y="63"/>
                      <a:pt x="0" y="6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7" name="Google Shape;817;p31"/>
              <p:cNvSpPr/>
              <p:nvPr/>
            </p:nvSpPr>
            <p:spPr>
              <a:xfrm flipH="1">
                <a:off x="738412" y="3639812"/>
                <a:ext cx="309092" cy="272328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5" extrusionOk="0">
                    <a:moveTo>
                      <a:pt x="156" y="31"/>
                    </a:move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261" y="198"/>
                      <a:pt x="314" y="230"/>
                    </a:cubicBezTo>
                    <a:cubicBezTo>
                      <a:pt x="347" y="258"/>
                      <a:pt x="335" y="281"/>
                      <a:pt x="328" y="293"/>
                    </a:cubicBezTo>
                    <a:cubicBezTo>
                      <a:pt x="320" y="304"/>
                      <a:pt x="212" y="305"/>
                      <a:pt x="185" y="301"/>
                    </a:cubicBezTo>
                    <a:cubicBezTo>
                      <a:pt x="126" y="293"/>
                      <a:pt x="93" y="218"/>
                      <a:pt x="57" y="211"/>
                    </a:cubicBezTo>
                    <a:cubicBezTo>
                      <a:pt x="21" y="203"/>
                      <a:pt x="0" y="184"/>
                      <a:pt x="15" y="81"/>
                    </a:cubicBezTo>
                    <a:cubicBezTo>
                      <a:pt x="27" y="0"/>
                      <a:pt x="156" y="31"/>
                      <a:pt x="156" y="31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8" name="Google Shape;818;p31"/>
              <p:cNvSpPr/>
              <p:nvPr/>
            </p:nvSpPr>
            <p:spPr>
              <a:xfrm flipH="1">
                <a:off x="713221" y="3728319"/>
                <a:ext cx="332921" cy="230117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58" extrusionOk="0">
                    <a:moveTo>
                      <a:pt x="261" y="82"/>
                    </a:moveTo>
                    <a:cubicBezTo>
                      <a:pt x="261" y="82"/>
                      <a:pt x="296" y="107"/>
                      <a:pt x="326" y="137"/>
                    </a:cubicBezTo>
                    <a:cubicBezTo>
                      <a:pt x="355" y="168"/>
                      <a:pt x="373" y="194"/>
                      <a:pt x="370" y="208"/>
                    </a:cubicBezTo>
                    <a:cubicBezTo>
                      <a:pt x="366" y="221"/>
                      <a:pt x="295" y="258"/>
                      <a:pt x="180" y="213"/>
                    </a:cubicBezTo>
                    <a:cubicBezTo>
                      <a:pt x="122" y="183"/>
                      <a:pt x="6" y="90"/>
                      <a:pt x="3" y="86"/>
                    </a:cubicBezTo>
                    <a:cubicBezTo>
                      <a:pt x="0" y="81"/>
                      <a:pt x="1" y="13"/>
                      <a:pt x="11" y="0"/>
                    </a:cubicBezTo>
                    <a:cubicBezTo>
                      <a:pt x="11" y="0"/>
                      <a:pt x="16" y="31"/>
                      <a:pt x="37" y="44"/>
                    </a:cubicBezTo>
                    <a:cubicBezTo>
                      <a:pt x="59" y="57"/>
                      <a:pt x="149" y="117"/>
                      <a:pt x="149" y="117"/>
                    </a:cubicBezTo>
                    <a:cubicBezTo>
                      <a:pt x="149" y="117"/>
                      <a:pt x="198" y="70"/>
                      <a:pt x="261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9" name="Google Shape;819;p31"/>
              <p:cNvSpPr/>
              <p:nvPr/>
            </p:nvSpPr>
            <p:spPr>
              <a:xfrm flipH="1">
                <a:off x="1374978" y="3639812"/>
                <a:ext cx="312496" cy="272328"/>
              </a:xfrm>
              <a:custGeom>
                <a:avLst/>
                <a:gdLst/>
                <a:ahLst/>
                <a:cxnLst/>
                <a:rect l="l" t="t" r="r" b="b"/>
                <a:pathLst>
                  <a:path w="350" h="305" extrusionOk="0">
                    <a:moveTo>
                      <a:pt x="193" y="31"/>
                    </a:moveTo>
                    <a:cubicBezTo>
                      <a:pt x="176" y="98"/>
                      <a:pt x="176" y="98"/>
                      <a:pt x="176" y="98"/>
                    </a:cubicBezTo>
                    <a:cubicBezTo>
                      <a:pt x="176" y="98"/>
                      <a:pt x="76" y="205"/>
                      <a:pt x="29" y="233"/>
                    </a:cubicBezTo>
                    <a:cubicBezTo>
                      <a:pt x="0" y="275"/>
                      <a:pt x="21" y="274"/>
                      <a:pt x="28" y="286"/>
                    </a:cubicBezTo>
                    <a:cubicBezTo>
                      <a:pt x="36" y="297"/>
                      <a:pt x="128" y="305"/>
                      <a:pt x="155" y="301"/>
                    </a:cubicBezTo>
                    <a:cubicBezTo>
                      <a:pt x="214" y="292"/>
                      <a:pt x="257" y="218"/>
                      <a:pt x="293" y="211"/>
                    </a:cubicBezTo>
                    <a:cubicBezTo>
                      <a:pt x="329" y="203"/>
                      <a:pt x="350" y="184"/>
                      <a:pt x="335" y="81"/>
                    </a:cubicBezTo>
                    <a:cubicBezTo>
                      <a:pt x="323" y="0"/>
                      <a:pt x="193" y="31"/>
                      <a:pt x="193" y="31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0" name="Google Shape;820;p31"/>
              <p:cNvSpPr/>
              <p:nvPr/>
            </p:nvSpPr>
            <p:spPr>
              <a:xfrm flipH="1">
                <a:off x="1377020" y="3728319"/>
                <a:ext cx="332240" cy="230117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58" extrusionOk="0">
                    <a:moveTo>
                      <a:pt x="112" y="82"/>
                    </a:moveTo>
                    <a:cubicBezTo>
                      <a:pt x="112" y="82"/>
                      <a:pt x="77" y="107"/>
                      <a:pt x="47" y="137"/>
                    </a:cubicBezTo>
                    <a:cubicBezTo>
                      <a:pt x="18" y="168"/>
                      <a:pt x="0" y="194"/>
                      <a:pt x="3" y="208"/>
                    </a:cubicBezTo>
                    <a:cubicBezTo>
                      <a:pt x="6" y="221"/>
                      <a:pt x="78" y="258"/>
                      <a:pt x="193" y="213"/>
                    </a:cubicBezTo>
                    <a:cubicBezTo>
                      <a:pt x="250" y="183"/>
                      <a:pt x="367" y="90"/>
                      <a:pt x="370" y="86"/>
                    </a:cubicBezTo>
                    <a:cubicBezTo>
                      <a:pt x="373" y="81"/>
                      <a:pt x="372" y="13"/>
                      <a:pt x="362" y="0"/>
                    </a:cubicBezTo>
                    <a:cubicBezTo>
                      <a:pt x="362" y="0"/>
                      <a:pt x="357" y="31"/>
                      <a:pt x="335" y="44"/>
                    </a:cubicBezTo>
                    <a:cubicBezTo>
                      <a:pt x="314" y="57"/>
                      <a:pt x="224" y="117"/>
                      <a:pt x="224" y="117"/>
                    </a:cubicBezTo>
                    <a:cubicBezTo>
                      <a:pt x="224" y="117"/>
                      <a:pt x="175" y="70"/>
                      <a:pt x="112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31"/>
              <p:cNvSpPr/>
              <p:nvPr/>
            </p:nvSpPr>
            <p:spPr>
              <a:xfrm flipH="1">
                <a:off x="835769" y="1991549"/>
                <a:ext cx="548060" cy="518784"/>
              </a:xfrm>
              <a:custGeom>
                <a:avLst/>
                <a:gdLst/>
                <a:ahLst/>
                <a:cxnLst/>
                <a:rect l="l" t="t" r="r" b="b"/>
                <a:pathLst>
                  <a:path w="615" h="582" extrusionOk="0">
                    <a:moveTo>
                      <a:pt x="0" y="88"/>
                    </a:moveTo>
                    <a:cubicBezTo>
                      <a:pt x="174" y="0"/>
                      <a:pt x="174" y="0"/>
                      <a:pt x="174" y="0"/>
                    </a:cubicBezTo>
                    <a:cubicBezTo>
                      <a:pt x="174" y="0"/>
                      <a:pt x="500" y="310"/>
                      <a:pt x="545" y="352"/>
                    </a:cubicBezTo>
                    <a:cubicBezTo>
                      <a:pt x="603" y="404"/>
                      <a:pt x="615" y="538"/>
                      <a:pt x="510" y="551"/>
                    </a:cubicBezTo>
                    <a:cubicBezTo>
                      <a:pt x="221" y="582"/>
                      <a:pt x="221" y="582"/>
                      <a:pt x="221" y="582"/>
                    </a:cubicBezTo>
                    <a:cubicBezTo>
                      <a:pt x="237" y="399"/>
                      <a:pt x="237" y="399"/>
                      <a:pt x="237" y="399"/>
                    </a:cubicBezTo>
                    <a:cubicBezTo>
                      <a:pt x="48" y="255"/>
                      <a:pt x="48" y="255"/>
                      <a:pt x="48" y="255"/>
                    </a:cubicBezTo>
                    <a:cubicBezTo>
                      <a:pt x="0" y="88"/>
                      <a:pt x="0" y="88"/>
                      <a:pt x="0" y="8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31"/>
              <p:cNvSpPr/>
              <p:nvPr/>
            </p:nvSpPr>
            <p:spPr>
              <a:xfrm flipH="1">
                <a:off x="1041376" y="2250941"/>
                <a:ext cx="184502" cy="54466"/>
              </a:xfrm>
              <a:custGeom>
                <a:avLst/>
                <a:gdLst/>
                <a:ahLst/>
                <a:cxnLst/>
                <a:rect l="l" t="t" r="r" b="b"/>
                <a:pathLst>
                  <a:path w="271" h="80" extrusionOk="0">
                    <a:moveTo>
                      <a:pt x="0" y="0"/>
                    </a:moveTo>
                    <a:lnTo>
                      <a:pt x="5" y="68"/>
                    </a:lnTo>
                    <a:lnTo>
                      <a:pt x="271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31"/>
              <p:cNvSpPr/>
              <p:nvPr/>
            </p:nvSpPr>
            <p:spPr>
              <a:xfrm flipH="1">
                <a:off x="1585351" y="1969082"/>
                <a:ext cx="395556" cy="444574"/>
              </a:xfrm>
              <a:custGeom>
                <a:avLst/>
                <a:gdLst/>
                <a:ahLst/>
                <a:cxnLst/>
                <a:rect l="l" t="t" r="r" b="b"/>
                <a:pathLst>
                  <a:path w="443" h="498" extrusionOk="0">
                    <a:moveTo>
                      <a:pt x="0" y="106"/>
                    </a:moveTo>
                    <a:cubicBezTo>
                      <a:pt x="0" y="106"/>
                      <a:pt x="208" y="496"/>
                      <a:pt x="287" y="497"/>
                    </a:cubicBezTo>
                    <a:cubicBezTo>
                      <a:pt x="365" y="498"/>
                      <a:pt x="443" y="264"/>
                      <a:pt x="443" y="264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366" y="0"/>
                      <a:pt x="282" y="287"/>
                      <a:pt x="273" y="291"/>
                    </a:cubicBezTo>
                    <a:cubicBezTo>
                      <a:pt x="47" y="16"/>
                      <a:pt x="47" y="16"/>
                      <a:pt x="47" y="16"/>
                    </a:cubicBezTo>
                    <a:cubicBezTo>
                      <a:pt x="0" y="106"/>
                      <a:pt x="0" y="106"/>
                      <a:pt x="0" y="10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31"/>
              <p:cNvSpPr/>
              <p:nvPr/>
            </p:nvSpPr>
            <p:spPr>
              <a:xfrm flipH="1">
                <a:off x="1950270" y="1940487"/>
                <a:ext cx="111654" cy="141610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59" extrusionOk="0">
                    <a:moveTo>
                      <a:pt x="110" y="141"/>
                    </a:moveTo>
                    <a:cubicBezTo>
                      <a:pt x="110" y="141"/>
                      <a:pt x="58" y="159"/>
                      <a:pt x="35" y="152"/>
                    </a:cubicBezTo>
                    <a:cubicBezTo>
                      <a:pt x="13" y="144"/>
                      <a:pt x="0" y="127"/>
                      <a:pt x="0" y="127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9"/>
                      <a:pt x="76" y="0"/>
                      <a:pt x="78" y="2"/>
                    </a:cubicBezTo>
                    <a:cubicBezTo>
                      <a:pt x="79" y="4"/>
                      <a:pt x="125" y="84"/>
                      <a:pt x="125" y="84"/>
                    </a:cubicBezTo>
                    <a:cubicBezTo>
                      <a:pt x="110" y="141"/>
                      <a:pt x="110" y="141"/>
                      <a:pt x="110" y="141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31"/>
              <p:cNvSpPr/>
              <p:nvPr/>
            </p:nvSpPr>
            <p:spPr>
              <a:xfrm flipH="1">
                <a:off x="1997246" y="2075290"/>
                <a:ext cx="33360" cy="2723"/>
              </a:xfrm>
              <a:custGeom>
                <a:avLst/>
                <a:gdLst/>
                <a:ahLst/>
                <a:cxnLst/>
                <a:rect l="l" t="t" r="r" b="b"/>
                <a:pathLst>
                  <a:path w="37" h="3" extrusionOk="0">
                    <a:moveTo>
                      <a:pt x="37" y="0"/>
                    </a:moveTo>
                    <a:cubicBezTo>
                      <a:pt x="29" y="2"/>
                      <a:pt x="21" y="3"/>
                      <a:pt x="13" y="3"/>
                    </a:cubicBezTo>
                    <a:cubicBezTo>
                      <a:pt x="8" y="3"/>
                      <a:pt x="4" y="2"/>
                      <a:pt x="0" y="1"/>
                    </a:cubicBezTo>
                    <a:cubicBezTo>
                      <a:pt x="4" y="2"/>
                      <a:pt x="8" y="3"/>
                      <a:pt x="13" y="3"/>
                    </a:cubicBezTo>
                    <a:cubicBezTo>
                      <a:pt x="21" y="3"/>
                      <a:pt x="29" y="2"/>
                      <a:pt x="37" y="0"/>
                    </a:cubicBezTo>
                    <a:moveTo>
                      <a:pt x="37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solidFill>
                <a:srgbClr val="FFD1BE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31"/>
              <p:cNvSpPr/>
              <p:nvPr/>
            </p:nvSpPr>
            <p:spPr>
              <a:xfrm flipH="1">
                <a:off x="1957759" y="2005846"/>
                <a:ext cx="99400" cy="7216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81" extrusionOk="0">
                    <a:moveTo>
                      <a:pt x="71" y="1"/>
                    </a:moveTo>
                    <a:cubicBezTo>
                      <a:pt x="72" y="2"/>
                      <a:pt x="72" y="2"/>
                      <a:pt x="72" y="2"/>
                    </a:cubicBezTo>
                    <a:cubicBezTo>
                      <a:pt x="74" y="4"/>
                      <a:pt x="75" y="6"/>
                      <a:pt x="77" y="7"/>
                    </a:cubicBezTo>
                    <a:cubicBezTo>
                      <a:pt x="75" y="5"/>
                      <a:pt x="73" y="3"/>
                      <a:pt x="71" y="1"/>
                    </a:cubicBezTo>
                    <a:moveTo>
                      <a:pt x="68" y="0"/>
                    </a:moveTo>
                    <a:cubicBezTo>
                      <a:pt x="68" y="0"/>
                      <a:pt x="68" y="0"/>
                      <a:pt x="68" y="1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20"/>
                      <a:pt x="66" y="21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1" y="60"/>
                      <a:pt x="54" y="66"/>
                      <a:pt x="47" y="66"/>
                    </a:cubicBezTo>
                    <a:cubicBezTo>
                      <a:pt x="46" y="66"/>
                      <a:pt x="46" y="66"/>
                      <a:pt x="45" y="66"/>
                    </a:cubicBezTo>
                    <a:cubicBezTo>
                      <a:pt x="38" y="65"/>
                      <a:pt x="38" y="65"/>
                      <a:pt x="38" y="65"/>
                    </a:cubicBezTo>
                    <a:cubicBezTo>
                      <a:pt x="24" y="63"/>
                      <a:pt x="24" y="63"/>
                      <a:pt x="24" y="63"/>
                    </a:cubicBezTo>
                    <a:cubicBezTo>
                      <a:pt x="21" y="63"/>
                      <a:pt x="18" y="62"/>
                      <a:pt x="16" y="60"/>
                    </a:cubicBezTo>
                    <a:cubicBezTo>
                      <a:pt x="15" y="60"/>
                      <a:pt x="15" y="60"/>
                      <a:pt x="14" y="60"/>
                    </a:cubicBezTo>
                    <a:cubicBezTo>
                      <a:pt x="9" y="60"/>
                      <a:pt x="5" y="60"/>
                      <a:pt x="0" y="59"/>
                    </a:cubicBezTo>
                    <a:cubicBezTo>
                      <a:pt x="6" y="65"/>
                      <a:pt x="16" y="74"/>
                      <a:pt x="30" y="79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34" y="80"/>
                      <a:pt x="38" y="81"/>
                      <a:pt x="43" y="81"/>
                    </a:cubicBezTo>
                    <a:cubicBezTo>
                      <a:pt x="51" y="81"/>
                      <a:pt x="59" y="80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76" y="76"/>
                      <a:pt x="84" y="74"/>
                      <a:pt x="91" y="72"/>
                    </a:cubicBezTo>
                    <a:cubicBezTo>
                      <a:pt x="112" y="49"/>
                      <a:pt x="109" y="22"/>
                      <a:pt x="109" y="22"/>
                    </a:cubicBezTo>
                    <a:cubicBezTo>
                      <a:pt x="109" y="22"/>
                      <a:pt x="109" y="22"/>
                      <a:pt x="109" y="22"/>
                    </a:cubicBezTo>
                    <a:cubicBezTo>
                      <a:pt x="99" y="20"/>
                      <a:pt x="92" y="17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0" y="11"/>
                      <a:pt x="75" y="8"/>
                      <a:pt x="71" y="4"/>
                    </a:cubicBezTo>
                    <a:cubicBezTo>
                      <a:pt x="70" y="2"/>
                      <a:pt x="69" y="1"/>
                      <a:pt x="68" y="0"/>
                    </a:cubicBezTo>
                  </a:path>
                </a:pathLst>
              </a:custGeom>
              <a:solidFill>
                <a:srgbClr val="FF86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31"/>
              <p:cNvSpPr/>
              <p:nvPr/>
            </p:nvSpPr>
            <p:spPr>
              <a:xfrm flipH="1">
                <a:off x="2004736" y="1871725"/>
                <a:ext cx="5447" cy="49019"/>
              </a:xfrm>
              <a:custGeom>
                <a:avLst/>
                <a:gdLst/>
                <a:ahLst/>
                <a:cxnLst/>
                <a:rect l="l" t="t" r="r" b="b"/>
                <a:pathLst>
                  <a:path w="8" h="72" extrusionOk="0">
                    <a:moveTo>
                      <a:pt x="8" y="0"/>
                    </a:moveTo>
                    <a:lnTo>
                      <a:pt x="0" y="7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828" name="Google Shape;828;p31"/>
              <p:cNvCxnSpPr/>
              <p:nvPr/>
            </p:nvCxnSpPr>
            <p:spPr>
              <a:xfrm>
                <a:off x="2004736" y="1871725"/>
                <a:ext cx="5462" cy="48921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829" name="Google Shape;829;p31"/>
              <p:cNvSpPr/>
              <p:nvPr/>
            </p:nvSpPr>
            <p:spPr>
              <a:xfrm flipH="1">
                <a:off x="1995204" y="1871044"/>
                <a:ext cx="24509" cy="51742"/>
              </a:xfrm>
              <a:custGeom>
                <a:avLst/>
                <a:gdLst/>
                <a:ahLst/>
                <a:cxnLst/>
                <a:rect l="l" t="t" r="r" b="b"/>
                <a:pathLst>
                  <a:path w="36" h="76" extrusionOk="0">
                    <a:moveTo>
                      <a:pt x="27" y="76"/>
                    </a:moveTo>
                    <a:lnTo>
                      <a:pt x="0" y="72"/>
                    </a:lnTo>
                    <a:lnTo>
                      <a:pt x="9" y="0"/>
                    </a:lnTo>
                    <a:lnTo>
                      <a:pt x="36" y="3"/>
                    </a:lnTo>
                    <a:lnTo>
                      <a:pt x="27" y="7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31"/>
              <p:cNvSpPr/>
              <p:nvPr/>
            </p:nvSpPr>
            <p:spPr>
              <a:xfrm flipH="1">
                <a:off x="1987034" y="1905085"/>
                <a:ext cx="61274" cy="160673"/>
              </a:xfrm>
              <a:custGeom>
                <a:avLst/>
                <a:gdLst/>
                <a:ahLst/>
                <a:cxnLst/>
                <a:rect l="l" t="t" r="r" b="b"/>
                <a:pathLst>
                  <a:path w="69" h="180" extrusionOk="0">
                    <a:moveTo>
                      <a:pt x="56" y="3"/>
                    </a:moveTo>
                    <a:cubicBezTo>
                      <a:pt x="49" y="2"/>
                      <a:pt x="49" y="2"/>
                      <a:pt x="49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" y="159"/>
                      <a:pt x="1" y="159"/>
                      <a:pt x="1" y="159"/>
                    </a:cubicBezTo>
                    <a:cubicBezTo>
                      <a:pt x="0" y="168"/>
                      <a:pt x="5" y="175"/>
                      <a:pt x="14" y="176"/>
                    </a:cubicBezTo>
                    <a:cubicBezTo>
                      <a:pt x="28" y="178"/>
                      <a:pt x="28" y="178"/>
                      <a:pt x="28" y="178"/>
                    </a:cubicBezTo>
                    <a:cubicBezTo>
                      <a:pt x="35" y="179"/>
                      <a:pt x="35" y="179"/>
                      <a:pt x="35" y="179"/>
                    </a:cubicBezTo>
                    <a:cubicBezTo>
                      <a:pt x="43" y="180"/>
                      <a:pt x="51" y="173"/>
                      <a:pt x="52" y="165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56" y="3"/>
                      <a:pt x="56" y="3"/>
                      <a:pt x="56" y="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31"/>
              <p:cNvSpPr/>
              <p:nvPr/>
            </p:nvSpPr>
            <p:spPr>
              <a:xfrm flipH="1">
                <a:off x="1913506" y="1664075"/>
                <a:ext cx="161354" cy="202203"/>
              </a:xfrm>
              <a:custGeom>
                <a:avLst/>
                <a:gdLst/>
                <a:ahLst/>
                <a:cxnLst/>
                <a:rect l="l" t="t" r="r" b="b"/>
                <a:pathLst>
                  <a:path w="181" h="227" extrusionOk="0">
                    <a:moveTo>
                      <a:pt x="175" y="122"/>
                    </a:moveTo>
                    <a:cubicBezTo>
                      <a:pt x="170" y="182"/>
                      <a:pt x="127" y="227"/>
                      <a:pt x="80" y="222"/>
                    </a:cubicBezTo>
                    <a:cubicBezTo>
                      <a:pt x="33" y="218"/>
                      <a:pt x="0" y="166"/>
                      <a:pt x="6" y="106"/>
                    </a:cubicBezTo>
                    <a:cubicBezTo>
                      <a:pt x="11" y="46"/>
                      <a:pt x="54" y="0"/>
                      <a:pt x="101" y="5"/>
                    </a:cubicBezTo>
                    <a:cubicBezTo>
                      <a:pt x="148" y="9"/>
                      <a:pt x="181" y="62"/>
                      <a:pt x="175" y="1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31"/>
              <p:cNvSpPr/>
              <p:nvPr/>
            </p:nvSpPr>
            <p:spPr>
              <a:xfrm flipH="1">
                <a:off x="1896486" y="1640246"/>
                <a:ext cx="197438" cy="255987"/>
              </a:xfrm>
              <a:custGeom>
                <a:avLst/>
                <a:gdLst/>
                <a:ahLst/>
                <a:cxnLst/>
                <a:rect l="l" t="t" r="r" b="b"/>
                <a:pathLst>
                  <a:path w="221" h="287" extrusionOk="0">
                    <a:moveTo>
                      <a:pt x="192" y="69"/>
                    </a:moveTo>
                    <a:cubicBezTo>
                      <a:pt x="163" y="13"/>
                      <a:pt x="104" y="0"/>
                      <a:pt x="58" y="41"/>
                    </a:cubicBezTo>
                    <a:cubicBezTo>
                      <a:pt x="13" y="82"/>
                      <a:pt x="0" y="161"/>
                      <a:pt x="29" y="218"/>
                    </a:cubicBezTo>
                    <a:cubicBezTo>
                      <a:pt x="58" y="274"/>
                      <a:pt x="118" y="287"/>
                      <a:pt x="163" y="246"/>
                    </a:cubicBezTo>
                    <a:cubicBezTo>
                      <a:pt x="208" y="205"/>
                      <a:pt x="221" y="126"/>
                      <a:pt x="192" y="69"/>
                    </a:cubicBezTo>
                    <a:close/>
                    <a:moveTo>
                      <a:pt x="153" y="227"/>
                    </a:moveTo>
                    <a:cubicBezTo>
                      <a:pt x="116" y="260"/>
                      <a:pt x="68" y="250"/>
                      <a:pt x="44" y="204"/>
                    </a:cubicBezTo>
                    <a:cubicBezTo>
                      <a:pt x="21" y="158"/>
                      <a:pt x="31" y="93"/>
                      <a:pt x="68" y="60"/>
                    </a:cubicBezTo>
                    <a:cubicBezTo>
                      <a:pt x="105" y="27"/>
                      <a:pt x="154" y="37"/>
                      <a:pt x="177" y="83"/>
                    </a:cubicBezTo>
                    <a:cubicBezTo>
                      <a:pt x="201" y="129"/>
                      <a:pt x="190" y="194"/>
                      <a:pt x="153" y="2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31"/>
              <p:cNvSpPr/>
              <p:nvPr/>
            </p:nvSpPr>
            <p:spPr>
              <a:xfrm flipH="1">
                <a:off x="1989758" y="1937083"/>
                <a:ext cx="101442" cy="123228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38" extrusionOk="0">
                    <a:moveTo>
                      <a:pt x="113" y="43"/>
                    </a:moveTo>
                    <a:cubicBezTo>
                      <a:pt x="112" y="50"/>
                      <a:pt x="103" y="52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99" y="53"/>
                      <a:pt x="100" y="53"/>
                      <a:pt x="99" y="53"/>
                    </a:cubicBezTo>
                    <a:cubicBezTo>
                      <a:pt x="99" y="54"/>
                      <a:pt x="100" y="55"/>
                      <a:pt x="103" y="58"/>
                    </a:cubicBezTo>
                    <a:cubicBezTo>
                      <a:pt x="106" y="61"/>
                      <a:pt x="109" y="65"/>
                      <a:pt x="108" y="73"/>
                    </a:cubicBezTo>
                    <a:cubicBezTo>
                      <a:pt x="108" y="76"/>
                      <a:pt x="106" y="78"/>
                      <a:pt x="104" y="79"/>
                    </a:cubicBezTo>
                    <a:cubicBezTo>
                      <a:pt x="100" y="82"/>
                      <a:pt x="95" y="83"/>
                      <a:pt x="95" y="83"/>
                    </a:cubicBezTo>
                    <a:cubicBezTo>
                      <a:pt x="95" y="83"/>
                      <a:pt x="95" y="83"/>
                      <a:pt x="95" y="83"/>
                    </a:cubicBezTo>
                    <a:cubicBezTo>
                      <a:pt x="96" y="84"/>
                      <a:pt x="106" y="89"/>
                      <a:pt x="103" y="100"/>
                    </a:cubicBezTo>
                    <a:cubicBezTo>
                      <a:pt x="101" y="111"/>
                      <a:pt x="85" y="110"/>
                      <a:pt x="85" y="111"/>
                    </a:cubicBezTo>
                    <a:cubicBezTo>
                      <a:pt x="85" y="111"/>
                      <a:pt x="89" y="113"/>
                      <a:pt x="92" y="116"/>
                    </a:cubicBezTo>
                    <a:cubicBezTo>
                      <a:pt x="93" y="118"/>
                      <a:pt x="94" y="121"/>
                      <a:pt x="92" y="124"/>
                    </a:cubicBezTo>
                    <a:cubicBezTo>
                      <a:pt x="89" y="130"/>
                      <a:pt x="79" y="133"/>
                      <a:pt x="72" y="135"/>
                    </a:cubicBezTo>
                    <a:cubicBezTo>
                      <a:pt x="71" y="135"/>
                      <a:pt x="70" y="135"/>
                      <a:pt x="69" y="136"/>
                    </a:cubicBezTo>
                    <a:cubicBezTo>
                      <a:pt x="68" y="136"/>
                      <a:pt x="68" y="136"/>
                      <a:pt x="68" y="136"/>
                    </a:cubicBezTo>
                    <a:cubicBezTo>
                      <a:pt x="67" y="136"/>
                      <a:pt x="67" y="136"/>
                      <a:pt x="67" y="136"/>
                    </a:cubicBezTo>
                    <a:cubicBezTo>
                      <a:pt x="50" y="138"/>
                      <a:pt x="26" y="137"/>
                      <a:pt x="15" y="127"/>
                    </a:cubicBezTo>
                    <a:cubicBezTo>
                      <a:pt x="11" y="123"/>
                      <a:pt x="11" y="111"/>
                      <a:pt x="14" y="104"/>
                    </a:cubicBezTo>
                    <a:cubicBezTo>
                      <a:pt x="0" y="94"/>
                      <a:pt x="3" y="71"/>
                      <a:pt x="12" y="67"/>
                    </a:cubicBezTo>
                    <a:cubicBezTo>
                      <a:pt x="0" y="47"/>
                      <a:pt x="7" y="37"/>
                      <a:pt x="17" y="33"/>
                    </a:cubicBezTo>
                    <a:cubicBezTo>
                      <a:pt x="14" y="14"/>
                      <a:pt x="26" y="2"/>
                      <a:pt x="33" y="0"/>
                    </a:cubicBezTo>
                    <a:cubicBezTo>
                      <a:pt x="41" y="0"/>
                      <a:pt x="54" y="3"/>
                      <a:pt x="73" y="10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3" y="10"/>
                      <a:pt x="73" y="11"/>
                      <a:pt x="74" y="11"/>
                    </a:cubicBezTo>
                    <a:cubicBezTo>
                      <a:pt x="76" y="12"/>
                      <a:pt x="86" y="15"/>
                      <a:pt x="88" y="17"/>
                    </a:cubicBezTo>
                    <a:cubicBezTo>
                      <a:pt x="105" y="24"/>
                      <a:pt x="114" y="36"/>
                      <a:pt x="113" y="4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31"/>
              <p:cNvSpPr/>
              <p:nvPr/>
            </p:nvSpPr>
            <p:spPr>
              <a:xfrm flipH="1">
                <a:off x="1938015" y="1908489"/>
                <a:ext cx="118462" cy="117101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33" y="86"/>
                    </a:moveTo>
                    <a:cubicBezTo>
                      <a:pt x="133" y="86"/>
                      <a:pt x="116" y="34"/>
                      <a:pt x="82" y="7"/>
                    </a:cubicBezTo>
                    <a:cubicBezTo>
                      <a:pt x="65" y="0"/>
                      <a:pt x="0" y="52"/>
                      <a:pt x="0" y="52"/>
                    </a:cubicBezTo>
                    <a:cubicBezTo>
                      <a:pt x="5" y="77"/>
                      <a:pt x="38" y="80"/>
                      <a:pt x="61" y="61"/>
                    </a:cubicBezTo>
                    <a:cubicBezTo>
                      <a:pt x="61" y="61"/>
                      <a:pt x="44" y="116"/>
                      <a:pt x="108" y="131"/>
                    </a:cubicBezTo>
                    <a:cubicBezTo>
                      <a:pt x="133" y="86"/>
                      <a:pt x="133" y="86"/>
                      <a:pt x="133" y="8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5" name="Google Shape;835;p31"/>
              <p:cNvSpPr/>
              <p:nvPr/>
            </p:nvSpPr>
            <p:spPr>
              <a:xfrm flipH="1">
                <a:off x="1980907" y="2003804"/>
                <a:ext cx="15659" cy="13616"/>
              </a:xfrm>
              <a:custGeom>
                <a:avLst/>
                <a:gdLst/>
                <a:ahLst/>
                <a:cxnLst/>
                <a:rect l="l" t="t" r="r" b="b"/>
                <a:pathLst>
                  <a:path w="18" h="15" extrusionOk="0">
                    <a:moveTo>
                      <a:pt x="1" y="0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1" y="3"/>
                      <a:pt x="2" y="4"/>
                      <a:pt x="3" y="6"/>
                    </a:cubicBezTo>
                    <a:cubicBezTo>
                      <a:pt x="7" y="10"/>
                      <a:pt x="12" y="13"/>
                      <a:pt x="18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4" y="13"/>
                      <a:pt x="12" y="11"/>
                      <a:pt x="9" y="9"/>
                    </a:cubicBezTo>
                    <a:cubicBezTo>
                      <a:pt x="7" y="8"/>
                      <a:pt x="6" y="6"/>
                      <a:pt x="4" y="4"/>
                    </a:cubicBezTo>
                    <a:cubicBezTo>
                      <a:pt x="4" y="4"/>
                      <a:pt x="4" y="4"/>
                      <a:pt x="3" y="3"/>
                    </a:cubicBezTo>
                    <a:cubicBezTo>
                      <a:pt x="3" y="2"/>
                      <a:pt x="2" y="1"/>
                      <a:pt x="1" y="0"/>
                    </a:cubicBezTo>
                  </a:path>
                </a:pathLst>
              </a:custGeom>
              <a:solidFill>
                <a:srgbClr val="FF643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31"/>
              <p:cNvSpPr/>
              <p:nvPr/>
            </p:nvSpPr>
            <p:spPr>
              <a:xfrm flipH="1">
                <a:off x="1995885" y="1954785"/>
                <a:ext cx="60593" cy="51061"/>
              </a:xfrm>
              <a:custGeom>
                <a:avLst/>
                <a:gdLst/>
                <a:ahLst/>
                <a:cxnLst/>
                <a:rect l="l" t="t" r="r" b="b"/>
                <a:pathLst>
                  <a:path w="68" h="57" extrusionOk="0">
                    <a:moveTo>
                      <a:pt x="0" y="0"/>
                    </a:moveTo>
                    <a:cubicBezTo>
                      <a:pt x="0" y="6"/>
                      <a:pt x="3" y="12"/>
                      <a:pt x="8" y="16"/>
                    </a:cubicBezTo>
                    <a:cubicBezTo>
                      <a:pt x="13" y="20"/>
                      <a:pt x="19" y="22"/>
                      <a:pt x="26" y="23"/>
                    </a:cubicBezTo>
                    <a:cubicBezTo>
                      <a:pt x="26" y="23"/>
                      <a:pt x="27" y="23"/>
                      <a:pt x="28" y="23"/>
                    </a:cubicBezTo>
                    <a:cubicBezTo>
                      <a:pt x="33" y="23"/>
                      <a:pt x="39" y="22"/>
                      <a:pt x="44" y="20"/>
                    </a:cubicBezTo>
                    <a:cubicBezTo>
                      <a:pt x="49" y="19"/>
                      <a:pt x="53" y="17"/>
                      <a:pt x="57" y="15"/>
                    </a:cubicBezTo>
                    <a:cubicBezTo>
                      <a:pt x="56" y="19"/>
                      <a:pt x="56" y="24"/>
                      <a:pt x="57" y="28"/>
                    </a:cubicBezTo>
                    <a:cubicBezTo>
                      <a:pt x="57" y="29"/>
                      <a:pt x="57" y="31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4"/>
                      <a:pt x="57" y="36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41"/>
                      <a:pt x="59" y="43"/>
                      <a:pt x="60" y="46"/>
                    </a:cubicBezTo>
                    <a:cubicBezTo>
                      <a:pt x="62" y="50"/>
                      <a:pt x="64" y="54"/>
                      <a:pt x="67" y="57"/>
                    </a:cubicBezTo>
                    <a:cubicBezTo>
                      <a:pt x="68" y="57"/>
                      <a:pt x="68" y="56"/>
                      <a:pt x="68" y="55"/>
                    </a:cubicBezTo>
                    <a:cubicBezTo>
                      <a:pt x="53" y="34"/>
                      <a:pt x="61" y="9"/>
                      <a:pt x="61" y="9"/>
                    </a:cubicBezTo>
                    <a:cubicBezTo>
                      <a:pt x="51" y="17"/>
                      <a:pt x="40" y="22"/>
                      <a:pt x="29" y="22"/>
                    </a:cubicBezTo>
                    <a:cubicBezTo>
                      <a:pt x="15" y="22"/>
                      <a:pt x="3" y="14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7" name="Google Shape;837;p31"/>
              <p:cNvSpPr/>
              <p:nvPr/>
            </p:nvSpPr>
            <p:spPr>
              <a:xfrm flipH="1">
                <a:off x="1980907" y="1954785"/>
                <a:ext cx="75571" cy="62635"/>
              </a:xfrm>
              <a:custGeom>
                <a:avLst/>
                <a:gdLst/>
                <a:ahLst/>
                <a:cxnLst/>
                <a:rect l="l" t="t" r="r" b="b"/>
                <a:pathLst>
                  <a:path w="85" h="70" extrusionOk="0">
                    <a:moveTo>
                      <a:pt x="76" y="64"/>
                    </a:moveTo>
                    <a:cubicBezTo>
                      <a:pt x="79" y="66"/>
                      <a:pt x="81" y="68"/>
                      <a:pt x="85" y="70"/>
                    </a:cubicBezTo>
                    <a:cubicBezTo>
                      <a:pt x="82" y="68"/>
                      <a:pt x="79" y="66"/>
                      <a:pt x="76" y="64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14"/>
                      <a:pt x="15" y="22"/>
                      <a:pt x="29" y="22"/>
                    </a:cubicBezTo>
                    <a:cubicBezTo>
                      <a:pt x="40" y="22"/>
                      <a:pt x="51" y="17"/>
                      <a:pt x="61" y="9"/>
                    </a:cubicBezTo>
                    <a:cubicBezTo>
                      <a:pt x="61" y="9"/>
                      <a:pt x="53" y="34"/>
                      <a:pt x="68" y="55"/>
                    </a:cubicBezTo>
                    <a:cubicBezTo>
                      <a:pt x="69" y="56"/>
                      <a:pt x="70" y="57"/>
                      <a:pt x="70" y="58"/>
                    </a:cubicBezTo>
                    <a:cubicBezTo>
                      <a:pt x="56" y="40"/>
                      <a:pt x="61" y="17"/>
                      <a:pt x="63" y="11"/>
                    </a:cubicBezTo>
                    <a:cubicBezTo>
                      <a:pt x="64" y="6"/>
                      <a:pt x="64" y="6"/>
                      <a:pt x="64" y="6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4" y="11"/>
                      <a:pt x="49" y="14"/>
                      <a:pt x="43" y="16"/>
                    </a:cubicBezTo>
                    <a:cubicBezTo>
                      <a:pt x="37" y="18"/>
                      <a:pt x="32" y="19"/>
                      <a:pt x="26" y="19"/>
                    </a:cubicBezTo>
                    <a:cubicBezTo>
                      <a:pt x="26" y="19"/>
                      <a:pt x="25" y="19"/>
                      <a:pt x="25" y="19"/>
                    </a:cubicBezTo>
                    <a:cubicBezTo>
                      <a:pt x="20" y="19"/>
                      <a:pt x="14" y="18"/>
                      <a:pt x="9" y="14"/>
                    </a:cubicBezTo>
                    <a:cubicBezTo>
                      <a:pt x="5" y="11"/>
                      <a:pt x="1" y="6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838;p31"/>
              <p:cNvSpPr/>
              <p:nvPr/>
            </p:nvSpPr>
            <p:spPr>
              <a:xfrm flipH="1">
                <a:off x="2008820" y="2029675"/>
                <a:ext cx="53785" cy="10893"/>
              </a:xfrm>
              <a:custGeom>
                <a:avLst/>
                <a:gdLst/>
                <a:ahLst/>
                <a:cxnLst/>
                <a:rect l="l" t="t" r="r" b="b"/>
                <a:pathLst>
                  <a:path w="60" h="12" extrusionOk="0">
                    <a:moveTo>
                      <a:pt x="0" y="0"/>
                    </a:moveTo>
                    <a:cubicBezTo>
                      <a:pt x="60" y="12"/>
                      <a:pt x="60" y="12"/>
                      <a:pt x="60" y="12"/>
                    </a:cubicBezTo>
                    <a:cubicBezTo>
                      <a:pt x="57" y="9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9" name="Google Shape;839;p31"/>
              <p:cNvSpPr/>
              <p:nvPr/>
            </p:nvSpPr>
            <p:spPr>
              <a:xfrm flipH="1">
                <a:off x="1998608" y="2000399"/>
                <a:ext cx="63316" cy="10893"/>
              </a:xfrm>
              <a:custGeom>
                <a:avLst/>
                <a:gdLst/>
                <a:ahLst/>
                <a:cxnLst/>
                <a:rect l="l" t="t" r="r" b="b"/>
                <a:pathLst>
                  <a:path w="71" h="12" extrusionOk="0">
                    <a:moveTo>
                      <a:pt x="0" y="0"/>
                    </a:move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12"/>
                      <a:pt x="67" y="11"/>
                      <a:pt x="71" y="8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31"/>
              <p:cNvSpPr/>
              <p:nvPr/>
            </p:nvSpPr>
            <p:spPr>
              <a:xfrm flipH="1">
                <a:off x="2004736" y="1974528"/>
                <a:ext cx="51742" cy="14297"/>
              </a:xfrm>
              <a:custGeom>
                <a:avLst/>
                <a:gdLst/>
                <a:ahLst/>
                <a:cxnLst/>
                <a:rect l="l" t="t" r="r" b="b"/>
                <a:pathLst>
                  <a:path w="58" h="16" extrusionOk="0">
                    <a:moveTo>
                      <a:pt x="0" y="0"/>
                    </a:move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1"/>
                      <a:pt x="57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31"/>
              <p:cNvSpPr/>
              <p:nvPr/>
            </p:nvSpPr>
            <p:spPr>
              <a:xfrm flipH="1">
                <a:off x="2004736" y="1983379"/>
                <a:ext cx="681" cy="5447"/>
              </a:xfrm>
              <a:custGeom>
                <a:avLst/>
                <a:gdLst/>
                <a:ahLst/>
                <a:cxnLst/>
                <a:rect l="l" t="t" r="r" b="b"/>
                <a:pathLst>
                  <a:path w="1" h="6" extrusionOk="0">
                    <a:moveTo>
                      <a:pt x="1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5C3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2" name="Google Shape;842;p31"/>
              <p:cNvSpPr/>
              <p:nvPr/>
            </p:nvSpPr>
            <p:spPr>
              <a:xfrm flipH="1">
                <a:off x="1583990" y="1959550"/>
                <a:ext cx="411214" cy="510614"/>
              </a:xfrm>
              <a:custGeom>
                <a:avLst/>
                <a:gdLst/>
                <a:ahLst/>
                <a:cxnLst/>
                <a:rect l="l" t="t" r="r" b="b"/>
                <a:pathLst>
                  <a:path w="461" h="573" extrusionOk="0">
                    <a:moveTo>
                      <a:pt x="461" y="327"/>
                    </a:moveTo>
                    <a:cubicBezTo>
                      <a:pt x="460" y="330"/>
                      <a:pt x="459" y="335"/>
                      <a:pt x="457" y="341"/>
                    </a:cubicBezTo>
                    <a:cubicBezTo>
                      <a:pt x="449" y="366"/>
                      <a:pt x="433" y="417"/>
                      <a:pt x="412" y="464"/>
                    </a:cubicBezTo>
                    <a:cubicBezTo>
                      <a:pt x="403" y="484"/>
                      <a:pt x="393" y="503"/>
                      <a:pt x="382" y="520"/>
                    </a:cubicBezTo>
                    <a:cubicBezTo>
                      <a:pt x="362" y="551"/>
                      <a:pt x="340" y="573"/>
                      <a:pt x="316" y="573"/>
                    </a:cubicBezTo>
                    <a:cubicBezTo>
                      <a:pt x="241" y="571"/>
                      <a:pt x="0" y="276"/>
                      <a:pt x="0" y="276"/>
                    </a:cubicBezTo>
                    <a:cubicBezTo>
                      <a:pt x="16" y="169"/>
                      <a:pt x="98" y="52"/>
                      <a:pt x="98" y="52"/>
                    </a:cubicBezTo>
                    <a:cubicBezTo>
                      <a:pt x="280" y="277"/>
                      <a:pt x="280" y="277"/>
                      <a:pt x="280" y="277"/>
                    </a:cubicBezTo>
                    <a:cubicBezTo>
                      <a:pt x="280" y="277"/>
                      <a:pt x="349" y="24"/>
                      <a:pt x="382" y="11"/>
                    </a:cubicBezTo>
                    <a:cubicBezTo>
                      <a:pt x="383" y="10"/>
                      <a:pt x="383" y="10"/>
                      <a:pt x="384" y="10"/>
                    </a:cubicBezTo>
                    <a:cubicBezTo>
                      <a:pt x="417" y="0"/>
                      <a:pt x="452" y="59"/>
                      <a:pt x="452" y="59"/>
                    </a:cubicBezTo>
                    <a:cubicBezTo>
                      <a:pt x="456" y="181"/>
                      <a:pt x="456" y="181"/>
                      <a:pt x="456" y="181"/>
                    </a:cubicBezTo>
                    <a:cubicBezTo>
                      <a:pt x="459" y="261"/>
                      <a:pt x="459" y="261"/>
                      <a:pt x="459" y="261"/>
                    </a:cubicBezTo>
                    <a:cubicBezTo>
                      <a:pt x="461" y="327"/>
                      <a:pt x="461" y="327"/>
                      <a:pt x="461" y="32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3" name="Google Shape;843;p31"/>
              <p:cNvSpPr/>
              <p:nvPr/>
            </p:nvSpPr>
            <p:spPr>
              <a:xfrm flipH="1">
                <a:off x="1625519" y="2133159"/>
                <a:ext cx="66040" cy="290029"/>
              </a:xfrm>
              <a:custGeom>
                <a:avLst/>
                <a:gdLst/>
                <a:ahLst/>
                <a:cxnLst/>
                <a:rect l="l" t="t" r="r" b="b"/>
                <a:pathLst>
                  <a:path w="74" h="325" extrusionOk="0">
                    <a:moveTo>
                      <a:pt x="42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0" y="66"/>
                      <a:pt x="7" y="89"/>
                    </a:cubicBezTo>
                    <a:cubicBezTo>
                      <a:pt x="14" y="111"/>
                      <a:pt x="42" y="150"/>
                      <a:pt x="42" y="150"/>
                    </a:cubicBezTo>
                    <a:cubicBezTo>
                      <a:pt x="42" y="325"/>
                      <a:pt x="42" y="325"/>
                      <a:pt x="42" y="325"/>
                    </a:cubicBezTo>
                    <a:cubicBezTo>
                      <a:pt x="53" y="308"/>
                      <a:pt x="63" y="289"/>
                      <a:pt x="72" y="269"/>
                    </a:cubicBezTo>
                    <a:cubicBezTo>
                      <a:pt x="72" y="269"/>
                      <a:pt x="72" y="269"/>
                      <a:pt x="72" y="269"/>
                    </a:cubicBezTo>
                    <a:cubicBezTo>
                      <a:pt x="74" y="159"/>
                      <a:pt x="74" y="159"/>
                      <a:pt x="74" y="159"/>
                    </a:cubicBezTo>
                    <a:cubicBezTo>
                      <a:pt x="73" y="146"/>
                      <a:pt x="33" y="112"/>
                      <a:pt x="26" y="81"/>
                    </a:cubicBezTo>
                    <a:cubicBezTo>
                      <a:pt x="23" y="66"/>
                      <a:pt x="32" y="31"/>
                      <a:pt x="42" y="0"/>
                    </a:cubicBezTo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844;p31"/>
              <p:cNvSpPr/>
              <p:nvPr/>
            </p:nvSpPr>
            <p:spPr>
              <a:xfrm flipH="1">
                <a:off x="1228601" y="1913255"/>
                <a:ext cx="442533" cy="590270"/>
              </a:xfrm>
              <a:custGeom>
                <a:avLst/>
                <a:gdLst/>
                <a:ahLst/>
                <a:cxnLst/>
                <a:rect l="l" t="t" r="r" b="b"/>
                <a:pathLst>
                  <a:path w="496" h="662" extrusionOk="0">
                    <a:moveTo>
                      <a:pt x="496" y="88"/>
                    </a:moveTo>
                    <a:cubicBezTo>
                      <a:pt x="461" y="323"/>
                      <a:pt x="461" y="323"/>
                      <a:pt x="461" y="323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0" y="321"/>
                      <a:pt x="460" y="321"/>
                      <a:pt x="460" y="321"/>
                    </a:cubicBezTo>
                    <a:cubicBezTo>
                      <a:pt x="440" y="448"/>
                      <a:pt x="440" y="448"/>
                      <a:pt x="440" y="448"/>
                    </a:cubicBezTo>
                    <a:cubicBezTo>
                      <a:pt x="440" y="451"/>
                      <a:pt x="440" y="451"/>
                      <a:pt x="440" y="451"/>
                    </a:cubicBezTo>
                    <a:cubicBezTo>
                      <a:pt x="455" y="595"/>
                      <a:pt x="455" y="595"/>
                      <a:pt x="455" y="595"/>
                    </a:cubicBezTo>
                    <a:cubicBezTo>
                      <a:pt x="455" y="595"/>
                      <a:pt x="214" y="662"/>
                      <a:pt x="47" y="595"/>
                    </a:cubicBezTo>
                    <a:cubicBezTo>
                      <a:pt x="47" y="572"/>
                      <a:pt x="47" y="572"/>
                      <a:pt x="47" y="572"/>
                    </a:cubicBezTo>
                    <a:cubicBezTo>
                      <a:pt x="49" y="516"/>
                      <a:pt x="49" y="516"/>
                      <a:pt x="49" y="516"/>
                    </a:cubicBezTo>
                    <a:cubicBezTo>
                      <a:pt x="51" y="406"/>
                      <a:pt x="51" y="406"/>
                      <a:pt x="51" y="406"/>
                    </a:cubicBezTo>
                    <a:cubicBezTo>
                      <a:pt x="50" y="393"/>
                      <a:pt x="10" y="359"/>
                      <a:pt x="3" y="328"/>
                    </a:cubicBezTo>
                    <a:cubicBezTo>
                      <a:pt x="0" y="313"/>
                      <a:pt x="9" y="278"/>
                      <a:pt x="19" y="247"/>
                    </a:cubicBezTo>
                    <a:cubicBezTo>
                      <a:pt x="28" y="219"/>
                      <a:pt x="37" y="196"/>
                      <a:pt x="37" y="19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38" y="56"/>
                      <a:pt x="178" y="4"/>
                      <a:pt x="247" y="1"/>
                    </a:cubicBezTo>
                    <a:cubicBezTo>
                      <a:pt x="297" y="0"/>
                      <a:pt x="397" y="42"/>
                      <a:pt x="453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79" y="80"/>
                      <a:pt x="496" y="88"/>
                      <a:pt x="496" y="8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Google Shape;845;p31"/>
              <p:cNvSpPr/>
              <p:nvPr/>
            </p:nvSpPr>
            <p:spPr>
              <a:xfrm flipH="1">
                <a:off x="885470" y="2443613"/>
                <a:ext cx="822429" cy="1230921"/>
              </a:xfrm>
              <a:custGeom>
                <a:avLst/>
                <a:gdLst/>
                <a:ahLst/>
                <a:cxnLst/>
                <a:rect l="l" t="t" r="r" b="b"/>
                <a:pathLst>
                  <a:path w="922" h="1380" extrusionOk="0">
                    <a:moveTo>
                      <a:pt x="7" y="256"/>
                    </a:moveTo>
                    <a:cubicBezTo>
                      <a:pt x="7" y="1338"/>
                      <a:pt x="7" y="1338"/>
                      <a:pt x="7" y="1338"/>
                    </a:cubicBezTo>
                    <a:cubicBezTo>
                      <a:pt x="7" y="1338"/>
                      <a:pt x="81" y="1380"/>
                      <a:pt x="214" y="1380"/>
                    </a:cubicBezTo>
                    <a:cubicBezTo>
                      <a:pt x="348" y="1380"/>
                      <a:pt x="428" y="1368"/>
                      <a:pt x="428" y="1368"/>
                    </a:cubicBezTo>
                    <a:cubicBezTo>
                      <a:pt x="324" y="356"/>
                      <a:pt x="324" y="356"/>
                      <a:pt x="324" y="356"/>
                    </a:cubicBezTo>
                    <a:cubicBezTo>
                      <a:pt x="538" y="1366"/>
                      <a:pt x="538" y="1366"/>
                      <a:pt x="538" y="1366"/>
                    </a:cubicBezTo>
                    <a:cubicBezTo>
                      <a:pt x="538" y="1366"/>
                      <a:pt x="653" y="1354"/>
                      <a:pt x="743" y="1332"/>
                    </a:cubicBezTo>
                    <a:cubicBezTo>
                      <a:pt x="834" y="1310"/>
                      <a:pt x="922" y="1248"/>
                      <a:pt x="922" y="1248"/>
                    </a:cubicBezTo>
                    <a:cubicBezTo>
                      <a:pt x="600" y="208"/>
                      <a:pt x="600" y="208"/>
                      <a:pt x="600" y="208"/>
                    </a:cubicBezTo>
                    <a:cubicBezTo>
                      <a:pt x="566" y="75"/>
                      <a:pt x="484" y="3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6" name="Google Shape;846;p31"/>
              <p:cNvSpPr/>
              <p:nvPr/>
            </p:nvSpPr>
            <p:spPr>
              <a:xfrm flipH="1">
                <a:off x="1392680" y="1810451"/>
                <a:ext cx="125271" cy="239648"/>
              </a:xfrm>
              <a:custGeom>
                <a:avLst/>
                <a:gdLst/>
                <a:ahLst/>
                <a:cxnLst/>
                <a:rect l="l" t="t" r="r" b="b"/>
                <a:pathLst>
                  <a:path w="140" h="269" extrusionOk="0">
                    <a:moveTo>
                      <a:pt x="0" y="142"/>
                    </a:moveTo>
                    <a:cubicBezTo>
                      <a:pt x="0" y="159"/>
                      <a:pt x="0" y="233"/>
                      <a:pt x="37" y="269"/>
                    </a:cubicBezTo>
                    <a:cubicBezTo>
                      <a:pt x="110" y="236"/>
                      <a:pt x="139" y="123"/>
                      <a:pt x="139" y="123"/>
                    </a:cubicBezTo>
                    <a:cubicBezTo>
                      <a:pt x="139" y="118"/>
                      <a:pt x="139" y="118"/>
                      <a:pt x="139" y="118"/>
                    </a:cubicBezTo>
                    <a:cubicBezTo>
                      <a:pt x="140" y="29"/>
                      <a:pt x="140" y="29"/>
                      <a:pt x="140" y="29"/>
                    </a:cubicBezTo>
                    <a:cubicBezTo>
                      <a:pt x="139" y="11"/>
                      <a:pt x="15" y="0"/>
                      <a:pt x="15" y="0"/>
                    </a:cubicBezTo>
                    <a:cubicBezTo>
                      <a:pt x="0" y="142"/>
                      <a:pt x="0" y="142"/>
                      <a:pt x="0" y="142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7" name="Google Shape;847;p31"/>
              <p:cNvSpPr/>
              <p:nvPr/>
            </p:nvSpPr>
            <p:spPr>
              <a:xfrm>
                <a:off x="1392679" y="1839726"/>
                <a:ext cx="0" cy="2246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25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728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8" name="Google Shape;848;p31"/>
              <p:cNvSpPr/>
              <p:nvPr/>
            </p:nvSpPr>
            <p:spPr>
              <a:xfrm flipH="1">
                <a:off x="1392679" y="1839726"/>
                <a:ext cx="117101" cy="61274"/>
              </a:xfrm>
              <a:custGeom>
                <a:avLst/>
                <a:gdLst/>
                <a:ahLst/>
                <a:cxnLst/>
                <a:rect l="l" t="t" r="r" b="b"/>
                <a:pathLst>
                  <a:path w="131" h="69" extrusionOk="0">
                    <a:moveTo>
                      <a:pt x="131" y="0"/>
                    </a:moveTo>
                    <a:cubicBezTo>
                      <a:pt x="100" y="30"/>
                      <a:pt x="51" y="64"/>
                      <a:pt x="11" y="64"/>
                    </a:cubicBezTo>
                    <a:cubicBezTo>
                      <a:pt x="7" y="64"/>
                      <a:pt x="4" y="63"/>
                      <a:pt x="1" y="6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14" y="69"/>
                      <a:pt x="35" y="69"/>
                    </a:cubicBezTo>
                    <a:cubicBezTo>
                      <a:pt x="61" y="69"/>
                      <a:pt x="98" y="61"/>
                      <a:pt x="131" y="25"/>
                    </a:cubicBezTo>
                    <a:cubicBezTo>
                      <a:pt x="131" y="0"/>
                      <a:pt x="131" y="0"/>
                      <a:pt x="131" y="0"/>
                    </a:cubicBezTo>
                  </a:path>
                </a:pathLst>
              </a:custGeom>
              <a:solidFill>
                <a:srgbClr val="FF86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9" name="Google Shape;849;p31"/>
              <p:cNvSpPr/>
              <p:nvPr/>
            </p:nvSpPr>
            <p:spPr>
              <a:xfrm flipH="1">
                <a:off x="1351149" y="1610290"/>
                <a:ext cx="240329" cy="294795"/>
              </a:xfrm>
              <a:custGeom>
                <a:avLst/>
                <a:gdLst/>
                <a:ahLst/>
                <a:cxnLst/>
                <a:rect l="l" t="t" r="r" b="b"/>
                <a:pathLst>
                  <a:path w="270" h="330" extrusionOk="0">
                    <a:moveTo>
                      <a:pt x="2" y="168"/>
                    </a:moveTo>
                    <a:cubicBezTo>
                      <a:pt x="1" y="175"/>
                      <a:pt x="1" y="181"/>
                      <a:pt x="0" y="187"/>
                    </a:cubicBezTo>
                    <a:cubicBezTo>
                      <a:pt x="0" y="208"/>
                      <a:pt x="0" y="224"/>
                      <a:pt x="2" y="230"/>
                    </a:cubicBezTo>
                    <a:cubicBezTo>
                      <a:pt x="20" y="271"/>
                      <a:pt x="66" y="316"/>
                      <a:pt x="90" y="319"/>
                    </a:cubicBezTo>
                    <a:cubicBezTo>
                      <a:pt x="142" y="330"/>
                      <a:pt x="215" y="270"/>
                      <a:pt x="244" y="236"/>
                    </a:cubicBezTo>
                    <a:cubicBezTo>
                      <a:pt x="262" y="215"/>
                      <a:pt x="270" y="166"/>
                      <a:pt x="264" y="116"/>
                    </a:cubicBezTo>
                    <a:cubicBezTo>
                      <a:pt x="260" y="85"/>
                      <a:pt x="255" y="81"/>
                      <a:pt x="252" y="69"/>
                    </a:cubicBezTo>
                    <a:cubicBezTo>
                      <a:pt x="252" y="69"/>
                      <a:pt x="243" y="18"/>
                      <a:pt x="142" y="6"/>
                    </a:cubicBezTo>
                    <a:cubicBezTo>
                      <a:pt x="91" y="0"/>
                      <a:pt x="40" y="12"/>
                      <a:pt x="27" y="40"/>
                    </a:cubicBezTo>
                    <a:cubicBezTo>
                      <a:pt x="14" y="68"/>
                      <a:pt x="5" y="124"/>
                      <a:pt x="2" y="168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0" name="Google Shape;850;p31"/>
              <p:cNvSpPr/>
              <p:nvPr/>
            </p:nvSpPr>
            <p:spPr>
              <a:xfrm flipH="1">
                <a:off x="1406976" y="1777091"/>
                <a:ext cx="43572" cy="21786"/>
              </a:xfrm>
              <a:custGeom>
                <a:avLst/>
                <a:gdLst/>
                <a:ahLst/>
                <a:cxnLst/>
                <a:rect l="l" t="t" r="r" b="b"/>
                <a:pathLst>
                  <a:path w="49" h="24" extrusionOk="0">
                    <a:moveTo>
                      <a:pt x="26" y="0"/>
                    </a:moveTo>
                    <a:cubicBezTo>
                      <a:pt x="25" y="0"/>
                      <a:pt x="24" y="0"/>
                      <a:pt x="23" y="0"/>
                    </a:cubicBezTo>
                    <a:cubicBezTo>
                      <a:pt x="10" y="1"/>
                      <a:pt x="0" y="14"/>
                      <a:pt x="0" y="14"/>
                    </a:cubicBezTo>
                    <a:cubicBezTo>
                      <a:pt x="0" y="14"/>
                      <a:pt x="11" y="24"/>
                      <a:pt x="23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39" y="22"/>
                      <a:pt x="49" y="10"/>
                      <a:pt x="49" y="10"/>
                    </a:cubicBezTo>
                    <a:cubicBezTo>
                      <a:pt x="49" y="10"/>
                      <a:pt x="38" y="0"/>
                      <a:pt x="26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1" name="Google Shape;851;p31"/>
              <p:cNvSpPr/>
              <p:nvPr/>
            </p:nvSpPr>
            <p:spPr>
              <a:xfrm flipH="1">
                <a:off x="1575820" y="1760070"/>
                <a:ext cx="15659" cy="17020"/>
              </a:xfrm>
              <a:custGeom>
                <a:avLst/>
                <a:gdLst/>
                <a:ahLst/>
                <a:cxnLst/>
                <a:rect l="l" t="t" r="r" b="b"/>
                <a:pathLst>
                  <a:path w="18" h="19" extrusionOk="0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7"/>
                      <a:pt x="1" y="13"/>
                      <a:pt x="0" y="19"/>
                    </a:cubicBezTo>
                    <a:cubicBezTo>
                      <a:pt x="1" y="19"/>
                      <a:pt x="2" y="19"/>
                      <a:pt x="3" y="19"/>
                    </a:cubicBezTo>
                    <a:cubicBezTo>
                      <a:pt x="11" y="19"/>
                      <a:pt x="18" y="15"/>
                      <a:pt x="18" y="15"/>
                    </a:cubicBezTo>
                    <a:cubicBezTo>
                      <a:pt x="18" y="15"/>
                      <a:pt x="12" y="4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31"/>
              <p:cNvSpPr/>
              <p:nvPr/>
            </p:nvSpPr>
            <p:spPr>
              <a:xfrm flipH="1">
                <a:off x="1542459" y="1736923"/>
                <a:ext cx="25191" cy="44934"/>
              </a:xfrm>
              <a:custGeom>
                <a:avLst/>
                <a:gdLst/>
                <a:ahLst/>
                <a:cxnLst/>
                <a:rect l="l" t="t" r="r" b="b"/>
                <a:pathLst>
                  <a:path w="28" h="50" extrusionOk="0">
                    <a:moveTo>
                      <a:pt x="0" y="0"/>
                    </a:moveTo>
                    <a:cubicBezTo>
                      <a:pt x="18" y="2"/>
                      <a:pt x="18" y="2"/>
                      <a:pt x="18" y="2"/>
                    </a:cubicBezTo>
                    <a:cubicBezTo>
                      <a:pt x="24" y="3"/>
                      <a:pt x="28" y="14"/>
                      <a:pt x="27" y="27"/>
                    </a:cubicBezTo>
                    <a:cubicBezTo>
                      <a:pt x="25" y="40"/>
                      <a:pt x="19" y="50"/>
                      <a:pt x="13" y="49"/>
                    </a:cubicBezTo>
                    <a:cubicBezTo>
                      <a:pt x="7" y="48"/>
                      <a:pt x="3" y="37"/>
                      <a:pt x="5" y="24"/>
                    </a:cubicBezTo>
                    <a:cubicBezTo>
                      <a:pt x="5" y="19"/>
                      <a:pt x="7" y="14"/>
                      <a:pt x="9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3" name="Google Shape;853;p31"/>
              <p:cNvSpPr/>
              <p:nvPr/>
            </p:nvSpPr>
            <p:spPr>
              <a:xfrm flipH="1">
                <a:off x="1437613" y="1681095"/>
                <a:ext cx="61274" cy="64678"/>
              </a:xfrm>
              <a:custGeom>
                <a:avLst/>
                <a:gdLst/>
                <a:ahLst/>
                <a:cxnLst/>
                <a:rect l="l" t="t" r="r" b="b"/>
                <a:pathLst>
                  <a:path w="69" h="73" extrusionOk="0">
                    <a:moveTo>
                      <a:pt x="0" y="45"/>
                    </a:moveTo>
                    <a:cubicBezTo>
                      <a:pt x="0" y="45"/>
                      <a:pt x="41" y="31"/>
                      <a:pt x="69" y="73"/>
                    </a:cubicBezTo>
                    <a:cubicBezTo>
                      <a:pt x="69" y="73"/>
                      <a:pt x="42" y="0"/>
                      <a:pt x="0" y="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4" name="Google Shape;854;p31"/>
              <p:cNvSpPr/>
              <p:nvPr/>
            </p:nvSpPr>
            <p:spPr>
              <a:xfrm flipH="1">
                <a:off x="1536332" y="1684499"/>
                <a:ext cx="49019" cy="48338"/>
              </a:xfrm>
              <a:custGeom>
                <a:avLst/>
                <a:gdLst/>
                <a:ahLst/>
                <a:cxnLst/>
                <a:rect l="l" t="t" r="r" b="b"/>
                <a:pathLst>
                  <a:path w="55" h="54" extrusionOk="0">
                    <a:moveTo>
                      <a:pt x="55" y="38"/>
                    </a:moveTo>
                    <a:cubicBezTo>
                      <a:pt x="55" y="38"/>
                      <a:pt x="23" y="25"/>
                      <a:pt x="0" y="54"/>
                    </a:cubicBezTo>
                    <a:cubicBezTo>
                      <a:pt x="0" y="54"/>
                      <a:pt x="26" y="0"/>
                      <a:pt x="55" y="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5" name="Google Shape;855;p31"/>
              <p:cNvSpPr/>
              <p:nvPr/>
            </p:nvSpPr>
            <p:spPr>
              <a:xfrm flipH="1">
                <a:off x="1464165" y="1808408"/>
                <a:ext cx="87145" cy="25871"/>
              </a:xfrm>
              <a:custGeom>
                <a:avLst/>
                <a:gdLst/>
                <a:ahLst/>
                <a:cxnLst/>
                <a:rect l="l" t="t" r="r" b="b"/>
                <a:pathLst>
                  <a:path w="98" h="29" extrusionOk="0">
                    <a:moveTo>
                      <a:pt x="31" y="25"/>
                    </a:moveTo>
                    <a:cubicBezTo>
                      <a:pt x="35" y="26"/>
                      <a:pt x="39" y="27"/>
                      <a:pt x="43" y="27"/>
                    </a:cubicBezTo>
                    <a:cubicBezTo>
                      <a:pt x="61" y="29"/>
                      <a:pt x="79" y="22"/>
                      <a:pt x="97" y="6"/>
                    </a:cubicBezTo>
                    <a:cubicBezTo>
                      <a:pt x="98" y="6"/>
                      <a:pt x="98" y="4"/>
                      <a:pt x="98" y="4"/>
                    </a:cubicBezTo>
                    <a:cubicBezTo>
                      <a:pt x="97" y="3"/>
                      <a:pt x="96" y="3"/>
                      <a:pt x="95" y="3"/>
                    </a:cubicBezTo>
                    <a:cubicBezTo>
                      <a:pt x="78" y="18"/>
                      <a:pt x="61" y="25"/>
                      <a:pt x="44" y="23"/>
                    </a:cubicBezTo>
                    <a:cubicBezTo>
                      <a:pt x="19" y="21"/>
                      <a:pt x="4" y="2"/>
                      <a:pt x="4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1" y="4"/>
                      <a:pt x="12" y="19"/>
                      <a:pt x="31" y="25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856;p31"/>
              <p:cNvSpPr/>
              <p:nvPr/>
            </p:nvSpPr>
            <p:spPr>
              <a:xfrm flipH="1">
                <a:off x="1302130" y="1721264"/>
                <a:ext cx="66040" cy="129356"/>
              </a:xfrm>
              <a:custGeom>
                <a:avLst/>
                <a:gdLst/>
                <a:ahLst/>
                <a:cxnLst/>
                <a:rect l="l" t="t" r="r" b="b"/>
                <a:pathLst>
                  <a:path w="74" h="145" extrusionOk="0">
                    <a:moveTo>
                      <a:pt x="4" y="41"/>
                    </a:moveTo>
                    <a:cubicBezTo>
                      <a:pt x="4" y="41"/>
                      <a:pt x="21" y="0"/>
                      <a:pt x="48" y="3"/>
                    </a:cubicBezTo>
                    <a:cubicBezTo>
                      <a:pt x="74" y="6"/>
                      <a:pt x="58" y="145"/>
                      <a:pt x="0" y="85"/>
                    </a:cubicBezTo>
                    <a:lnTo>
                      <a:pt x="4" y="41"/>
                    </a:ln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7" name="Google Shape;857;p31"/>
              <p:cNvSpPr/>
              <p:nvPr/>
            </p:nvSpPr>
            <p:spPr>
              <a:xfrm flipH="1">
                <a:off x="1328001" y="1751220"/>
                <a:ext cx="33360" cy="27233"/>
              </a:xfrm>
              <a:custGeom>
                <a:avLst/>
                <a:gdLst/>
                <a:ahLst/>
                <a:cxnLst/>
                <a:rect l="l" t="t" r="r" b="b"/>
                <a:pathLst>
                  <a:path w="38" h="30" extrusionOk="0">
                    <a:moveTo>
                      <a:pt x="1" y="30"/>
                    </a:moveTo>
                    <a:cubicBezTo>
                      <a:pt x="2" y="30"/>
                      <a:pt x="3" y="30"/>
                      <a:pt x="3" y="29"/>
                    </a:cubicBezTo>
                    <a:cubicBezTo>
                      <a:pt x="3" y="29"/>
                      <a:pt x="6" y="19"/>
                      <a:pt x="13" y="17"/>
                    </a:cubicBezTo>
                    <a:cubicBezTo>
                      <a:pt x="16" y="16"/>
                      <a:pt x="19" y="17"/>
                      <a:pt x="23" y="20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26" y="19"/>
                      <a:pt x="26" y="18"/>
                      <a:pt x="25" y="17"/>
                    </a:cubicBezTo>
                    <a:cubicBezTo>
                      <a:pt x="20" y="14"/>
                      <a:pt x="16" y="13"/>
                      <a:pt x="12" y="14"/>
                    </a:cubicBezTo>
                    <a:cubicBezTo>
                      <a:pt x="11" y="14"/>
                      <a:pt x="10" y="15"/>
                      <a:pt x="9" y="15"/>
                    </a:cubicBezTo>
                    <a:cubicBezTo>
                      <a:pt x="14" y="8"/>
                      <a:pt x="20" y="4"/>
                      <a:pt x="25" y="4"/>
                    </a:cubicBezTo>
                    <a:cubicBezTo>
                      <a:pt x="28" y="5"/>
                      <a:pt x="31" y="7"/>
                      <a:pt x="33" y="11"/>
                    </a:cubicBezTo>
                    <a:cubicBezTo>
                      <a:pt x="34" y="14"/>
                      <a:pt x="35" y="17"/>
                      <a:pt x="35" y="17"/>
                    </a:cubicBezTo>
                    <a:cubicBezTo>
                      <a:pt x="35" y="17"/>
                      <a:pt x="36" y="18"/>
                      <a:pt x="37" y="18"/>
                    </a:cubicBezTo>
                    <a:cubicBezTo>
                      <a:pt x="38" y="18"/>
                      <a:pt x="38" y="17"/>
                      <a:pt x="38" y="16"/>
                    </a:cubicBezTo>
                    <a:cubicBezTo>
                      <a:pt x="38" y="15"/>
                      <a:pt x="36" y="3"/>
                      <a:pt x="26" y="1"/>
                    </a:cubicBezTo>
                    <a:cubicBezTo>
                      <a:pt x="16" y="0"/>
                      <a:pt x="4" y="12"/>
                      <a:pt x="0" y="28"/>
                    </a:cubicBezTo>
                    <a:cubicBezTo>
                      <a:pt x="0" y="29"/>
                      <a:pt x="0" y="30"/>
                      <a:pt x="1" y="30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8" name="Google Shape;858;p31"/>
              <p:cNvSpPr/>
              <p:nvPr/>
            </p:nvSpPr>
            <p:spPr>
              <a:xfrm flipH="1">
                <a:off x="1306215" y="1546974"/>
                <a:ext cx="307050" cy="19471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18" extrusionOk="0">
                    <a:moveTo>
                      <a:pt x="38" y="175"/>
                    </a:moveTo>
                    <a:cubicBezTo>
                      <a:pt x="38" y="175"/>
                      <a:pt x="93" y="160"/>
                      <a:pt x="116" y="109"/>
                    </a:cubicBezTo>
                    <a:cubicBezTo>
                      <a:pt x="116" y="109"/>
                      <a:pt x="163" y="212"/>
                      <a:pt x="290" y="218"/>
                    </a:cubicBezTo>
                    <a:cubicBezTo>
                      <a:pt x="290" y="218"/>
                      <a:pt x="293" y="164"/>
                      <a:pt x="344" y="175"/>
                    </a:cubicBezTo>
                    <a:cubicBezTo>
                      <a:pt x="344" y="175"/>
                      <a:pt x="340" y="87"/>
                      <a:pt x="280" y="44"/>
                    </a:cubicBezTo>
                    <a:cubicBezTo>
                      <a:pt x="219" y="0"/>
                      <a:pt x="137" y="38"/>
                      <a:pt x="137" y="38"/>
                    </a:cubicBezTo>
                    <a:cubicBezTo>
                      <a:pt x="137" y="38"/>
                      <a:pt x="120" y="18"/>
                      <a:pt x="75" y="35"/>
                    </a:cubicBezTo>
                    <a:cubicBezTo>
                      <a:pt x="30" y="52"/>
                      <a:pt x="0" y="177"/>
                      <a:pt x="0" y="177"/>
                    </a:cubicBezTo>
                    <a:cubicBezTo>
                      <a:pt x="0" y="177"/>
                      <a:pt x="24" y="180"/>
                      <a:pt x="38" y="1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9" name="Google Shape;859;p31"/>
              <p:cNvSpPr/>
              <p:nvPr/>
            </p:nvSpPr>
            <p:spPr>
              <a:xfrm flipH="1">
                <a:off x="1161881" y="2299279"/>
                <a:ext cx="39488" cy="211054"/>
              </a:xfrm>
              <a:custGeom>
                <a:avLst/>
                <a:gdLst/>
                <a:ahLst/>
                <a:cxnLst/>
                <a:rect l="l" t="t" r="r" b="b"/>
                <a:pathLst>
                  <a:path w="44" h="237" extrusionOk="0">
                    <a:moveTo>
                      <a:pt x="0" y="119"/>
                    </a:moveTo>
                    <a:cubicBezTo>
                      <a:pt x="0" y="184"/>
                      <a:pt x="16" y="237"/>
                      <a:pt x="16" y="237"/>
                    </a:cubicBezTo>
                    <a:cubicBezTo>
                      <a:pt x="16" y="237"/>
                      <a:pt x="44" y="184"/>
                      <a:pt x="44" y="119"/>
                    </a:cubicBezTo>
                    <a:cubicBezTo>
                      <a:pt x="44" y="53"/>
                      <a:pt x="22" y="0"/>
                      <a:pt x="22" y="0"/>
                    </a:cubicBezTo>
                    <a:cubicBezTo>
                      <a:pt x="22" y="0"/>
                      <a:pt x="0" y="53"/>
                      <a:pt x="0" y="1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0" name="Google Shape;860;p31"/>
              <p:cNvSpPr/>
              <p:nvPr/>
            </p:nvSpPr>
            <p:spPr>
              <a:xfrm flipH="1">
                <a:off x="1202050" y="2133840"/>
                <a:ext cx="322709" cy="447298"/>
              </a:xfrm>
              <a:custGeom>
                <a:avLst/>
                <a:gdLst/>
                <a:ahLst/>
                <a:cxnLst/>
                <a:rect l="l" t="t" r="r" b="b"/>
                <a:pathLst>
                  <a:path w="362" h="501" extrusionOk="0">
                    <a:moveTo>
                      <a:pt x="19" y="25"/>
                    </a:moveTo>
                    <a:cubicBezTo>
                      <a:pt x="312" y="0"/>
                      <a:pt x="312" y="0"/>
                      <a:pt x="312" y="0"/>
                    </a:cubicBezTo>
                    <a:cubicBezTo>
                      <a:pt x="319" y="1"/>
                      <a:pt x="325" y="7"/>
                      <a:pt x="326" y="15"/>
                    </a:cubicBezTo>
                    <a:cubicBezTo>
                      <a:pt x="361" y="459"/>
                      <a:pt x="361" y="459"/>
                      <a:pt x="361" y="459"/>
                    </a:cubicBezTo>
                    <a:cubicBezTo>
                      <a:pt x="362" y="469"/>
                      <a:pt x="353" y="477"/>
                      <a:pt x="343" y="476"/>
                    </a:cubicBezTo>
                    <a:cubicBezTo>
                      <a:pt x="50" y="501"/>
                      <a:pt x="50" y="501"/>
                      <a:pt x="50" y="501"/>
                    </a:cubicBezTo>
                    <a:cubicBezTo>
                      <a:pt x="42" y="500"/>
                      <a:pt x="36" y="494"/>
                      <a:pt x="36" y="486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0" y="33"/>
                      <a:pt x="9" y="24"/>
                      <a:pt x="19" y="2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1" name="Google Shape;861;p31"/>
              <p:cNvSpPr/>
              <p:nvPr/>
            </p:nvSpPr>
            <p:spPr>
              <a:xfrm flipH="1">
                <a:off x="1328038" y="2250941"/>
                <a:ext cx="70769" cy="7219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2" name="Google Shape;862;p31"/>
              <p:cNvSpPr/>
              <p:nvPr/>
            </p:nvSpPr>
            <p:spPr>
              <a:xfrm flipH="1">
                <a:off x="1153711" y="2244133"/>
                <a:ext cx="171567" cy="204926"/>
              </a:xfrm>
              <a:custGeom>
                <a:avLst/>
                <a:gdLst/>
                <a:ahLst/>
                <a:cxnLst/>
                <a:rect l="l" t="t" r="r" b="b"/>
                <a:pathLst>
                  <a:path w="192" h="230" extrusionOk="0">
                    <a:moveTo>
                      <a:pt x="128" y="230"/>
                    </a:moveTo>
                    <a:cubicBezTo>
                      <a:pt x="146" y="224"/>
                      <a:pt x="174" y="212"/>
                      <a:pt x="180" y="189"/>
                    </a:cubicBezTo>
                    <a:cubicBezTo>
                      <a:pt x="190" y="155"/>
                      <a:pt x="192" y="61"/>
                      <a:pt x="174" y="45"/>
                    </a:cubicBezTo>
                    <a:cubicBezTo>
                      <a:pt x="156" y="29"/>
                      <a:pt x="27" y="0"/>
                      <a:pt x="27" y="0"/>
                    </a:cubicBezTo>
                    <a:cubicBezTo>
                      <a:pt x="27" y="0"/>
                      <a:pt x="21" y="26"/>
                      <a:pt x="45" y="36"/>
                    </a:cubicBezTo>
                    <a:cubicBezTo>
                      <a:pt x="69" y="45"/>
                      <a:pt x="133" y="64"/>
                      <a:pt x="133" y="64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0" y="77"/>
                      <a:pt x="15" y="86"/>
                    </a:cubicBezTo>
                    <a:cubicBezTo>
                      <a:pt x="30" y="95"/>
                      <a:pt x="116" y="97"/>
                      <a:pt x="116" y="97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5"/>
                      <a:pt x="7" y="120"/>
                      <a:pt x="35" y="123"/>
                    </a:cubicBezTo>
                    <a:cubicBezTo>
                      <a:pt x="62" y="126"/>
                      <a:pt x="126" y="132"/>
                      <a:pt x="126" y="132"/>
                    </a:cubicBezTo>
                    <a:cubicBezTo>
                      <a:pt x="52" y="129"/>
                      <a:pt x="52" y="129"/>
                      <a:pt x="52" y="129"/>
                    </a:cubicBezTo>
                    <a:cubicBezTo>
                      <a:pt x="52" y="129"/>
                      <a:pt x="53" y="154"/>
                      <a:pt x="79" y="157"/>
                    </a:cubicBezTo>
                    <a:cubicBezTo>
                      <a:pt x="98" y="159"/>
                      <a:pt x="123" y="163"/>
                      <a:pt x="123" y="163"/>
                    </a:cubicBezTo>
                    <a:lnTo>
                      <a:pt x="128" y="230"/>
                    </a:ln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3" name="Google Shape;863;p31"/>
              <p:cNvSpPr/>
              <p:nvPr/>
            </p:nvSpPr>
            <p:spPr>
              <a:xfrm flipH="1">
                <a:off x="1464846" y="1736923"/>
                <a:ext cx="27233" cy="47657"/>
              </a:xfrm>
              <a:custGeom>
                <a:avLst/>
                <a:gdLst/>
                <a:ahLst/>
                <a:cxnLst/>
                <a:rect l="l" t="t" r="r" b="b"/>
                <a:pathLst>
                  <a:path w="30" h="53" extrusionOk="0">
                    <a:moveTo>
                      <a:pt x="0" y="0"/>
                    </a:moveTo>
                    <a:cubicBezTo>
                      <a:pt x="19" y="2"/>
                      <a:pt x="19" y="2"/>
                      <a:pt x="19" y="2"/>
                    </a:cubicBezTo>
                    <a:cubicBezTo>
                      <a:pt x="26" y="3"/>
                      <a:pt x="30" y="15"/>
                      <a:pt x="28" y="28"/>
                    </a:cubicBezTo>
                    <a:cubicBezTo>
                      <a:pt x="27" y="42"/>
                      <a:pt x="20" y="53"/>
                      <a:pt x="14" y="52"/>
                    </a:cubicBezTo>
                    <a:cubicBezTo>
                      <a:pt x="8" y="51"/>
                      <a:pt x="4" y="40"/>
                      <a:pt x="5" y="26"/>
                    </a:cubicBezTo>
                    <a:cubicBezTo>
                      <a:pt x="6" y="20"/>
                      <a:pt x="7" y="15"/>
                      <a:pt x="9" y="1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64" name="Google Shape;864;p31"/>
            <p:cNvGrpSpPr/>
            <p:nvPr/>
          </p:nvGrpSpPr>
          <p:grpSpPr>
            <a:xfrm>
              <a:off x="1880948" y="2504669"/>
              <a:ext cx="959226" cy="675313"/>
              <a:chOff x="4768936" y="2201894"/>
              <a:chExt cx="959226" cy="675313"/>
            </a:xfrm>
          </p:grpSpPr>
          <p:sp>
            <p:nvSpPr>
              <p:cNvPr id="865" name="Google Shape;865;p31"/>
              <p:cNvSpPr/>
              <p:nvPr/>
            </p:nvSpPr>
            <p:spPr>
              <a:xfrm>
                <a:off x="4768936" y="2201894"/>
                <a:ext cx="959226" cy="67531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65" extrusionOk="0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6" name="Google Shape;866;p31"/>
              <p:cNvSpPr/>
              <p:nvPr/>
            </p:nvSpPr>
            <p:spPr>
              <a:xfrm>
                <a:off x="4874390" y="2238397"/>
                <a:ext cx="750345" cy="332586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64" extrusionOk="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7" name="Google Shape;867;p31"/>
              <p:cNvSpPr/>
              <p:nvPr/>
            </p:nvSpPr>
            <p:spPr>
              <a:xfrm>
                <a:off x="5109633" y="2384410"/>
                <a:ext cx="363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8" name="Google Shape;868;p31"/>
              <p:cNvSpPr/>
              <p:nvPr/>
            </p:nvSpPr>
            <p:spPr>
              <a:xfrm>
                <a:off x="5229284" y="2467556"/>
                <a:ext cx="36300" cy="3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9" name="Google Shape;869;p31"/>
              <p:cNvSpPr/>
              <p:nvPr/>
            </p:nvSpPr>
            <p:spPr>
              <a:xfrm>
                <a:off x="5355017" y="231546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0" name="Google Shape;870;p31"/>
              <p:cNvSpPr/>
              <p:nvPr/>
            </p:nvSpPr>
            <p:spPr>
              <a:xfrm>
                <a:off x="5478722" y="2386438"/>
                <a:ext cx="387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1" name="Google Shape;871;p31"/>
              <p:cNvSpPr/>
              <p:nvPr/>
            </p:nvSpPr>
            <p:spPr>
              <a:xfrm>
                <a:off x="5604456" y="2222173"/>
                <a:ext cx="36300" cy="3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2" name="Google Shape;872;p31"/>
              <p:cNvSpPr/>
              <p:nvPr/>
            </p:nvSpPr>
            <p:spPr>
              <a:xfrm>
                <a:off x="4856139" y="2548675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3" name="Google Shape;873;p31"/>
              <p:cNvSpPr/>
              <p:nvPr/>
            </p:nvSpPr>
            <p:spPr>
              <a:xfrm>
                <a:off x="4848027" y="2635878"/>
                <a:ext cx="66923" cy="152098"/>
              </a:xfrm>
              <a:custGeom>
                <a:avLst/>
                <a:gdLst/>
                <a:ahLst/>
                <a:cxnLst/>
                <a:rect l="l" t="t" r="r" b="b"/>
                <a:pathLst>
                  <a:path w="36" h="83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4" name="Google Shape;874;p31"/>
              <p:cNvSpPr/>
              <p:nvPr/>
            </p:nvSpPr>
            <p:spPr>
              <a:xfrm>
                <a:off x="4971732" y="2564899"/>
                <a:ext cx="66923" cy="223076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1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5" name="Google Shape;875;p31"/>
              <p:cNvSpPr/>
              <p:nvPr/>
            </p:nvSpPr>
            <p:spPr>
              <a:xfrm>
                <a:off x="5093410" y="2491892"/>
                <a:ext cx="66923" cy="296083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0" extrusionOk="0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6" name="Google Shape;876;p31"/>
              <p:cNvSpPr/>
              <p:nvPr/>
            </p:nvSpPr>
            <p:spPr>
              <a:xfrm>
                <a:off x="5219143" y="2548675"/>
                <a:ext cx="64895" cy="2393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9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7" name="Google Shape;877;p31"/>
              <p:cNvSpPr/>
              <p:nvPr/>
            </p:nvSpPr>
            <p:spPr>
              <a:xfrm>
                <a:off x="5342849" y="2418885"/>
                <a:ext cx="66923" cy="369089"/>
              </a:xfrm>
              <a:custGeom>
                <a:avLst/>
                <a:gdLst/>
                <a:ahLst/>
                <a:cxnLst/>
                <a:rect l="l" t="t" r="r" b="b"/>
                <a:pathLst>
                  <a:path w="36" h="199" extrusionOk="0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8" name="Google Shape;878;p31"/>
              <p:cNvSpPr/>
              <p:nvPr/>
            </p:nvSpPr>
            <p:spPr>
              <a:xfrm>
                <a:off x="5464527" y="2479724"/>
                <a:ext cx="66923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7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9" name="Google Shape;879;p31"/>
              <p:cNvSpPr/>
              <p:nvPr/>
            </p:nvSpPr>
            <p:spPr>
              <a:xfrm>
                <a:off x="5588232" y="2329655"/>
                <a:ext cx="66923" cy="458319"/>
              </a:xfrm>
              <a:custGeom>
                <a:avLst/>
                <a:gdLst/>
                <a:ahLst/>
                <a:cxnLst/>
                <a:rect l="l" t="t" r="r" b="b"/>
                <a:pathLst>
                  <a:path w="36" h="248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692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Conclusion</a:t>
            </a:r>
            <a:endParaRPr dirty="0"/>
          </a:p>
        </p:txBody>
      </p:sp>
      <p:sp>
        <p:nvSpPr>
          <p:cNvPr id="1302" name="Google Shape;1302;p45"/>
          <p:cNvSpPr txBox="1">
            <a:spLocks noGrp="1"/>
          </p:cNvSpPr>
          <p:nvPr>
            <p:ph type="subTitle" idx="1"/>
          </p:nvPr>
        </p:nvSpPr>
        <p:spPr>
          <a:xfrm>
            <a:off x="827588" y="2316260"/>
            <a:ext cx="2359200" cy="8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Encourage vehicle owners to install GPS trackers and advanced security measures</a:t>
            </a:r>
            <a:endParaRPr dirty="0"/>
          </a:p>
        </p:txBody>
      </p:sp>
      <p:sp>
        <p:nvSpPr>
          <p:cNvPr id="1303" name="Google Shape;1303;p45"/>
          <p:cNvSpPr txBox="1">
            <a:spLocks noGrp="1"/>
          </p:cNvSpPr>
          <p:nvPr>
            <p:ph type="subTitle" idx="2"/>
          </p:nvPr>
        </p:nvSpPr>
        <p:spPr>
          <a:xfrm>
            <a:off x="3339186" y="2316260"/>
            <a:ext cx="2356500" cy="8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Strenthen law enforment efforts in high-theft regions</a:t>
            </a:r>
            <a:endParaRPr dirty="0"/>
          </a:p>
        </p:txBody>
      </p:sp>
      <p:sp>
        <p:nvSpPr>
          <p:cNvPr id="1304" name="Google Shape;1304;p45"/>
          <p:cNvSpPr txBox="1">
            <a:spLocks noGrp="1"/>
          </p:cNvSpPr>
          <p:nvPr>
            <p:ph type="subTitle" idx="3"/>
          </p:nvPr>
        </p:nvSpPr>
        <p:spPr>
          <a:xfrm>
            <a:off x="5848084" y="2316258"/>
            <a:ext cx="2359200" cy="8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</a:t>
            </a:r>
            <a:r>
              <a:rPr lang="en-GB" dirty="0" smtClean="0"/>
              <a:t>m</a:t>
            </a:r>
            <a:r>
              <a:rPr lang="en" dirty="0" smtClean="0"/>
              <a:t>prove public awareness on theft prevention and secure parking habits</a:t>
            </a:r>
            <a:endParaRPr dirty="0"/>
          </a:p>
        </p:txBody>
      </p:sp>
      <p:sp>
        <p:nvSpPr>
          <p:cNvPr id="1308" name="Google Shape;1308;p45"/>
          <p:cNvSpPr/>
          <p:nvPr/>
        </p:nvSpPr>
        <p:spPr>
          <a:xfrm>
            <a:off x="1871012" y="1700811"/>
            <a:ext cx="381468" cy="378161"/>
          </a:xfrm>
          <a:custGeom>
            <a:avLst/>
            <a:gdLst/>
            <a:ahLst/>
            <a:cxnLst/>
            <a:rect l="l" t="t" r="r" b="b"/>
            <a:pathLst>
              <a:path w="346" h="343" extrusionOk="0">
                <a:moveTo>
                  <a:pt x="204" y="262"/>
                </a:moveTo>
                <a:lnTo>
                  <a:pt x="325" y="262"/>
                </a:lnTo>
                <a:lnTo>
                  <a:pt x="325" y="141"/>
                </a:lnTo>
                <a:lnTo>
                  <a:pt x="346" y="141"/>
                </a:lnTo>
                <a:lnTo>
                  <a:pt x="294" y="62"/>
                </a:lnTo>
                <a:lnTo>
                  <a:pt x="242" y="141"/>
                </a:lnTo>
                <a:lnTo>
                  <a:pt x="265" y="141"/>
                </a:lnTo>
                <a:lnTo>
                  <a:pt x="265" y="200"/>
                </a:lnTo>
                <a:lnTo>
                  <a:pt x="204" y="200"/>
                </a:lnTo>
                <a:lnTo>
                  <a:pt x="204" y="79"/>
                </a:lnTo>
                <a:lnTo>
                  <a:pt x="227" y="79"/>
                </a:lnTo>
                <a:lnTo>
                  <a:pt x="173" y="0"/>
                </a:lnTo>
                <a:lnTo>
                  <a:pt x="121" y="79"/>
                </a:lnTo>
                <a:lnTo>
                  <a:pt x="142" y="79"/>
                </a:lnTo>
                <a:lnTo>
                  <a:pt x="142" y="200"/>
                </a:lnTo>
                <a:lnTo>
                  <a:pt x="83" y="200"/>
                </a:lnTo>
                <a:lnTo>
                  <a:pt x="83" y="141"/>
                </a:lnTo>
                <a:lnTo>
                  <a:pt x="106" y="141"/>
                </a:lnTo>
                <a:lnTo>
                  <a:pt x="52" y="62"/>
                </a:lnTo>
                <a:lnTo>
                  <a:pt x="0" y="141"/>
                </a:lnTo>
                <a:lnTo>
                  <a:pt x="21" y="141"/>
                </a:lnTo>
                <a:lnTo>
                  <a:pt x="21" y="262"/>
                </a:lnTo>
                <a:lnTo>
                  <a:pt x="142" y="262"/>
                </a:lnTo>
                <a:lnTo>
                  <a:pt x="142" y="324"/>
                </a:lnTo>
                <a:lnTo>
                  <a:pt x="0" y="324"/>
                </a:lnTo>
                <a:lnTo>
                  <a:pt x="0" y="343"/>
                </a:lnTo>
                <a:lnTo>
                  <a:pt x="346" y="343"/>
                </a:lnTo>
                <a:lnTo>
                  <a:pt x="346" y="324"/>
                </a:lnTo>
                <a:lnTo>
                  <a:pt x="204" y="324"/>
                </a:lnTo>
                <a:lnTo>
                  <a:pt x="204" y="262"/>
                </a:lnTo>
                <a:close/>
                <a:moveTo>
                  <a:pt x="42" y="240"/>
                </a:moveTo>
                <a:lnTo>
                  <a:pt x="42" y="119"/>
                </a:lnTo>
                <a:lnTo>
                  <a:pt x="38" y="119"/>
                </a:lnTo>
                <a:lnTo>
                  <a:pt x="52" y="98"/>
                </a:lnTo>
                <a:lnTo>
                  <a:pt x="68" y="119"/>
                </a:lnTo>
                <a:lnTo>
                  <a:pt x="61" y="119"/>
                </a:lnTo>
                <a:lnTo>
                  <a:pt x="61" y="221"/>
                </a:lnTo>
                <a:lnTo>
                  <a:pt x="163" y="221"/>
                </a:lnTo>
                <a:lnTo>
                  <a:pt x="163" y="60"/>
                </a:lnTo>
                <a:lnTo>
                  <a:pt x="159" y="60"/>
                </a:lnTo>
                <a:lnTo>
                  <a:pt x="173" y="36"/>
                </a:lnTo>
                <a:lnTo>
                  <a:pt x="190" y="60"/>
                </a:lnTo>
                <a:lnTo>
                  <a:pt x="182" y="60"/>
                </a:lnTo>
                <a:lnTo>
                  <a:pt x="182" y="221"/>
                </a:lnTo>
                <a:lnTo>
                  <a:pt x="284" y="221"/>
                </a:lnTo>
                <a:lnTo>
                  <a:pt x="284" y="119"/>
                </a:lnTo>
                <a:lnTo>
                  <a:pt x="280" y="119"/>
                </a:lnTo>
                <a:lnTo>
                  <a:pt x="294" y="98"/>
                </a:lnTo>
                <a:lnTo>
                  <a:pt x="308" y="119"/>
                </a:lnTo>
                <a:lnTo>
                  <a:pt x="306" y="119"/>
                </a:lnTo>
                <a:lnTo>
                  <a:pt x="306" y="240"/>
                </a:lnTo>
                <a:lnTo>
                  <a:pt x="182" y="240"/>
                </a:lnTo>
                <a:lnTo>
                  <a:pt x="182" y="324"/>
                </a:lnTo>
                <a:lnTo>
                  <a:pt x="163" y="324"/>
                </a:lnTo>
                <a:lnTo>
                  <a:pt x="163" y="240"/>
                </a:lnTo>
                <a:lnTo>
                  <a:pt x="42" y="24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09" name="Google Shape;1309;p45"/>
          <p:cNvGrpSpPr/>
          <p:nvPr/>
        </p:nvGrpSpPr>
        <p:grpSpPr>
          <a:xfrm>
            <a:off x="4360318" y="1698611"/>
            <a:ext cx="381467" cy="382570"/>
            <a:chOff x="3161893" y="3833511"/>
            <a:chExt cx="381467" cy="382570"/>
          </a:xfrm>
        </p:grpSpPr>
        <p:sp>
          <p:nvSpPr>
            <p:cNvPr id="1310" name="Google Shape;1310;p45"/>
            <p:cNvSpPr/>
            <p:nvPr/>
          </p:nvSpPr>
          <p:spPr>
            <a:xfrm>
              <a:off x="3365857" y="3833511"/>
              <a:ext cx="177504" cy="180811"/>
            </a:xfrm>
            <a:custGeom>
              <a:avLst/>
              <a:gdLst/>
              <a:ahLst/>
              <a:cxnLst/>
              <a:rect l="l" t="t" r="r" b="b"/>
              <a:pathLst>
                <a:path w="68" h="69" extrusionOk="0">
                  <a:moveTo>
                    <a:pt x="68" y="35"/>
                  </a:moveTo>
                  <a:cubicBezTo>
                    <a:pt x="68" y="16"/>
                    <a:pt x="53" y="0"/>
                    <a:pt x="33" y="0"/>
                  </a:cubicBezTo>
                  <a:cubicBezTo>
                    <a:pt x="15" y="1"/>
                    <a:pt x="0" y="16"/>
                    <a:pt x="0" y="35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52" y="69"/>
                    <a:pt x="68" y="54"/>
                    <a:pt x="68" y="35"/>
                  </a:cubicBezTo>
                  <a:close/>
                  <a:moveTo>
                    <a:pt x="8" y="35"/>
                  </a:moveTo>
                  <a:cubicBezTo>
                    <a:pt x="8" y="19"/>
                    <a:pt x="23" y="6"/>
                    <a:pt x="39" y="10"/>
                  </a:cubicBezTo>
                  <a:cubicBezTo>
                    <a:pt x="49" y="12"/>
                    <a:pt x="57" y="19"/>
                    <a:pt x="59" y="29"/>
                  </a:cubicBezTo>
                  <a:cubicBezTo>
                    <a:pt x="62" y="45"/>
                    <a:pt x="50" y="60"/>
                    <a:pt x="34" y="60"/>
                  </a:cubicBezTo>
                  <a:cubicBezTo>
                    <a:pt x="8" y="60"/>
                    <a:pt x="8" y="60"/>
                    <a:pt x="8" y="60"/>
                  </a:cubicBezTo>
                  <a:lnTo>
                    <a:pt x="8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45"/>
            <p:cNvSpPr/>
            <p:nvPr/>
          </p:nvSpPr>
          <p:spPr>
            <a:xfrm>
              <a:off x="3161893" y="3833511"/>
              <a:ext cx="180811" cy="180811"/>
            </a:xfrm>
            <a:custGeom>
              <a:avLst/>
              <a:gdLst/>
              <a:ahLst/>
              <a:cxnLst/>
              <a:rect l="l" t="t" r="r" b="b"/>
              <a:pathLst>
                <a:path w="69" h="69" extrusionOk="0">
                  <a:moveTo>
                    <a:pt x="35" y="0"/>
                  </a:moveTo>
                  <a:cubicBezTo>
                    <a:pt x="16" y="0"/>
                    <a:pt x="0" y="16"/>
                    <a:pt x="1" y="35"/>
                  </a:cubicBezTo>
                  <a:cubicBezTo>
                    <a:pt x="1" y="54"/>
                    <a:pt x="16" y="69"/>
                    <a:pt x="35" y="69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69" y="35"/>
                    <a:pt x="69" y="35"/>
                    <a:pt x="69" y="35"/>
                  </a:cubicBezTo>
                  <a:cubicBezTo>
                    <a:pt x="69" y="16"/>
                    <a:pt x="54" y="1"/>
                    <a:pt x="35" y="0"/>
                  </a:cubicBezTo>
                  <a:close/>
                  <a:moveTo>
                    <a:pt x="60" y="60"/>
                  </a:moveTo>
                  <a:cubicBezTo>
                    <a:pt x="35" y="60"/>
                    <a:pt x="35" y="60"/>
                    <a:pt x="35" y="60"/>
                  </a:cubicBezTo>
                  <a:cubicBezTo>
                    <a:pt x="21" y="60"/>
                    <a:pt x="10" y="49"/>
                    <a:pt x="9" y="36"/>
                  </a:cubicBezTo>
                  <a:cubicBezTo>
                    <a:pt x="8" y="21"/>
                    <a:pt x="21" y="8"/>
                    <a:pt x="36" y="9"/>
                  </a:cubicBezTo>
                  <a:cubicBezTo>
                    <a:pt x="49" y="10"/>
                    <a:pt x="60" y="21"/>
                    <a:pt x="60" y="35"/>
                  </a:cubicBezTo>
                  <a:lnTo>
                    <a:pt x="60" y="6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5"/>
            <p:cNvSpPr/>
            <p:nvPr/>
          </p:nvSpPr>
          <p:spPr>
            <a:xfrm>
              <a:off x="3365857" y="4037474"/>
              <a:ext cx="177504" cy="178606"/>
            </a:xfrm>
            <a:custGeom>
              <a:avLst/>
              <a:gdLst/>
              <a:ahLst/>
              <a:cxnLst/>
              <a:rect l="l" t="t" r="r" b="b"/>
              <a:pathLst>
                <a:path w="68" h="68" extrusionOk="0">
                  <a:moveTo>
                    <a:pt x="3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52"/>
                    <a:pt x="15" y="68"/>
                    <a:pt x="33" y="68"/>
                  </a:cubicBezTo>
                  <a:cubicBezTo>
                    <a:pt x="53" y="68"/>
                    <a:pt x="68" y="52"/>
                    <a:pt x="68" y="33"/>
                  </a:cubicBezTo>
                  <a:cubicBezTo>
                    <a:pt x="68" y="15"/>
                    <a:pt x="52" y="0"/>
                    <a:pt x="33" y="0"/>
                  </a:cubicBezTo>
                  <a:close/>
                  <a:moveTo>
                    <a:pt x="8" y="33"/>
                  </a:moveTo>
                  <a:cubicBezTo>
                    <a:pt x="8" y="8"/>
                    <a:pt x="8" y="8"/>
                    <a:pt x="8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47" y="8"/>
                    <a:pt x="59" y="19"/>
                    <a:pt x="59" y="33"/>
                  </a:cubicBezTo>
                  <a:cubicBezTo>
                    <a:pt x="60" y="48"/>
                    <a:pt x="48" y="60"/>
                    <a:pt x="33" y="59"/>
                  </a:cubicBezTo>
                  <a:cubicBezTo>
                    <a:pt x="19" y="59"/>
                    <a:pt x="8" y="47"/>
                    <a:pt x="8" y="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5"/>
            <p:cNvSpPr/>
            <p:nvPr/>
          </p:nvSpPr>
          <p:spPr>
            <a:xfrm>
              <a:off x="3161893" y="4037474"/>
              <a:ext cx="180811" cy="178606"/>
            </a:xfrm>
            <a:custGeom>
              <a:avLst/>
              <a:gdLst/>
              <a:ahLst/>
              <a:cxnLst/>
              <a:rect l="l" t="t" r="r" b="b"/>
              <a:pathLst>
                <a:path w="69" h="68" extrusionOk="0">
                  <a:moveTo>
                    <a:pt x="1" y="33"/>
                  </a:moveTo>
                  <a:cubicBezTo>
                    <a:pt x="0" y="52"/>
                    <a:pt x="16" y="68"/>
                    <a:pt x="35" y="68"/>
                  </a:cubicBezTo>
                  <a:cubicBezTo>
                    <a:pt x="54" y="68"/>
                    <a:pt x="69" y="52"/>
                    <a:pt x="69" y="33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16" y="0"/>
                    <a:pt x="1" y="15"/>
                    <a:pt x="1" y="33"/>
                  </a:cubicBezTo>
                  <a:close/>
                  <a:moveTo>
                    <a:pt x="60" y="34"/>
                  </a:moveTo>
                  <a:cubicBezTo>
                    <a:pt x="60" y="50"/>
                    <a:pt x="46" y="62"/>
                    <a:pt x="29" y="59"/>
                  </a:cubicBezTo>
                  <a:cubicBezTo>
                    <a:pt x="19" y="57"/>
                    <a:pt x="12" y="49"/>
                    <a:pt x="10" y="39"/>
                  </a:cubicBezTo>
                  <a:cubicBezTo>
                    <a:pt x="6" y="23"/>
                    <a:pt x="19" y="8"/>
                    <a:pt x="35" y="8"/>
                  </a:cubicBezTo>
                  <a:cubicBezTo>
                    <a:pt x="60" y="8"/>
                    <a:pt x="60" y="8"/>
                    <a:pt x="60" y="8"/>
                  </a:cubicBezTo>
                  <a:lnTo>
                    <a:pt x="60" y="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45"/>
            <p:cNvSpPr/>
            <p:nvPr/>
          </p:nvSpPr>
          <p:spPr>
            <a:xfrm>
              <a:off x="3420982" y="3890841"/>
              <a:ext cx="67200" cy="21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45"/>
            <p:cNvSpPr/>
            <p:nvPr/>
          </p:nvSpPr>
          <p:spPr>
            <a:xfrm>
              <a:off x="3420982" y="3936044"/>
              <a:ext cx="67200" cy="21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45"/>
            <p:cNvSpPr/>
            <p:nvPr/>
          </p:nvSpPr>
          <p:spPr>
            <a:xfrm>
              <a:off x="3420982" y="4092600"/>
              <a:ext cx="67200" cy="24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45"/>
            <p:cNvSpPr/>
            <p:nvPr/>
          </p:nvSpPr>
          <p:spPr>
            <a:xfrm>
              <a:off x="3420982" y="4137803"/>
              <a:ext cx="67200" cy="23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5"/>
            <p:cNvSpPr/>
            <p:nvPr/>
          </p:nvSpPr>
          <p:spPr>
            <a:xfrm>
              <a:off x="3219224" y="4092600"/>
              <a:ext cx="65100" cy="24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5"/>
            <p:cNvSpPr/>
            <p:nvPr/>
          </p:nvSpPr>
          <p:spPr>
            <a:xfrm>
              <a:off x="3219224" y="4137803"/>
              <a:ext cx="65100" cy="23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5"/>
            <p:cNvSpPr/>
            <p:nvPr/>
          </p:nvSpPr>
          <p:spPr>
            <a:xfrm>
              <a:off x="3219224" y="3890841"/>
              <a:ext cx="65100" cy="21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45"/>
            <p:cNvSpPr/>
            <p:nvPr/>
          </p:nvSpPr>
          <p:spPr>
            <a:xfrm>
              <a:off x="3219224" y="3936044"/>
              <a:ext cx="65100" cy="21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2" name="Google Shape;1322;p45"/>
          <p:cNvGrpSpPr/>
          <p:nvPr/>
        </p:nvGrpSpPr>
        <p:grpSpPr>
          <a:xfrm>
            <a:off x="6890973" y="1698609"/>
            <a:ext cx="382570" cy="382571"/>
            <a:chOff x="2344935" y="2019884"/>
            <a:chExt cx="382570" cy="382571"/>
          </a:xfrm>
        </p:grpSpPr>
        <p:sp>
          <p:nvSpPr>
            <p:cNvPr id="1323" name="Google Shape;1323;p45"/>
            <p:cNvSpPr/>
            <p:nvPr/>
          </p:nvSpPr>
          <p:spPr>
            <a:xfrm>
              <a:off x="2481646" y="2019884"/>
              <a:ext cx="245859" cy="382571"/>
            </a:xfrm>
            <a:custGeom>
              <a:avLst/>
              <a:gdLst/>
              <a:ahLst/>
              <a:cxnLst/>
              <a:rect l="l" t="t" r="r" b="b"/>
              <a:pathLst>
                <a:path w="223" h="347" extrusionOk="0">
                  <a:moveTo>
                    <a:pt x="223" y="83"/>
                  </a:moveTo>
                  <a:lnTo>
                    <a:pt x="223" y="21"/>
                  </a:lnTo>
                  <a:lnTo>
                    <a:pt x="19" y="21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347"/>
                  </a:lnTo>
                  <a:lnTo>
                    <a:pt x="19" y="347"/>
                  </a:lnTo>
                  <a:lnTo>
                    <a:pt x="19" y="326"/>
                  </a:lnTo>
                  <a:lnTo>
                    <a:pt x="102" y="326"/>
                  </a:lnTo>
                  <a:lnTo>
                    <a:pt x="102" y="266"/>
                  </a:lnTo>
                  <a:lnTo>
                    <a:pt x="19" y="266"/>
                  </a:lnTo>
                  <a:lnTo>
                    <a:pt x="19" y="245"/>
                  </a:lnTo>
                  <a:lnTo>
                    <a:pt x="142" y="245"/>
                  </a:lnTo>
                  <a:lnTo>
                    <a:pt x="142" y="183"/>
                  </a:lnTo>
                  <a:lnTo>
                    <a:pt x="19" y="183"/>
                  </a:lnTo>
                  <a:lnTo>
                    <a:pt x="19" y="164"/>
                  </a:lnTo>
                  <a:lnTo>
                    <a:pt x="183" y="164"/>
                  </a:lnTo>
                  <a:lnTo>
                    <a:pt x="183" y="102"/>
                  </a:lnTo>
                  <a:lnTo>
                    <a:pt x="19" y="102"/>
                  </a:lnTo>
                  <a:lnTo>
                    <a:pt x="19" y="83"/>
                  </a:lnTo>
                  <a:lnTo>
                    <a:pt x="223" y="83"/>
                  </a:lnTo>
                  <a:close/>
                  <a:moveTo>
                    <a:pt x="202" y="43"/>
                  </a:moveTo>
                  <a:lnTo>
                    <a:pt x="202" y="62"/>
                  </a:lnTo>
                  <a:lnTo>
                    <a:pt x="19" y="62"/>
                  </a:lnTo>
                  <a:lnTo>
                    <a:pt x="19" y="43"/>
                  </a:lnTo>
                  <a:lnTo>
                    <a:pt x="202" y="43"/>
                  </a:lnTo>
                  <a:close/>
                  <a:moveTo>
                    <a:pt x="81" y="285"/>
                  </a:moveTo>
                  <a:lnTo>
                    <a:pt x="81" y="307"/>
                  </a:lnTo>
                  <a:lnTo>
                    <a:pt x="19" y="307"/>
                  </a:lnTo>
                  <a:lnTo>
                    <a:pt x="19" y="285"/>
                  </a:lnTo>
                  <a:lnTo>
                    <a:pt x="81" y="285"/>
                  </a:lnTo>
                  <a:close/>
                  <a:moveTo>
                    <a:pt x="121" y="204"/>
                  </a:moveTo>
                  <a:lnTo>
                    <a:pt x="121" y="223"/>
                  </a:lnTo>
                  <a:lnTo>
                    <a:pt x="19" y="223"/>
                  </a:lnTo>
                  <a:lnTo>
                    <a:pt x="19" y="204"/>
                  </a:lnTo>
                  <a:lnTo>
                    <a:pt x="121" y="204"/>
                  </a:lnTo>
                  <a:close/>
                  <a:moveTo>
                    <a:pt x="161" y="124"/>
                  </a:moveTo>
                  <a:lnTo>
                    <a:pt x="161" y="143"/>
                  </a:lnTo>
                  <a:lnTo>
                    <a:pt x="19" y="143"/>
                  </a:lnTo>
                  <a:lnTo>
                    <a:pt x="19" y="124"/>
                  </a:lnTo>
                  <a:lnTo>
                    <a:pt x="161" y="12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45"/>
            <p:cNvSpPr/>
            <p:nvPr/>
          </p:nvSpPr>
          <p:spPr>
            <a:xfrm>
              <a:off x="2392344" y="2043037"/>
              <a:ext cx="65100" cy="24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45"/>
            <p:cNvSpPr/>
            <p:nvPr/>
          </p:nvSpPr>
          <p:spPr>
            <a:xfrm>
              <a:off x="2344935" y="2043037"/>
              <a:ext cx="24000" cy="24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45"/>
            <p:cNvSpPr/>
            <p:nvPr/>
          </p:nvSpPr>
          <p:spPr>
            <a:xfrm>
              <a:off x="2392344" y="2088240"/>
              <a:ext cx="65100" cy="23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45"/>
            <p:cNvSpPr/>
            <p:nvPr/>
          </p:nvSpPr>
          <p:spPr>
            <a:xfrm>
              <a:off x="2392344" y="2132340"/>
              <a:ext cx="65100" cy="24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5"/>
            <p:cNvSpPr/>
            <p:nvPr/>
          </p:nvSpPr>
          <p:spPr>
            <a:xfrm>
              <a:off x="2344935" y="2132340"/>
              <a:ext cx="24000" cy="24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45"/>
            <p:cNvSpPr/>
            <p:nvPr/>
          </p:nvSpPr>
          <p:spPr>
            <a:xfrm>
              <a:off x="2392344" y="2177543"/>
              <a:ext cx="65100" cy="23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45"/>
            <p:cNvSpPr/>
            <p:nvPr/>
          </p:nvSpPr>
          <p:spPr>
            <a:xfrm>
              <a:off x="2392344" y="2221644"/>
              <a:ext cx="65100" cy="23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45"/>
            <p:cNvSpPr/>
            <p:nvPr/>
          </p:nvSpPr>
          <p:spPr>
            <a:xfrm>
              <a:off x="2344935" y="2221644"/>
              <a:ext cx="24000" cy="23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45"/>
            <p:cNvSpPr/>
            <p:nvPr/>
          </p:nvSpPr>
          <p:spPr>
            <a:xfrm>
              <a:off x="2392344" y="2265744"/>
              <a:ext cx="65100" cy="24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45"/>
            <p:cNvSpPr/>
            <p:nvPr/>
          </p:nvSpPr>
          <p:spPr>
            <a:xfrm>
              <a:off x="2392344" y="2313152"/>
              <a:ext cx="65100" cy="21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45"/>
            <p:cNvSpPr/>
            <p:nvPr/>
          </p:nvSpPr>
          <p:spPr>
            <a:xfrm>
              <a:off x="2344935" y="2313152"/>
              <a:ext cx="24000" cy="21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45"/>
            <p:cNvSpPr/>
            <p:nvPr/>
          </p:nvSpPr>
          <p:spPr>
            <a:xfrm>
              <a:off x="2392344" y="2358355"/>
              <a:ext cx="65100" cy="21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2" grpId="0" build="p"/>
      <p:bldP spid="1303" grpId="0" build="p"/>
      <p:bldP spid="1304" grpId="0" build="p"/>
      <p:bldP spid="130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p46"/>
          <p:cNvSpPr txBox="1">
            <a:spLocks noGrp="1"/>
          </p:cNvSpPr>
          <p:nvPr>
            <p:ph type="title"/>
          </p:nvPr>
        </p:nvSpPr>
        <p:spPr>
          <a:xfrm>
            <a:off x="713263" y="6775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341" name="Google Shape;1341;p46"/>
          <p:cNvSpPr txBox="1">
            <a:spLocks noGrp="1"/>
          </p:cNvSpPr>
          <p:nvPr>
            <p:ph type="subTitle" idx="1"/>
          </p:nvPr>
        </p:nvSpPr>
        <p:spPr>
          <a:xfrm>
            <a:off x="713225" y="1841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DM Sans Medium"/>
                <a:ea typeface="DM Sans Medium"/>
                <a:cs typeface="DM Sans Medium"/>
                <a:sym typeface="DM Sans Medium"/>
              </a:rPr>
              <a:t>Do you have any questions?</a:t>
            </a:r>
            <a:endParaRPr sz="2000" dirty="0">
              <a:latin typeface="DM Sans Medium"/>
              <a:ea typeface="DM Sans Medium"/>
              <a:cs typeface="DM Sans Medium"/>
              <a:sym typeface="DM Sans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ayodejiakinwunmi25@gmail.com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+234 </a:t>
            </a:r>
            <a:r>
              <a:rPr lang="en-US" dirty="0" smtClean="0"/>
              <a:t>916 094 5171</a:t>
            </a:r>
            <a:endParaRPr dirty="0"/>
          </a:p>
        </p:txBody>
      </p:sp>
      <p:grpSp>
        <p:nvGrpSpPr>
          <p:cNvPr id="1343" name="Google Shape;1343;p46"/>
          <p:cNvGrpSpPr/>
          <p:nvPr/>
        </p:nvGrpSpPr>
        <p:grpSpPr>
          <a:xfrm>
            <a:off x="1711667" y="3115538"/>
            <a:ext cx="399178" cy="399178"/>
            <a:chOff x="2038375" y="3798025"/>
            <a:chExt cx="841792" cy="841792"/>
          </a:xfrm>
        </p:grpSpPr>
        <p:sp>
          <p:nvSpPr>
            <p:cNvPr id="1344" name="Google Shape;1344;p46"/>
            <p:cNvSpPr/>
            <p:nvPr/>
          </p:nvSpPr>
          <p:spPr>
            <a:xfrm>
              <a:off x="2186646" y="3907135"/>
              <a:ext cx="545341" cy="623694"/>
            </a:xfrm>
            <a:custGeom>
              <a:avLst/>
              <a:gdLst/>
              <a:ahLst/>
              <a:cxnLst/>
              <a:rect l="l" t="t" r="r" b="b"/>
              <a:pathLst>
                <a:path w="182541" h="208768" extrusionOk="0">
                  <a:moveTo>
                    <a:pt x="124804" y="12232"/>
                  </a:moveTo>
                  <a:cubicBezTo>
                    <a:pt x="127609" y="36012"/>
                    <a:pt x="146529" y="54932"/>
                    <a:pt x="170308" y="57737"/>
                  </a:cubicBezTo>
                  <a:lnTo>
                    <a:pt x="170308" y="78353"/>
                  </a:lnTo>
                  <a:cubicBezTo>
                    <a:pt x="157261" y="77276"/>
                    <a:pt x="144865" y="72710"/>
                    <a:pt x="134166" y="65011"/>
                  </a:cubicBezTo>
                  <a:cubicBezTo>
                    <a:pt x="133084" y="64247"/>
                    <a:pt x="131821" y="63855"/>
                    <a:pt x="130560" y="63855"/>
                  </a:cubicBezTo>
                  <a:cubicBezTo>
                    <a:pt x="129615" y="63855"/>
                    <a:pt x="128671" y="64075"/>
                    <a:pt x="127805" y="64522"/>
                  </a:cubicBezTo>
                  <a:cubicBezTo>
                    <a:pt x="125750" y="65566"/>
                    <a:pt x="124478" y="67686"/>
                    <a:pt x="124478" y="69970"/>
                  </a:cubicBezTo>
                  <a:lnTo>
                    <a:pt x="124478" y="140429"/>
                  </a:lnTo>
                  <a:cubicBezTo>
                    <a:pt x="124478" y="171352"/>
                    <a:pt x="99295" y="196535"/>
                    <a:pt x="68339" y="196535"/>
                  </a:cubicBezTo>
                  <a:cubicBezTo>
                    <a:pt x="37383" y="196535"/>
                    <a:pt x="12233" y="171352"/>
                    <a:pt x="12233" y="140429"/>
                  </a:cubicBezTo>
                  <a:cubicBezTo>
                    <a:pt x="12233" y="111527"/>
                    <a:pt x="34153" y="87682"/>
                    <a:pt x="62239" y="84616"/>
                  </a:cubicBezTo>
                  <a:lnTo>
                    <a:pt x="62239" y="105330"/>
                  </a:lnTo>
                  <a:cubicBezTo>
                    <a:pt x="45505" y="108265"/>
                    <a:pt x="32751" y="122879"/>
                    <a:pt x="32751" y="140429"/>
                  </a:cubicBezTo>
                  <a:cubicBezTo>
                    <a:pt x="32751" y="160033"/>
                    <a:pt x="48702" y="176017"/>
                    <a:pt x="68339" y="176017"/>
                  </a:cubicBezTo>
                  <a:cubicBezTo>
                    <a:pt x="87976" y="176017"/>
                    <a:pt x="103927" y="160033"/>
                    <a:pt x="103927" y="140429"/>
                  </a:cubicBezTo>
                  <a:lnTo>
                    <a:pt x="103927" y="12232"/>
                  </a:lnTo>
                  <a:close/>
                  <a:moveTo>
                    <a:pt x="97827" y="0"/>
                  </a:moveTo>
                  <a:cubicBezTo>
                    <a:pt x="94435" y="0"/>
                    <a:pt x="91695" y="2740"/>
                    <a:pt x="91695" y="6133"/>
                  </a:cubicBezTo>
                  <a:lnTo>
                    <a:pt x="91695" y="140429"/>
                  </a:lnTo>
                  <a:cubicBezTo>
                    <a:pt x="91695" y="153313"/>
                    <a:pt x="81224" y="163784"/>
                    <a:pt x="68339" y="163784"/>
                  </a:cubicBezTo>
                  <a:cubicBezTo>
                    <a:pt x="55454" y="163784"/>
                    <a:pt x="44983" y="153313"/>
                    <a:pt x="44983" y="140429"/>
                  </a:cubicBezTo>
                  <a:cubicBezTo>
                    <a:pt x="44983" y="127544"/>
                    <a:pt x="55454" y="117040"/>
                    <a:pt x="68339" y="117040"/>
                  </a:cubicBezTo>
                  <a:cubicBezTo>
                    <a:pt x="71731" y="117040"/>
                    <a:pt x="74471" y="114300"/>
                    <a:pt x="74471" y="110940"/>
                  </a:cubicBezTo>
                  <a:lnTo>
                    <a:pt x="74471" y="78190"/>
                  </a:lnTo>
                  <a:cubicBezTo>
                    <a:pt x="74471" y="74797"/>
                    <a:pt x="71731" y="72057"/>
                    <a:pt x="68339" y="72057"/>
                  </a:cubicBezTo>
                  <a:cubicBezTo>
                    <a:pt x="30663" y="72057"/>
                    <a:pt x="0" y="102720"/>
                    <a:pt x="0" y="140429"/>
                  </a:cubicBezTo>
                  <a:cubicBezTo>
                    <a:pt x="0" y="178104"/>
                    <a:pt x="30663" y="208767"/>
                    <a:pt x="68339" y="208767"/>
                  </a:cubicBezTo>
                  <a:cubicBezTo>
                    <a:pt x="106047" y="208767"/>
                    <a:pt x="136710" y="178104"/>
                    <a:pt x="136710" y="140429"/>
                  </a:cubicBezTo>
                  <a:lnTo>
                    <a:pt x="136710" y="80963"/>
                  </a:lnTo>
                  <a:cubicBezTo>
                    <a:pt x="148877" y="87454"/>
                    <a:pt x="162414" y="90846"/>
                    <a:pt x="176441" y="90846"/>
                  </a:cubicBezTo>
                  <a:cubicBezTo>
                    <a:pt x="179801" y="90846"/>
                    <a:pt x="182541" y="88106"/>
                    <a:pt x="182541" y="84746"/>
                  </a:cubicBezTo>
                  <a:lnTo>
                    <a:pt x="182541" y="51963"/>
                  </a:lnTo>
                  <a:cubicBezTo>
                    <a:pt x="182541" y="48604"/>
                    <a:pt x="179801" y="45864"/>
                    <a:pt x="176441" y="45864"/>
                  </a:cubicBezTo>
                  <a:cubicBezTo>
                    <a:pt x="154520" y="45864"/>
                    <a:pt x="136710" y="28020"/>
                    <a:pt x="136710" y="6133"/>
                  </a:cubicBezTo>
                  <a:cubicBezTo>
                    <a:pt x="136710" y="2740"/>
                    <a:pt x="133970" y="0"/>
                    <a:pt x="1305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6"/>
            <p:cNvSpPr/>
            <p:nvPr/>
          </p:nvSpPr>
          <p:spPr>
            <a:xfrm>
              <a:off x="2038375" y="3798025"/>
              <a:ext cx="841792" cy="841792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7" y="1172"/>
                  </a:moveTo>
                  <a:cubicBezTo>
                    <a:pt x="17990" y="1172"/>
                    <a:pt x="18812" y="1975"/>
                    <a:pt x="18812" y="2927"/>
                  </a:cubicBezTo>
                  <a:lnTo>
                    <a:pt x="18812" y="17017"/>
                  </a:lnTo>
                  <a:cubicBezTo>
                    <a:pt x="18812" y="17990"/>
                    <a:pt x="17990" y="18811"/>
                    <a:pt x="17017" y="18811"/>
                  </a:cubicBezTo>
                  <a:lnTo>
                    <a:pt x="2966" y="18811"/>
                  </a:lnTo>
                  <a:cubicBezTo>
                    <a:pt x="1993" y="18811"/>
                    <a:pt x="1172" y="17990"/>
                    <a:pt x="1172" y="17017"/>
                  </a:cubicBezTo>
                  <a:lnTo>
                    <a:pt x="1172" y="2927"/>
                  </a:lnTo>
                  <a:cubicBezTo>
                    <a:pt x="1172" y="1975"/>
                    <a:pt x="1993" y="1172"/>
                    <a:pt x="2966" y="1172"/>
                  </a:cubicBezTo>
                  <a:close/>
                  <a:moveTo>
                    <a:pt x="2966" y="1"/>
                  </a:moveTo>
                  <a:cubicBezTo>
                    <a:pt x="1349" y="1"/>
                    <a:pt x="1" y="1310"/>
                    <a:pt x="1" y="2927"/>
                  </a:cubicBezTo>
                  <a:lnTo>
                    <a:pt x="1" y="17015"/>
                  </a:lnTo>
                  <a:cubicBezTo>
                    <a:pt x="1" y="18636"/>
                    <a:pt x="1349" y="19982"/>
                    <a:pt x="2966" y="19982"/>
                  </a:cubicBezTo>
                  <a:lnTo>
                    <a:pt x="17017" y="19982"/>
                  </a:lnTo>
                  <a:cubicBezTo>
                    <a:pt x="18635" y="19982"/>
                    <a:pt x="19982" y="18634"/>
                    <a:pt x="19982" y="17015"/>
                  </a:cubicBezTo>
                  <a:lnTo>
                    <a:pt x="19982" y="2927"/>
                  </a:lnTo>
                  <a:cubicBezTo>
                    <a:pt x="19982" y="1310"/>
                    <a:pt x="18635" y="1"/>
                    <a:pt x="170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6" name="Google Shape;1346;p46"/>
          <p:cNvGrpSpPr/>
          <p:nvPr/>
        </p:nvGrpSpPr>
        <p:grpSpPr>
          <a:xfrm>
            <a:off x="2569312" y="3171892"/>
            <a:ext cx="407391" cy="286470"/>
            <a:chOff x="3476576" y="2633631"/>
            <a:chExt cx="417024" cy="293244"/>
          </a:xfrm>
        </p:grpSpPr>
        <p:sp>
          <p:nvSpPr>
            <p:cNvPr id="1347" name="Google Shape;1347;p46"/>
            <p:cNvSpPr/>
            <p:nvPr/>
          </p:nvSpPr>
          <p:spPr>
            <a:xfrm>
              <a:off x="3476576" y="2633631"/>
              <a:ext cx="417024" cy="293244"/>
            </a:xfrm>
            <a:custGeom>
              <a:avLst/>
              <a:gdLst/>
              <a:ahLst/>
              <a:cxnLst/>
              <a:rect l="l" t="t" r="r" b="b"/>
              <a:pathLst>
                <a:path w="19982" h="14051" extrusionOk="0">
                  <a:moveTo>
                    <a:pt x="17056" y="1172"/>
                  </a:moveTo>
                  <a:cubicBezTo>
                    <a:pt x="18023" y="1172"/>
                    <a:pt x="18811" y="1961"/>
                    <a:pt x="18811" y="2929"/>
                  </a:cubicBezTo>
                  <a:lnTo>
                    <a:pt x="18811" y="11124"/>
                  </a:lnTo>
                  <a:cubicBezTo>
                    <a:pt x="18811" y="12092"/>
                    <a:pt x="18023" y="12881"/>
                    <a:pt x="17056" y="12881"/>
                  </a:cubicBezTo>
                  <a:lnTo>
                    <a:pt x="2927" y="12881"/>
                  </a:lnTo>
                  <a:cubicBezTo>
                    <a:pt x="1959" y="12881"/>
                    <a:pt x="1172" y="12092"/>
                    <a:pt x="1172" y="11124"/>
                  </a:cubicBezTo>
                  <a:lnTo>
                    <a:pt x="1172" y="2929"/>
                  </a:lnTo>
                  <a:cubicBezTo>
                    <a:pt x="1172" y="1961"/>
                    <a:pt x="1959" y="1172"/>
                    <a:pt x="2927" y="1172"/>
                  </a:cubicBezTo>
                  <a:close/>
                  <a:moveTo>
                    <a:pt x="2927" y="1"/>
                  </a:moveTo>
                  <a:cubicBezTo>
                    <a:pt x="1313" y="1"/>
                    <a:pt x="1" y="1315"/>
                    <a:pt x="1" y="2929"/>
                  </a:cubicBezTo>
                  <a:lnTo>
                    <a:pt x="1" y="11124"/>
                  </a:lnTo>
                  <a:cubicBezTo>
                    <a:pt x="1" y="12738"/>
                    <a:pt x="1313" y="14050"/>
                    <a:pt x="2927" y="14050"/>
                  </a:cubicBezTo>
                  <a:lnTo>
                    <a:pt x="17056" y="14050"/>
                  </a:lnTo>
                  <a:cubicBezTo>
                    <a:pt x="18669" y="14050"/>
                    <a:pt x="19982" y="12738"/>
                    <a:pt x="19982" y="11124"/>
                  </a:cubicBezTo>
                  <a:lnTo>
                    <a:pt x="19982" y="2929"/>
                  </a:lnTo>
                  <a:cubicBezTo>
                    <a:pt x="19982" y="1315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6"/>
            <p:cNvSpPr/>
            <p:nvPr/>
          </p:nvSpPr>
          <p:spPr>
            <a:xfrm>
              <a:off x="3636206" y="2706945"/>
              <a:ext cx="122194" cy="146633"/>
            </a:xfrm>
            <a:custGeom>
              <a:avLst/>
              <a:gdLst/>
              <a:ahLst/>
              <a:cxnLst/>
              <a:rect l="l" t="t" r="r" b="b"/>
              <a:pathLst>
                <a:path w="5855" h="7026" extrusionOk="0">
                  <a:moveTo>
                    <a:pt x="1172" y="1643"/>
                  </a:moveTo>
                  <a:lnTo>
                    <a:pt x="4165" y="3514"/>
                  </a:lnTo>
                  <a:lnTo>
                    <a:pt x="1172" y="5384"/>
                  </a:lnTo>
                  <a:lnTo>
                    <a:pt x="1172" y="1643"/>
                  </a:lnTo>
                  <a:close/>
                  <a:moveTo>
                    <a:pt x="586" y="0"/>
                  </a:moveTo>
                  <a:cubicBezTo>
                    <a:pt x="489" y="0"/>
                    <a:pt x="391" y="25"/>
                    <a:pt x="302" y="74"/>
                  </a:cubicBezTo>
                  <a:cubicBezTo>
                    <a:pt x="116" y="178"/>
                    <a:pt x="1" y="373"/>
                    <a:pt x="1" y="587"/>
                  </a:cubicBezTo>
                  <a:lnTo>
                    <a:pt x="1" y="6440"/>
                  </a:lnTo>
                  <a:cubicBezTo>
                    <a:pt x="1" y="6653"/>
                    <a:pt x="116" y="6849"/>
                    <a:pt x="302" y="6953"/>
                  </a:cubicBezTo>
                  <a:cubicBezTo>
                    <a:pt x="389" y="7001"/>
                    <a:pt x="487" y="7026"/>
                    <a:pt x="585" y="7026"/>
                  </a:cubicBezTo>
                  <a:cubicBezTo>
                    <a:pt x="693" y="7026"/>
                    <a:pt x="801" y="6997"/>
                    <a:pt x="896" y="6937"/>
                  </a:cubicBezTo>
                  <a:lnTo>
                    <a:pt x="5580" y="4010"/>
                  </a:lnTo>
                  <a:cubicBezTo>
                    <a:pt x="5750" y="3903"/>
                    <a:pt x="5854" y="3714"/>
                    <a:pt x="5854" y="3513"/>
                  </a:cubicBezTo>
                  <a:cubicBezTo>
                    <a:pt x="5854" y="3311"/>
                    <a:pt x="5750" y="3123"/>
                    <a:pt x="5580" y="3017"/>
                  </a:cubicBezTo>
                  <a:lnTo>
                    <a:pt x="896" y="90"/>
                  </a:lnTo>
                  <a:cubicBezTo>
                    <a:pt x="801" y="30"/>
                    <a:pt x="694" y="0"/>
                    <a:pt x="5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9" name="Google Shape;1349;p46"/>
          <p:cNvGrpSpPr/>
          <p:nvPr/>
        </p:nvGrpSpPr>
        <p:grpSpPr>
          <a:xfrm>
            <a:off x="845801" y="3111431"/>
            <a:ext cx="407432" cy="407391"/>
            <a:chOff x="812101" y="2571761"/>
            <a:chExt cx="417066" cy="417024"/>
          </a:xfrm>
        </p:grpSpPr>
        <p:sp>
          <p:nvSpPr>
            <p:cNvPr id="1350" name="Google Shape;1350;p46"/>
            <p:cNvSpPr/>
            <p:nvPr/>
          </p:nvSpPr>
          <p:spPr>
            <a:xfrm>
              <a:off x="935084" y="2694744"/>
              <a:ext cx="171071" cy="171071"/>
            </a:xfrm>
            <a:custGeom>
              <a:avLst/>
              <a:gdLst/>
              <a:ahLst/>
              <a:cxnLst/>
              <a:rect l="l" t="t" r="r" b="b"/>
              <a:pathLst>
                <a:path w="8197" h="8197" extrusionOk="0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6"/>
            <p:cNvSpPr/>
            <p:nvPr/>
          </p:nvSpPr>
          <p:spPr>
            <a:xfrm>
              <a:off x="860977" y="2620616"/>
              <a:ext cx="319311" cy="319290"/>
            </a:xfrm>
            <a:custGeom>
              <a:avLst/>
              <a:gdLst/>
              <a:ahLst/>
              <a:cxnLst/>
              <a:rect l="l" t="t" r="r" b="b"/>
              <a:pathLst>
                <a:path w="15300" h="15299" extrusionOk="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6"/>
            <p:cNvSpPr/>
            <p:nvPr/>
          </p:nvSpPr>
          <p:spPr>
            <a:xfrm>
              <a:off x="812101" y="2571761"/>
              <a:ext cx="417066" cy="417024"/>
            </a:xfrm>
            <a:custGeom>
              <a:avLst/>
              <a:gdLst/>
              <a:ahLst/>
              <a:cxnLst/>
              <a:rect l="l" t="t" r="r" b="b"/>
              <a:pathLst>
                <a:path w="19984" h="19982" extrusionOk="0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6"/>
            <p:cNvSpPr/>
            <p:nvPr/>
          </p:nvSpPr>
          <p:spPr>
            <a:xfrm>
              <a:off x="1081712" y="2670306"/>
              <a:ext cx="48878" cy="48898"/>
            </a:xfrm>
            <a:custGeom>
              <a:avLst/>
              <a:gdLst/>
              <a:ahLst/>
              <a:cxnLst/>
              <a:rect l="l" t="t" r="r" b="b"/>
              <a:pathLst>
                <a:path w="2342" h="2343" extrusionOk="0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4" name="Google Shape;1354;p46"/>
          <p:cNvGrpSpPr/>
          <p:nvPr/>
        </p:nvGrpSpPr>
        <p:grpSpPr>
          <a:xfrm>
            <a:off x="4984885" y="952956"/>
            <a:ext cx="3460669" cy="3679360"/>
            <a:chOff x="4977785" y="924631"/>
            <a:chExt cx="3460669" cy="3679360"/>
          </a:xfrm>
        </p:grpSpPr>
        <p:grpSp>
          <p:nvGrpSpPr>
            <p:cNvPr id="1355" name="Google Shape;1355;p46"/>
            <p:cNvGrpSpPr/>
            <p:nvPr/>
          </p:nvGrpSpPr>
          <p:grpSpPr>
            <a:xfrm>
              <a:off x="5409492" y="1599100"/>
              <a:ext cx="1988668" cy="1400059"/>
              <a:chOff x="3622711" y="1331469"/>
              <a:chExt cx="959226" cy="675313"/>
            </a:xfrm>
          </p:grpSpPr>
          <p:sp>
            <p:nvSpPr>
              <p:cNvPr id="1356" name="Google Shape;1356;p46"/>
              <p:cNvSpPr/>
              <p:nvPr/>
            </p:nvSpPr>
            <p:spPr>
              <a:xfrm>
                <a:off x="3622711" y="1331469"/>
                <a:ext cx="959226" cy="67531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65" extrusionOk="0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7" name="Google Shape;1357;p46"/>
              <p:cNvSpPr/>
              <p:nvPr/>
            </p:nvSpPr>
            <p:spPr>
              <a:xfrm>
                <a:off x="3728165" y="1367972"/>
                <a:ext cx="750345" cy="332586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64" extrusionOk="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rgbClr val="41578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8" name="Google Shape;1358;p46"/>
              <p:cNvSpPr/>
              <p:nvPr/>
            </p:nvSpPr>
            <p:spPr>
              <a:xfrm>
                <a:off x="3963408" y="1513985"/>
                <a:ext cx="363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9" name="Google Shape;1359;p46"/>
              <p:cNvSpPr/>
              <p:nvPr/>
            </p:nvSpPr>
            <p:spPr>
              <a:xfrm>
                <a:off x="4083059" y="1597131"/>
                <a:ext cx="36300" cy="3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0" name="Google Shape;1360;p46"/>
              <p:cNvSpPr/>
              <p:nvPr/>
            </p:nvSpPr>
            <p:spPr>
              <a:xfrm>
                <a:off x="4208792" y="1445035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1" name="Google Shape;1361;p46"/>
              <p:cNvSpPr/>
              <p:nvPr/>
            </p:nvSpPr>
            <p:spPr>
              <a:xfrm>
                <a:off x="4332497" y="1516013"/>
                <a:ext cx="387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2" name="Google Shape;1362;p46"/>
              <p:cNvSpPr/>
              <p:nvPr/>
            </p:nvSpPr>
            <p:spPr>
              <a:xfrm>
                <a:off x="4458231" y="1351748"/>
                <a:ext cx="36300" cy="3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3" name="Google Shape;1363;p46"/>
              <p:cNvSpPr/>
              <p:nvPr/>
            </p:nvSpPr>
            <p:spPr>
              <a:xfrm>
                <a:off x="3709914" y="167825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4" name="Google Shape;1364;p46"/>
              <p:cNvSpPr/>
              <p:nvPr/>
            </p:nvSpPr>
            <p:spPr>
              <a:xfrm>
                <a:off x="3701802" y="1765453"/>
                <a:ext cx="66923" cy="152098"/>
              </a:xfrm>
              <a:custGeom>
                <a:avLst/>
                <a:gdLst/>
                <a:ahLst/>
                <a:cxnLst/>
                <a:rect l="l" t="t" r="r" b="b"/>
                <a:pathLst>
                  <a:path w="36" h="83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5" name="Google Shape;1365;p46"/>
              <p:cNvSpPr/>
              <p:nvPr/>
            </p:nvSpPr>
            <p:spPr>
              <a:xfrm>
                <a:off x="3825507" y="1694474"/>
                <a:ext cx="66923" cy="223076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1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6" name="Google Shape;1366;p46"/>
              <p:cNvSpPr/>
              <p:nvPr/>
            </p:nvSpPr>
            <p:spPr>
              <a:xfrm>
                <a:off x="3947185" y="1621467"/>
                <a:ext cx="66923" cy="296083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0" extrusionOk="0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7" name="Google Shape;1367;p46"/>
              <p:cNvSpPr/>
              <p:nvPr/>
            </p:nvSpPr>
            <p:spPr>
              <a:xfrm>
                <a:off x="4072918" y="1678250"/>
                <a:ext cx="64895" cy="2393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9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8" name="Google Shape;1368;p46"/>
              <p:cNvSpPr/>
              <p:nvPr/>
            </p:nvSpPr>
            <p:spPr>
              <a:xfrm>
                <a:off x="4196624" y="1548460"/>
                <a:ext cx="66923" cy="369089"/>
              </a:xfrm>
              <a:custGeom>
                <a:avLst/>
                <a:gdLst/>
                <a:ahLst/>
                <a:cxnLst/>
                <a:rect l="l" t="t" r="r" b="b"/>
                <a:pathLst>
                  <a:path w="36" h="199" extrusionOk="0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9" name="Google Shape;1369;p46"/>
              <p:cNvSpPr/>
              <p:nvPr/>
            </p:nvSpPr>
            <p:spPr>
              <a:xfrm>
                <a:off x="4318302" y="1609299"/>
                <a:ext cx="66923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7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0" name="Google Shape;1370;p46"/>
              <p:cNvSpPr/>
              <p:nvPr/>
            </p:nvSpPr>
            <p:spPr>
              <a:xfrm>
                <a:off x="4442007" y="1459230"/>
                <a:ext cx="66923" cy="458319"/>
              </a:xfrm>
              <a:custGeom>
                <a:avLst/>
                <a:gdLst/>
                <a:ahLst/>
                <a:cxnLst/>
                <a:rect l="l" t="t" r="r" b="b"/>
                <a:pathLst>
                  <a:path w="36" h="248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1" name="Google Shape;1371;p46"/>
            <p:cNvGrpSpPr/>
            <p:nvPr/>
          </p:nvGrpSpPr>
          <p:grpSpPr>
            <a:xfrm flipH="1">
              <a:off x="6979971" y="1968812"/>
              <a:ext cx="1458483" cy="2635179"/>
              <a:chOff x="5132143" y="1520276"/>
              <a:chExt cx="1241051" cy="2242324"/>
            </a:xfrm>
          </p:grpSpPr>
          <p:sp>
            <p:nvSpPr>
              <p:cNvPr id="1372" name="Google Shape;1372;p46"/>
              <p:cNvSpPr/>
              <p:nvPr/>
            </p:nvSpPr>
            <p:spPr>
              <a:xfrm flipH="1">
                <a:off x="5171192" y="3562026"/>
                <a:ext cx="209023" cy="187554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45" extrusionOk="0">
                    <a:moveTo>
                      <a:pt x="0" y="10"/>
                    </a:moveTo>
                    <a:lnTo>
                      <a:pt x="14" y="190"/>
                    </a:lnTo>
                    <a:lnTo>
                      <a:pt x="273" y="245"/>
                    </a:lnTo>
                    <a:lnTo>
                      <a:pt x="141" y="111"/>
                    </a:lnTo>
                    <a:lnTo>
                      <a:pt x="109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3" name="Google Shape;1373;p46"/>
              <p:cNvSpPr/>
              <p:nvPr/>
            </p:nvSpPr>
            <p:spPr>
              <a:xfrm flipH="1">
                <a:off x="5132143" y="3634751"/>
                <a:ext cx="265681" cy="127843"/>
              </a:xfrm>
              <a:custGeom>
                <a:avLst/>
                <a:gdLst/>
                <a:ahLst/>
                <a:cxnLst/>
                <a:rect l="l" t="t" r="r" b="b"/>
                <a:pathLst>
                  <a:path w="347" h="167" extrusionOk="0">
                    <a:moveTo>
                      <a:pt x="164" y="0"/>
                    </a:moveTo>
                    <a:lnTo>
                      <a:pt x="347" y="162"/>
                    </a:lnTo>
                    <a:lnTo>
                      <a:pt x="0" y="167"/>
                    </a:lnTo>
                    <a:lnTo>
                      <a:pt x="23" y="2"/>
                    </a:lnTo>
                    <a:lnTo>
                      <a:pt x="93" y="69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4" name="Google Shape;1374;p46"/>
              <p:cNvSpPr/>
              <p:nvPr/>
            </p:nvSpPr>
            <p:spPr>
              <a:xfrm flipH="1">
                <a:off x="5245460" y="3649296"/>
                <a:ext cx="26798" cy="19138"/>
              </a:xfrm>
              <a:custGeom>
                <a:avLst/>
                <a:gdLst/>
                <a:ahLst/>
                <a:cxnLst/>
                <a:rect l="l" t="t" r="r" b="b"/>
                <a:pathLst>
                  <a:path w="35" h="25" extrusionOk="0">
                    <a:moveTo>
                      <a:pt x="3" y="25"/>
                    </a:moveTo>
                    <a:lnTo>
                      <a:pt x="0" y="20"/>
                    </a:lnTo>
                    <a:lnTo>
                      <a:pt x="33" y="0"/>
                    </a:lnTo>
                    <a:lnTo>
                      <a:pt x="35" y="4"/>
                    </a:lnTo>
                    <a:lnTo>
                      <a:pt x="3" y="2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5" name="Google Shape;1375;p46"/>
              <p:cNvSpPr/>
              <p:nvPr/>
            </p:nvSpPr>
            <p:spPr>
              <a:xfrm flipH="1">
                <a:off x="5224021" y="3660013"/>
                <a:ext cx="26798" cy="19138"/>
              </a:xfrm>
              <a:custGeom>
                <a:avLst/>
                <a:gdLst/>
                <a:ahLst/>
                <a:cxnLst/>
                <a:rect l="l" t="t" r="r" b="b"/>
                <a:pathLst>
                  <a:path w="35" h="25" extrusionOk="0">
                    <a:moveTo>
                      <a:pt x="5" y="25"/>
                    </a:moveTo>
                    <a:lnTo>
                      <a:pt x="0" y="20"/>
                    </a:lnTo>
                    <a:lnTo>
                      <a:pt x="32" y="0"/>
                    </a:lnTo>
                    <a:lnTo>
                      <a:pt x="35" y="4"/>
                    </a:lnTo>
                    <a:lnTo>
                      <a:pt x="5" y="2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6" name="Google Shape;1376;p46"/>
              <p:cNvSpPr/>
              <p:nvPr/>
            </p:nvSpPr>
            <p:spPr>
              <a:xfrm flipH="1">
                <a:off x="5749192" y="3588825"/>
                <a:ext cx="205194" cy="16841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220" extrusionOk="0">
                    <a:moveTo>
                      <a:pt x="245" y="7"/>
                    </a:moveTo>
                    <a:lnTo>
                      <a:pt x="268" y="160"/>
                    </a:lnTo>
                    <a:lnTo>
                      <a:pt x="0" y="220"/>
                    </a:lnTo>
                    <a:lnTo>
                      <a:pt x="144" y="84"/>
                    </a:lnTo>
                    <a:lnTo>
                      <a:pt x="134" y="0"/>
                    </a:lnTo>
                    <a:lnTo>
                      <a:pt x="245" y="7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7" name="Google Shape;1377;p46"/>
              <p:cNvSpPr/>
              <p:nvPr/>
            </p:nvSpPr>
            <p:spPr>
              <a:xfrm flipH="1">
                <a:off x="5738472" y="3645474"/>
                <a:ext cx="236587" cy="117125"/>
              </a:xfrm>
              <a:custGeom>
                <a:avLst/>
                <a:gdLst/>
                <a:ahLst/>
                <a:cxnLst/>
                <a:rect l="l" t="t" r="r" b="b"/>
                <a:pathLst>
                  <a:path w="309" h="153" extrusionOk="0">
                    <a:moveTo>
                      <a:pt x="159" y="0"/>
                    </a:moveTo>
                    <a:lnTo>
                      <a:pt x="0" y="153"/>
                    </a:lnTo>
                    <a:lnTo>
                      <a:pt x="309" y="151"/>
                    </a:lnTo>
                    <a:lnTo>
                      <a:pt x="286" y="7"/>
                    </a:lnTo>
                    <a:lnTo>
                      <a:pt x="238" y="72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8" name="Google Shape;1378;p46"/>
              <p:cNvSpPr/>
              <p:nvPr/>
            </p:nvSpPr>
            <p:spPr>
              <a:xfrm flipH="1">
                <a:off x="5851789" y="3660019"/>
                <a:ext cx="26032" cy="17607"/>
              </a:xfrm>
              <a:custGeom>
                <a:avLst/>
                <a:gdLst/>
                <a:ahLst/>
                <a:cxnLst/>
                <a:rect l="l" t="t" r="r" b="b"/>
                <a:pathLst>
                  <a:path w="34" h="23" extrusionOk="0">
                    <a:moveTo>
                      <a:pt x="32" y="23"/>
                    </a:moveTo>
                    <a:lnTo>
                      <a:pt x="0" y="4"/>
                    </a:lnTo>
                    <a:lnTo>
                      <a:pt x="2" y="0"/>
                    </a:lnTo>
                    <a:lnTo>
                      <a:pt x="34" y="18"/>
                    </a:lnTo>
                    <a:lnTo>
                      <a:pt x="32" y="2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9" name="Google Shape;1379;p46"/>
              <p:cNvSpPr/>
              <p:nvPr/>
            </p:nvSpPr>
            <p:spPr>
              <a:xfrm flipH="1">
                <a:off x="5872461" y="3670737"/>
                <a:ext cx="26798" cy="17607"/>
              </a:xfrm>
              <a:custGeom>
                <a:avLst/>
                <a:gdLst/>
                <a:ahLst/>
                <a:cxnLst/>
                <a:rect l="l" t="t" r="r" b="b"/>
                <a:pathLst>
                  <a:path w="35" h="23" extrusionOk="0">
                    <a:moveTo>
                      <a:pt x="32" y="23"/>
                    </a:moveTo>
                    <a:lnTo>
                      <a:pt x="0" y="4"/>
                    </a:lnTo>
                    <a:lnTo>
                      <a:pt x="2" y="0"/>
                    </a:lnTo>
                    <a:lnTo>
                      <a:pt x="35" y="18"/>
                    </a:lnTo>
                    <a:lnTo>
                      <a:pt x="32" y="2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0" name="Google Shape;1380;p46"/>
              <p:cNvSpPr/>
              <p:nvPr/>
            </p:nvSpPr>
            <p:spPr>
              <a:xfrm rot="-633488" flipH="1">
                <a:off x="5673471" y="1766217"/>
                <a:ext cx="128195" cy="253687"/>
              </a:xfrm>
              <a:custGeom>
                <a:avLst/>
                <a:gdLst/>
                <a:ahLst/>
                <a:cxnLst/>
                <a:rect l="l" t="t" r="r" b="b"/>
                <a:pathLst>
                  <a:path w="145" h="287" extrusionOk="0">
                    <a:moveTo>
                      <a:pt x="145" y="0"/>
                    </a:moveTo>
                    <a:cubicBezTo>
                      <a:pt x="144" y="45"/>
                      <a:pt x="144" y="45"/>
                      <a:pt x="144" y="45"/>
                    </a:cubicBezTo>
                    <a:cubicBezTo>
                      <a:pt x="144" y="46"/>
                      <a:pt x="144" y="46"/>
                      <a:pt x="144" y="46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38" y="156"/>
                      <a:pt x="90" y="287"/>
                      <a:pt x="37" y="284"/>
                    </a:cubicBezTo>
                    <a:cubicBezTo>
                      <a:pt x="5" y="283"/>
                      <a:pt x="0" y="232"/>
                      <a:pt x="2" y="194"/>
                    </a:cubicBezTo>
                    <a:cubicBezTo>
                      <a:pt x="2" y="187"/>
                      <a:pt x="2" y="180"/>
                      <a:pt x="3" y="174"/>
                    </a:cubicBezTo>
                    <a:cubicBezTo>
                      <a:pt x="4" y="161"/>
                      <a:pt x="5" y="152"/>
                      <a:pt x="5" y="152"/>
                    </a:cubicBezTo>
                    <a:cubicBezTo>
                      <a:pt x="6" y="148"/>
                      <a:pt x="6" y="148"/>
                      <a:pt x="6" y="148"/>
                    </a:cubicBezTo>
                    <a:cubicBezTo>
                      <a:pt x="19" y="95"/>
                      <a:pt x="19" y="95"/>
                      <a:pt x="19" y="95"/>
                    </a:cubicBezTo>
                    <a:cubicBezTo>
                      <a:pt x="20" y="93"/>
                      <a:pt x="21" y="90"/>
                      <a:pt x="22" y="87"/>
                    </a:cubicBezTo>
                    <a:cubicBezTo>
                      <a:pt x="29" y="75"/>
                      <a:pt x="39" y="64"/>
                      <a:pt x="51" y="54"/>
                    </a:cubicBezTo>
                    <a:cubicBezTo>
                      <a:pt x="89" y="24"/>
                      <a:pt x="145" y="0"/>
                      <a:pt x="145" y="0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1" name="Google Shape;1381;p46"/>
              <p:cNvSpPr/>
              <p:nvPr/>
            </p:nvSpPr>
            <p:spPr>
              <a:xfrm>
                <a:off x="5738480" y="1670962"/>
                <a:ext cx="0" cy="172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</a:path>
                </a:pathLst>
              </a:custGeom>
              <a:solidFill>
                <a:srgbClr val="FFBFA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2" name="Google Shape;1382;p46"/>
              <p:cNvSpPr/>
              <p:nvPr/>
            </p:nvSpPr>
            <p:spPr>
              <a:xfrm rot="-633489" flipH="1">
                <a:off x="5671050" y="1807722"/>
                <a:ext cx="125496" cy="130217"/>
              </a:xfrm>
              <a:custGeom>
                <a:avLst/>
                <a:gdLst/>
                <a:ahLst/>
                <a:cxnLst/>
                <a:rect l="l" t="t" r="r" b="b"/>
                <a:pathLst>
                  <a:path w="142" h="148" extrusionOk="0">
                    <a:moveTo>
                      <a:pt x="142" y="0"/>
                    </a:moveTo>
                    <a:cubicBezTo>
                      <a:pt x="119" y="40"/>
                      <a:pt x="59" y="105"/>
                      <a:pt x="10" y="108"/>
                    </a:cubicBezTo>
                    <a:cubicBezTo>
                      <a:pt x="9" y="108"/>
                      <a:pt x="8" y="108"/>
                      <a:pt x="7" y="108"/>
                    </a:cubicBezTo>
                    <a:cubicBezTo>
                      <a:pt x="6" y="108"/>
                      <a:pt x="5" y="108"/>
                      <a:pt x="3" y="108"/>
                    </a:cubicBezTo>
                    <a:cubicBezTo>
                      <a:pt x="3" y="111"/>
                      <a:pt x="2" y="118"/>
                      <a:pt x="1" y="128"/>
                    </a:cubicBezTo>
                    <a:cubicBezTo>
                      <a:pt x="0" y="134"/>
                      <a:pt x="0" y="141"/>
                      <a:pt x="0" y="148"/>
                    </a:cubicBezTo>
                    <a:cubicBezTo>
                      <a:pt x="103" y="112"/>
                      <a:pt x="138" y="12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3" name="Google Shape;1383;p46"/>
              <p:cNvSpPr/>
              <p:nvPr/>
            </p:nvSpPr>
            <p:spPr>
              <a:xfrm rot="-633481" flipH="1">
                <a:off x="5635960" y="1614358"/>
                <a:ext cx="237497" cy="284723"/>
              </a:xfrm>
              <a:custGeom>
                <a:avLst/>
                <a:gdLst/>
                <a:ahLst/>
                <a:cxnLst/>
                <a:rect l="l" t="t" r="r" b="b"/>
                <a:pathLst>
                  <a:path w="269" h="322" extrusionOk="0">
                    <a:moveTo>
                      <a:pt x="257" y="204"/>
                    </a:moveTo>
                    <a:cubicBezTo>
                      <a:pt x="238" y="243"/>
                      <a:pt x="173" y="317"/>
                      <a:pt x="121" y="320"/>
                    </a:cubicBezTo>
                    <a:cubicBezTo>
                      <a:pt x="98" y="322"/>
                      <a:pt x="48" y="292"/>
                      <a:pt x="21" y="259"/>
                    </a:cubicBezTo>
                    <a:cubicBezTo>
                      <a:pt x="15" y="251"/>
                      <a:pt x="10" y="236"/>
                      <a:pt x="8" y="218"/>
                    </a:cubicBezTo>
                    <a:cubicBezTo>
                      <a:pt x="7" y="213"/>
                      <a:pt x="6" y="208"/>
                      <a:pt x="5" y="203"/>
                    </a:cubicBezTo>
                    <a:cubicBezTo>
                      <a:pt x="0" y="151"/>
                      <a:pt x="4" y="86"/>
                      <a:pt x="5" y="75"/>
                    </a:cubicBezTo>
                    <a:cubicBezTo>
                      <a:pt x="11" y="46"/>
                      <a:pt x="55" y="22"/>
                      <a:pt x="104" y="15"/>
                    </a:cubicBezTo>
                    <a:cubicBezTo>
                      <a:pt x="202" y="0"/>
                      <a:pt x="223" y="46"/>
                      <a:pt x="223" y="46"/>
                    </a:cubicBezTo>
                    <a:cubicBezTo>
                      <a:pt x="228" y="57"/>
                      <a:pt x="234" y="59"/>
                      <a:pt x="245" y="87"/>
                    </a:cubicBezTo>
                    <a:cubicBezTo>
                      <a:pt x="264" y="133"/>
                      <a:pt x="269" y="180"/>
                      <a:pt x="257" y="204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4" name="Google Shape;1384;p46"/>
              <p:cNvSpPr/>
              <p:nvPr/>
            </p:nvSpPr>
            <p:spPr>
              <a:xfrm rot="-633479" flipH="1">
                <a:off x="5700559" y="1773589"/>
                <a:ext cx="39808" cy="22265"/>
              </a:xfrm>
              <a:custGeom>
                <a:avLst/>
                <a:gdLst/>
                <a:ahLst/>
                <a:cxnLst/>
                <a:rect l="l" t="t" r="r" b="b"/>
                <a:pathLst>
                  <a:path w="45" h="25" extrusionOk="0">
                    <a:moveTo>
                      <a:pt x="27" y="0"/>
                    </a:moveTo>
                    <a:cubicBezTo>
                      <a:pt x="24" y="0"/>
                      <a:pt x="21" y="1"/>
                      <a:pt x="18" y="2"/>
                    </a:cubicBezTo>
                    <a:cubicBezTo>
                      <a:pt x="6" y="7"/>
                      <a:pt x="0" y="21"/>
                      <a:pt x="0" y="21"/>
                    </a:cubicBezTo>
                    <a:cubicBezTo>
                      <a:pt x="0" y="21"/>
                      <a:pt x="8" y="25"/>
                      <a:pt x="17" y="25"/>
                    </a:cubicBezTo>
                    <a:cubicBezTo>
                      <a:pt x="20" y="25"/>
                      <a:pt x="23" y="25"/>
                      <a:pt x="26" y="24"/>
                    </a:cubicBezTo>
                    <a:cubicBezTo>
                      <a:pt x="39" y="19"/>
                      <a:pt x="45" y="4"/>
                      <a:pt x="45" y="4"/>
                    </a:cubicBezTo>
                    <a:cubicBezTo>
                      <a:pt x="45" y="4"/>
                      <a:pt x="37" y="0"/>
                      <a:pt x="27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5" name="Google Shape;1385;p46"/>
              <p:cNvSpPr/>
              <p:nvPr/>
            </p:nvSpPr>
            <p:spPr>
              <a:xfrm rot="-633483" flipH="1">
                <a:off x="5851296" y="1772282"/>
                <a:ext cx="24290" cy="16193"/>
              </a:xfrm>
              <a:custGeom>
                <a:avLst/>
                <a:gdLst/>
                <a:ahLst/>
                <a:cxnLst/>
                <a:rect l="l" t="t" r="r" b="b"/>
                <a:pathLst>
                  <a:path w="27" h="18" extrusionOk="0">
                    <a:moveTo>
                      <a:pt x="8" y="0"/>
                    </a:moveTo>
                    <a:cubicBezTo>
                      <a:pt x="5" y="0"/>
                      <a:pt x="3" y="1"/>
                      <a:pt x="0" y="2"/>
                    </a:cubicBezTo>
                    <a:cubicBezTo>
                      <a:pt x="1" y="7"/>
                      <a:pt x="2" y="12"/>
                      <a:pt x="3" y="17"/>
                    </a:cubicBezTo>
                    <a:cubicBezTo>
                      <a:pt x="4" y="18"/>
                      <a:pt x="6" y="18"/>
                      <a:pt x="8" y="18"/>
                    </a:cubicBezTo>
                    <a:cubicBezTo>
                      <a:pt x="8" y="18"/>
                      <a:pt x="9" y="18"/>
                      <a:pt x="9" y="18"/>
                    </a:cubicBezTo>
                    <a:cubicBezTo>
                      <a:pt x="19" y="18"/>
                      <a:pt x="27" y="10"/>
                      <a:pt x="27" y="10"/>
                    </a:cubicBezTo>
                    <a:cubicBezTo>
                      <a:pt x="27" y="10"/>
                      <a:pt x="20" y="1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6" name="Google Shape;1386;p46"/>
              <p:cNvSpPr/>
              <p:nvPr/>
            </p:nvSpPr>
            <p:spPr>
              <a:xfrm rot="-633483" flipH="1">
                <a:off x="5827115" y="1742475"/>
                <a:ext cx="18892" cy="37783"/>
              </a:xfrm>
              <a:custGeom>
                <a:avLst/>
                <a:gdLst/>
                <a:ahLst/>
                <a:cxnLst/>
                <a:rect l="l" t="t" r="r" b="b"/>
                <a:pathLst>
                  <a:path w="21" h="43" extrusionOk="0">
                    <a:moveTo>
                      <a:pt x="19" y="20"/>
                    </a:moveTo>
                    <a:cubicBezTo>
                      <a:pt x="21" y="31"/>
                      <a:pt x="18" y="41"/>
                      <a:pt x="14" y="42"/>
                    </a:cubicBezTo>
                    <a:cubicBezTo>
                      <a:pt x="9" y="43"/>
                      <a:pt x="4" y="34"/>
                      <a:pt x="2" y="23"/>
                    </a:cubicBezTo>
                    <a:cubicBezTo>
                      <a:pt x="0" y="12"/>
                      <a:pt x="2" y="2"/>
                      <a:pt x="7" y="1"/>
                    </a:cubicBezTo>
                    <a:cubicBezTo>
                      <a:pt x="11" y="0"/>
                      <a:pt x="17" y="9"/>
                      <a:pt x="19" y="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7" name="Google Shape;1387;p46"/>
              <p:cNvSpPr/>
              <p:nvPr/>
            </p:nvSpPr>
            <p:spPr>
              <a:xfrm rot="-633483" flipH="1">
                <a:off x="5761344" y="1743130"/>
                <a:ext cx="18217" cy="37783"/>
              </a:xfrm>
              <a:custGeom>
                <a:avLst/>
                <a:gdLst/>
                <a:ahLst/>
                <a:cxnLst/>
                <a:rect l="l" t="t" r="r" b="b"/>
                <a:pathLst>
                  <a:path w="20" h="43" extrusionOk="0">
                    <a:moveTo>
                      <a:pt x="18" y="20"/>
                    </a:moveTo>
                    <a:cubicBezTo>
                      <a:pt x="20" y="31"/>
                      <a:pt x="18" y="41"/>
                      <a:pt x="13" y="42"/>
                    </a:cubicBezTo>
                    <a:cubicBezTo>
                      <a:pt x="9" y="43"/>
                      <a:pt x="3" y="34"/>
                      <a:pt x="2" y="23"/>
                    </a:cubicBezTo>
                    <a:cubicBezTo>
                      <a:pt x="0" y="12"/>
                      <a:pt x="2" y="2"/>
                      <a:pt x="6" y="1"/>
                    </a:cubicBezTo>
                    <a:cubicBezTo>
                      <a:pt x="11" y="0"/>
                      <a:pt x="16" y="9"/>
                      <a:pt x="18" y="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8" name="Google Shape;1388;p46"/>
              <p:cNvSpPr/>
              <p:nvPr/>
            </p:nvSpPr>
            <p:spPr>
              <a:xfrm rot="-633481" flipH="1">
                <a:off x="5716394" y="1692684"/>
                <a:ext cx="62073" cy="57349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0" y="51"/>
                    </a:moveTo>
                    <a:cubicBezTo>
                      <a:pt x="0" y="51"/>
                      <a:pt x="36" y="30"/>
                      <a:pt x="70" y="65"/>
                    </a:cubicBezTo>
                    <a:cubicBezTo>
                      <a:pt x="70" y="65"/>
                      <a:pt x="32" y="0"/>
                      <a:pt x="0" y="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9" name="Google Shape;1389;p46"/>
              <p:cNvSpPr/>
              <p:nvPr/>
            </p:nvSpPr>
            <p:spPr>
              <a:xfrm rot="-633480" flipH="1">
                <a:off x="5819509" y="1698490"/>
                <a:ext cx="43181" cy="49253"/>
              </a:xfrm>
              <a:custGeom>
                <a:avLst/>
                <a:gdLst/>
                <a:ahLst/>
                <a:cxnLst/>
                <a:rect l="l" t="t" r="r" b="b"/>
                <a:pathLst>
                  <a:path w="49" h="56" extrusionOk="0">
                    <a:moveTo>
                      <a:pt x="49" y="30"/>
                    </a:moveTo>
                    <a:cubicBezTo>
                      <a:pt x="49" y="30"/>
                      <a:pt x="16" y="24"/>
                      <a:pt x="0" y="56"/>
                    </a:cubicBezTo>
                    <a:cubicBezTo>
                      <a:pt x="0" y="56"/>
                      <a:pt x="14" y="0"/>
                      <a:pt x="49" y="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0" name="Google Shape;1390;p46"/>
              <p:cNvSpPr/>
              <p:nvPr/>
            </p:nvSpPr>
            <p:spPr>
              <a:xfrm rot="-633491" flipH="1">
                <a:off x="5600603" y="1703363"/>
                <a:ext cx="85216" cy="148277"/>
              </a:xfrm>
              <a:custGeom>
                <a:avLst/>
                <a:gdLst/>
                <a:ahLst/>
                <a:cxnLst/>
                <a:rect l="l" t="t" r="r" b="b"/>
                <a:pathLst>
                  <a:path w="76" h="133" extrusionOk="0">
                    <a:moveTo>
                      <a:pt x="0" y="50"/>
                    </a:moveTo>
                    <a:cubicBezTo>
                      <a:pt x="0" y="50"/>
                      <a:pt x="7" y="8"/>
                      <a:pt x="32" y="4"/>
                    </a:cubicBezTo>
                    <a:cubicBezTo>
                      <a:pt x="58" y="0"/>
                      <a:pt x="76" y="133"/>
                      <a:pt x="6" y="92"/>
                    </a:cubicBez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1" name="Google Shape;1391;p46"/>
              <p:cNvSpPr/>
              <p:nvPr/>
            </p:nvSpPr>
            <p:spPr>
              <a:xfrm rot="-633480" flipH="1">
                <a:off x="5591390" y="1546767"/>
                <a:ext cx="311041" cy="236819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68" extrusionOk="0">
                    <a:moveTo>
                      <a:pt x="284" y="209"/>
                    </a:moveTo>
                    <a:cubicBezTo>
                      <a:pt x="284" y="209"/>
                      <a:pt x="240" y="202"/>
                      <a:pt x="234" y="166"/>
                    </a:cubicBezTo>
                    <a:cubicBezTo>
                      <a:pt x="219" y="176"/>
                      <a:pt x="149" y="190"/>
                      <a:pt x="103" y="173"/>
                    </a:cubicBezTo>
                    <a:cubicBezTo>
                      <a:pt x="113" y="185"/>
                      <a:pt x="145" y="206"/>
                      <a:pt x="145" y="206"/>
                    </a:cubicBezTo>
                    <a:cubicBezTo>
                      <a:pt x="18" y="221"/>
                      <a:pt x="0" y="135"/>
                      <a:pt x="0" y="135"/>
                    </a:cubicBezTo>
                    <a:cubicBezTo>
                      <a:pt x="0" y="135"/>
                      <a:pt x="77" y="30"/>
                      <a:pt x="170" y="18"/>
                    </a:cubicBezTo>
                    <a:cubicBezTo>
                      <a:pt x="276" y="0"/>
                      <a:pt x="276" y="51"/>
                      <a:pt x="276" y="51"/>
                    </a:cubicBezTo>
                    <a:cubicBezTo>
                      <a:pt x="276" y="51"/>
                      <a:pt x="301" y="49"/>
                      <a:pt x="326" y="68"/>
                    </a:cubicBezTo>
                    <a:cubicBezTo>
                      <a:pt x="352" y="88"/>
                      <a:pt x="323" y="169"/>
                      <a:pt x="323" y="169"/>
                    </a:cubicBezTo>
                    <a:cubicBezTo>
                      <a:pt x="323" y="169"/>
                      <a:pt x="302" y="186"/>
                      <a:pt x="302" y="206"/>
                    </a:cubicBezTo>
                    <a:cubicBezTo>
                      <a:pt x="301" y="268"/>
                      <a:pt x="301" y="268"/>
                      <a:pt x="301" y="268"/>
                    </a:cubicBezTo>
                    <a:cubicBezTo>
                      <a:pt x="301" y="268"/>
                      <a:pt x="281" y="231"/>
                      <a:pt x="284" y="2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2" name="Google Shape;1392;p46"/>
              <p:cNvSpPr/>
              <p:nvPr/>
            </p:nvSpPr>
            <p:spPr>
              <a:xfrm flipH="1">
                <a:off x="6014420" y="2256924"/>
                <a:ext cx="358774" cy="165973"/>
              </a:xfrm>
              <a:custGeom>
                <a:avLst/>
                <a:gdLst/>
                <a:ahLst/>
                <a:cxnLst/>
                <a:rect l="l" t="t" r="r" b="b"/>
                <a:pathLst>
                  <a:path w="350879" h="162321" extrusionOk="0">
                    <a:moveTo>
                      <a:pt x="350880" y="72485"/>
                    </a:moveTo>
                    <a:cubicBezTo>
                      <a:pt x="320971" y="49244"/>
                      <a:pt x="291634" y="25146"/>
                      <a:pt x="263154" y="0"/>
                    </a:cubicBezTo>
                    <a:lnTo>
                      <a:pt x="154188" y="57912"/>
                    </a:lnTo>
                    <a:lnTo>
                      <a:pt x="146283" y="61531"/>
                    </a:lnTo>
                    <a:cubicBezTo>
                      <a:pt x="145616" y="62103"/>
                      <a:pt x="144854" y="62674"/>
                      <a:pt x="144187" y="63246"/>
                    </a:cubicBezTo>
                    <a:lnTo>
                      <a:pt x="133519" y="68866"/>
                    </a:lnTo>
                    <a:cubicBezTo>
                      <a:pt x="132567" y="69247"/>
                      <a:pt x="131805" y="69818"/>
                      <a:pt x="131043" y="70485"/>
                    </a:cubicBezTo>
                    <a:cubicBezTo>
                      <a:pt x="118184" y="73628"/>
                      <a:pt x="49604" y="90869"/>
                      <a:pt x="39412" y="98298"/>
                    </a:cubicBezTo>
                    <a:cubicBezTo>
                      <a:pt x="22077" y="102203"/>
                      <a:pt x="1788" y="107251"/>
                      <a:pt x="74" y="111442"/>
                    </a:cubicBezTo>
                    <a:cubicBezTo>
                      <a:pt x="-2212" y="117157"/>
                      <a:pt x="49223" y="113824"/>
                      <a:pt x="62558" y="114300"/>
                    </a:cubicBezTo>
                    <a:lnTo>
                      <a:pt x="65034" y="115633"/>
                    </a:lnTo>
                    <a:cubicBezTo>
                      <a:pt x="60939" y="118777"/>
                      <a:pt x="37317" y="126873"/>
                      <a:pt x="37317" y="126873"/>
                    </a:cubicBezTo>
                    <a:cubicBezTo>
                      <a:pt x="36174" y="127349"/>
                      <a:pt x="3503" y="140779"/>
                      <a:pt x="8646" y="145066"/>
                    </a:cubicBezTo>
                    <a:cubicBezTo>
                      <a:pt x="13790" y="149447"/>
                      <a:pt x="87323" y="125063"/>
                      <a:pt x="71892" y="130302"/>
                    </a:cubicBezTo>
                    <a:cubicBezTo>
                      <a:pt x="70845" y="130683"/>
                      <a:pt x="9408" y="148209"/>
                      <a:pt x="15123" y="155829"/>
                    </a:cubicBezTo>
                    <a:cubicBezTo>
                      <a:pt x="18933" y="160877"/>
                      <a:pt x="73702" y="144113"/>
                      <a:pt x="76274" y="144685"/>
                    </a:cubicBezTo>
                    <a:cubicBezTo>
                      <a:pt x="78846" y="145256"/>
                      <a:pt x="29697" y="154972"/>
                      <a:pt x="34173" y="161449"/>
                    </a:cubicBezTo>
                    <a:cubicBezTo>
                      <a:pt x="36174" y="164211"/>
                      <a:pt x="60748" y="159734"/>
                      <a:pt x="68749" y="157448"/>
                    </a:cubicBezTo>
                    <a:cubicBezTo>
                      <a:pt x="75702" y="155448"/>
                      <a:pt x="98277" y="149542"/>
                      <a:pt x="133233" y="138113"/>
                    </a:cubicBezTo>
                    <a:cubicBezTo>
                      <a:pt x="172476" y="129254"/>
                      <a:pt x="266774" y="106013"/>
                      <a:pt x="350880" y="72485"/>
                    </a:cubicBez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3" name="Google Shape;1393;p46"/>
              <p:cNvSpPr/>
              <p:nvPr/>
            </p:nvSpPr>
            <p:spPr>
              <a:xfrm flipH="1">
                <a:off x="5807241" y="1918418"/>
                <a:ext cx="314098" cy="447837"/>
              </a:xfrm>
              <a:custGeom>
                <a:avLst/>
                <a:gdLst/>
                <a:ahLst/>
                <a:cxnLst/>
                <a:rect l="l" t="t" r="r" b="b"/>
                <a:pathLst>
                  <a:path w="307186" h="437982" extrusionOk="0">
                    <a:moveTo>
                      <a:pt x="206026" y="37552"/>
                    </a:moveTo>
                    <a:cubicBezTo>
                      <a:pt x="183070" y="84415"/>
                      <a:pt x="98965" y="280725"/>
                      <a:pt x="98965" y="280725"/>
                    </a:cubicBezTo>
                    <a:lnTo>
                      <a:pt x="0" y="336066"/>
                    </a:lnTo>
                    <a:lnTo>
                      <a:pt x="65532" y="437983"/>
                    </a:lnTo>
                    <a:cubicBezTo>
                      <a:pt x="65532" y="437983"/>
                      <a:pt x="158687" y="416171"/>
                      <a:pt x="205264" y="373880"/>
                    </a:cubicBezTo>
                    <a:cubicBezTo>
                      <a:pt x="250222" y="333208"/>
                      <a:pt x="307848" y="64984"/>
                      <a:pt x="307181" y="976"/>
                    </a:cubicBezTo>
                    <a:cubicBezTo>
                      <a:pt x="307181" y="976"/>
                      <a:pt x="228981" y="-9406"/>
                      <a:pt x="206026" y="3755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4" name="Google Shape;1394;p46"/>
              <p:cNvSpPr/>
              <p:nvPr/>
            </p:nvSpPr>
            <p:spPr>
              <a:xfrm flipH="1">
                <a:off x="5256844" y="2341951"/>
                <a:ext cx="706081" cy="1266029"/>
              </a:xfrm>
              <a:custGeom>
                <a:avLst/>
                <a:gdLst/>
                <a:ahLst/>
                <a:cxnLst/>
                <a:rect l="l" t="t" r="r" b="b"/>
                <a:pathLst>
                  <a:path w="690544" h="1529945" extrusionOk="0">
                    <a:moveTo>
                      <a:pt x="380506" y="10668"/>
                    </a:moveTo>
                    <a:cubicBezTo>
                      <a:pt x="423845" y="87344"/>
                      <a:pt x="446800" y="143542"/>
                      <a:pt x="471755" y="241078"/>
                    </a:cubicBezTo>
                    <a:cubicBezTo>
                      <a:pt x="500711" y="354139"/>
                      <a:pt x="676924" y="1310830"/>
                      <a:pt x="690545" y="1516475"/>
                    </a:cubicBezTo>
                    <a:cubicBezTo>
                      <a:pt x="654921" y="1525048"/>
                      <a:pt x="554909" y="1523810"/>
                      <a:pt x="532334" y="1522571"/>
                    </a:cubicBezTo>
                    <a:cubicBezTo>
                      <a:pt x="460706" y="1317307"/>
                      <a:pt x="303163" y="639128"/>
                      <a:pt x="272492" y="509778"/>
                    </a:cubicBezTo>
                    <a:cubicBezTo>
                      <a:pt x="267730" y="489871"/>
                      <a:pt x="237059" y="494252"/>
                      <a:pt x="239441" y="514540"/>
                    </a:cubicBezTo>
                    <a:cubicBezTo>
                      <a:pt x="256871" y="662273"/>
                      <a:pt x="168670" y="1295781"/>
                      <a:pt x="215438" y="1522952"/>
                    </a:cubicBezTo>
                    <a:cubicBezTo>
                      <a:pt x="196769" y="1532477"/>
                      <a:pt x="83802" y="1530382"/>
                      <a:pt x="62180" y="1527620"/>
                    </a:cubicBezTo>
                    <a:cubicBezTo>
                      <a:pt x="38749" y="1274254"/>
                      <a:pt x="-85933" y="315278"/>
                      <a:pt x="102185" y="4381"/>
                    </a:cubicBezTo>
                    <a:cubicBezTo>
                      <a:pt x="188291" y="-7430"/>
                      <a:pt x="293257" y="8096"/>
                      <a:pt x="380506" y="1066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5" name="Google Shape;1395;p46"/>
              <p:cNvSpPr/>
              <p:nvPr/>
            </p:nvSpPr>
            <p:spPr>
              <a:xfrm flipH="1">
                <a:off x="5468122" y="1896751"/>
                <a:ext cx="437178" cy="613196"/>
              </a:xfrm>
              <a:custGeom>
                <a:avLst/>
                <a:gdLst/>
                <a:ahLst/>
                <a:cxnLst/>
                <a:rect l="l" t="t" r="r" b="b"/>
                <a:pathLst>
                  <a:path w="427558" h="457609" extrusionOk="0">
                    <a:moveTo>
                      <a:pt x="83135" y="23717"/>
                    </a:moveTo>
                    <a:cubicBezTo>
                      <a:pt x="85611" y="29813"/>
                      <a:pt x="-2971" y="218599"/>
                      <a:pt x="77" y="278130"/>
                    </a:cubicBezTo>
                    <a:cubicBezTo>
                      <a:pt x="3125" y="338137"/>
                      <a:pt x="44082" y="439102"/>
                      <a:pt x="40844" y="448056"/>
                    </a:cubicBezTo>
                    <a:cubicBezTo>
                      <a:pt x="40844" y="448056"/>
                      <a:pt x="170765" y="476250"/>
                      <a:pt x="427559" y="435769"/>
                    </a:cubicBezTo>
                    <a:cubicBezTo>
                      <a:pt x="411176" y="289465"/>
                      <a:pt x="353740" y="140494"/>
                      <a:pt x="327261" y="66199"/>
                    </a:cubicBezTo>
                    <a:cubicBezTo>
                      <a:pt x="327261" y="66199"/>
                      <a:pt x="245250" y="1619"/>
                      <a:pt x="223533" y="0"/>
                    </a:cubicBezTo>
                    <a:cubicBezTo>
                      <a:pt x="223438" y="0"/>
                      <a:pt x="184386" y="53816"/>
                      <a:pt x="83135" y="2371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6" name="Google Shape;1396;p46"/>
              <p:cNvSpPr/>
              <p:nvPr/>
            </p:nvSpPr>
            <p:spPr>
              <a:xfrm flipH="1">
                <a:off x="5880077" y="2029496"/>
                <a:ext cx="379532" cy="276607"/>
              </a:xfrm>
              <a:custGeom>
                <a:avLst/>
                <a:gdLst/>
                <a:ahLst/>
                <a:cxnLst/>
                <a:rect l="l" t="t" r="r" b="b"/>
                <a:pathLst>
                  <a:path w="371180" h="270520" extrusionOk="0">
                    <a:moveTo>
                      <a:pt x="371180" y="270521"/>
                    </a:moveTo>
                    <a:lnTo>
                      <a:pt x="310030" y="68877"/>
                    </a:lnTo>
                    <a:cubicBezTo>
                      <a:pt x="304981" y="52208"/>
                      <a:pt x="291265" y="39730"/>
                      <a:pt x="274216" y="36111"/>
                    </a:cubicBezTo>
                    <a:lnTo>
                      <a:pt x="26470" y="487"/>
                    </a:lnTo>
                    <a:cubicBezTo>
                      <a:pt x="10183" y="-2942"/>
                      <a:pt x="-3819" y="12298"/>
                      <a:pt x="943" y="28300"/>
                    </a:cubicBezTo>
                    <a:lnTo>
                      <a:pt x="52664" y="201750"/>
                    </a:lnTo>
                    <a:cubicBezTo>
                      <a:pt x="54950" y="209371"/>
                      <a:pt x="61046" y="215086"/>
                      <a:pt x="68761" y="216895"/>
                    </a:cubicBezTo>
                    <a:lnTo>
                      <a:pt x="371180" y="27052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7" name="Google Shape;1397;p46"/>
              <p:cNvSpPr/>
              <p:nvPr/>
            </p:nvSpPr>
            <p:spPr>
              <a:xfrm flipH="1">
                <a:off x="5793761" y="2148459"/>
                <a:ext cx="242121" cy="229775"/>
              </a:xfrm>
              <a:custGeom>
                <a:avLst/>
                <a:gdLst/>
                <a:ahLst/>
                <a:cxnLst/>
                <a:rect l="l" t="t" r="r" b="b"/>
                <a:pathLst>
                  <a:path w="236793" h="224719" extrusionOk="0">
                    <a:moveTo>
                      <a:pt x="204980" y="224720"/>
                    </a:moveTo>
                    <a:cubicBezTo>
                      <a:pt x="99158" y="152235"/>
                      <a:pt x="39626" y="95371"/>
                      <a:pt x="28292" y="85369"/>
                    </a:cubicBezTo>
                    <a:cubicBezTo>
                      <a:pt x="21815" y="79654"/>
                      <a:pt x="4098" y="60319"/>
                      <a:pt x="5527" y="57080"/>
                    </a:cubicBezTo>
                    <a:cubicBezTo>
                      <a:pt x="8861" y="49650"/>
                      <a:pt x="44865" y="87750"/>
                      <a:pt x="44008" y="85179"/>
                    </a:cubicBezTo>
                    <a:cubicBezTo>
                      <a:pt x="43055" y="82702"/>
                      <a:pt x="-2379" y="43269"/>
                      <a:pt x="98" y="37268"/>
                    </a:cubicBezTo>
                    <a:cubicBezTo>
                      <a:pt x="3908" y="28124"/>
                      <a:pt x="53819" y="72891"/>
                      <a:pt x="54676" y="73654"/>
                    </a:cubicBezTo>
                    <a:cubicBezTo>
                      <a:pt x="67916" y="84512"/>
                      <a:pt x="5241" y="32696"/>
                      <a:pt x="6289" y="25743"/>
                    </a:cubicBezTo>
                    <a:cubicBezTo>
                      <a:pt x="7337" y="18885"/>
                      <a:pt x="37626" y="40506"/>
                      <a:pt x="38674" y="41269"/>
                    </a:cubicBezTo>
                    <a:cubicBezTo>
                      <a:pt x="38674" y="41269"/>
                      <a:pt x="63439" y="61366"/>
                      <a:pt x="65344" y="59842"/>
                    </a:cubicBezTo>
                    <a:cubicBezTo>
                      <a:pt x="67154" y="58318"/>
                      <a:pt x="24672" y="1168"/>
                      <a:pt x="32102" y="25"/>
                    </a:cubicBezTo>
                    <a:cubicBezTo>
                      <a:pt x="39531" y="-1118"/>
                      <a:pt x="74393" y="36982"/>
                      <a:pt x="82965" y="45079"/>
                    </a:cubicBezTo>
                    <a:cubicBezTo>
                      <a:pt x="91538" y="53175"/>
                      <a:pt x="106587" y="61080"/>
                      <a:pt x="111445" y="60319"/>
                    </a:cubicBezTo>
                    <a:cubicBezTo>
                      <a:pt x="115541" y="59652"/>
                      <a:pt x="118970" y="41745"/>
                      <a:pt x="114874" y="32601"/>
                    </a:cubicBezTo>
                    <a:cubicBezTo>
                      <a:pt x="114874" y="32601"/>
                      <a:pt x="135829" y="54604"/>
                      <a:pt x="142211" y="73082"/>
                    </a:cubicBezTo>
                    <a:cubicBezTo>
                      <a:pt x="145544" y="82797"/>
                      <a:pt x="147640" y="95180"/>
                      <a:pt x="147640" y="95180"/>
                    </a:cubicBezTo>
                    <a:lnTo>
                      <a:pt x="236794" y="154045"/>
                    </a:lnTo>
                    <a:lnTo>
                      <a:pt x="204980" y="224720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8" name="Google Shape;1398;p46"/>
              <p:cNvSpPr/>
              <p:nvPr/>
            </p:nvSpPr>
            <p:spPr>
              <a:xfrm flipH="1">
                <a:off x="5512087" y="1963933"/>
                <a:ext cx="419411" cy="509509"/>
              </a:xfrm>
              <a:custGeom>
                <a:avLst/>
                <a:gdLst/>
                <a:ahLst/>
                <a:cxnLst/>
                <a:rect l="l" t="t" r="r" b="b"/>
                <a:pathLst>
                  <a:path w="410182" h="498297" extrusionOk="0">
                    <a:moveTo>
                      <a:pt x="283369" y="73313"/>
                    </a:moveTo>
                    <a:cubicBezTo>
                      <a:pt x="283369" y="73313"/>
                      <a:pt x="306419" y="-21556"/>
                      <a:pt x="348996" y="4543"/>
                    </a:cubicBezTo>
                    <a:cubicBezTo>
                      <a:pt x="421100" y="48644"/>
                      <a:pt x="449866" y="263051"/>
                      <a:pt x="319564" y="482984"/>
                    </a:cubicBezTo>
                    <a:cubicBezTo>
                      <a:pt x="277273" y="554326"/>
                      <a:pt x="0" y="353253"/>
                      <a:pt x="0" y="353253"/>
                    </a:cubicBezTo>
                    <a:lnTo>
                      <a:pt x="65627" y="250288"/>
                    </a:lnTo>
                    <a:lnTo>
                      <a:pt x="215360" y="343252"/>
                    </a:lnTo>
                    <a:lnTo>
                      <a:pt x="283369" y="7331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99" name="Google Shape;1399;p46"/>
            <p:cNvGrpSpPr/>
            <p:nvPr/>
          </p:nvGrpSpPr>
          <p:grpSpPr>
            <a:xfrm>
              <a:off x="4977785" y="1035662"/>
              <a:ext cx="676370" cy="1142272"/>
              <a:chOff x="2757910" y="1240337"/>
              <a:chExt cx="676370" cy="1142272"/>
            </a:xfrm>
          </p:grpSpPr>
          <p:sp>
            <p:nvSpPr>
              <p:cNvPr id="1400" name="Google Shape;1400;p46"/>
              <p:cNvSpPr/>
              <p:nvPr/>
            </p:nvSpPr>
            <p:spPr>
              <a:xfrm>
                <a:off x="2757910" y="1240337"/>
                <a:ext cx="676370" cy="870576"/>
              </a:xfrm>
              <a:custGeom>
                <a:avLst/>
                <a:gdLst/>
                <a:ahLst/>
                <a:cxnLst/>
                <a:rect l="l" t="t" r="r" b="b"/>
                <a:pathLst>
                  <a:path w="774" h="996" extrusionOk="0">
                    <a:moveTo>
                      <a:pt x="774" y="387"/>
                    </a:moveTo>
                    <a:cubicBezTo>
                      <a:pt x="774" y="173"/>
                      <a:pt x="601" y="0"/>
                      <a:pt x="387" y="0"/>
                    </a:cubicBezTo>
                    <a:cubicBezTo>
                      <a:pt x="173" y="0"/>
                      <a:pt x="0" y="173"/>
                      <a:pt x="0" y="387"/>
                    </a:cubicBezTo>
                    <a:cubicBezTo>
                      <a:pt x="0" y="462"/>
                      <a:pt x="22" y="533"/>
                      <a:pt x="59" y="592"/>
                    </a:cubicBezTo>
                    <a:cubicBezTo>
                      <a:pt x="59" y="592"/>
                      <a:pt x="59" y="592"/>
                      <a:pt x="59" y="592"/>
                    </a:cubicBezTo>
                    <a:cubicBezTo>
                      <a:pt x="59" y="592"/>
                      <a:pt x="61" y="595"/>
                      <a:pt x="64" y="600"/>
                    </a:cubicBezTo>
                    <a:cubicBezTo>
                      <a:pt x="65" y="602"/>
                      <a:pt x="66" y="603"/>
                      <a:pt x="67" y="605"/>
                    </a:cubicBezTo>
                    <a:cubicBezTo>
                      <a:pt x="99" y="654"/>
                      <a:pt x="211" y="835"/>
                      <a:pt x="211" y="996"/>
                    </a:cubicBezTo>
                    <a:cubicBezTo>
                      <a:pt x="334" y="996"/>
                      <a:pt x="334" y="996"/>
                      <a:pt x="334" y="996"/>
                    </a:cubicBezTo>
                    <a:cubicBezTo>
                      <a:pt x="464" y="996"/>
                      <a:pt x="464" y="996"/>
                      <a:pt x="464" y="996"/>
                    </a:cubicBezTo>
                    <a:cubicBezTo>
                      <a:pt x="563" y="996"/>
                      <a:pt x="563" y="996"/>
                      <a:pt x="563" y="996"/>
                    </a:cubicBezTo>
                    <a:cubicBezTo>
                      <a:pt x="563" y="808"/>
                      <a:pt x="716" y="592"/>
                      <a:pt x="716" y="592"/>
                    </a:cubicBezTo>
                    <a:cubicBezTo>
                      <a:pt x="716" y="592"/>
                      <a:pt x="716" y="592"/>
                      <a:pt x="716" y="592"/>
                    </a:cubicBezTo>
                    <a:cubicBezTo>
                      <a:pt x="753" y="533"/>
                      <a:pt x="774" y="462"/>
                      <a:pt x="774" y="3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1" name="Google Shape;1401;p46"/>
              <p:cNvSpPr/>
              <p:nvPr/>
            </p:nvSpPr>
            <p:spPr>
              <a:xfrm>
                <a:off x="2940636" y="2078385"/>
                <a:ext cx="320487" cy="227689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38" extrusionOk="0">
                    <a:moveTo>
                      <a:pt x="196" y="0"/>
                    </a:moveTo>
                    <a:lnTo>
                      <a:pt x="139" y="0"/>
                    </a:lnTo>
                    <a:lnTo>
                      <a:pt x="0" y="0"/>
                    </a:lnTo>
                    <a:lnTo>
                      <a:pt x="0" y="165"/>
                    </a:lnTo>
                    <a:lnTo>
                      <a:pt x="90" y="238"/>
                    </a:lnTo>
                    <a:lnTo>
                      <a:pt x="139" y="238"/>
                    </a:lnTo>
                    <a:lnTo>
                      <a:pt x="196" y="238"/>
                    </a:lnTo>
                    <a:lnTo>
                      <a:pt x="245" y="238"/>
                    </a:lnTo>
                    <a:lnTo>
                      <a:pt x="335" y="165"/>
                    </a:lnTo>
                    <a:lnTo>
                      <a:pt x="335" y="0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2" name="Google Shape;1402;p46"/>
              <p:cNvSpPr/>
              <p:nvPr/>
            </p:nvSpPr>
            <p:spPr>
              <a:xfrm>
                <a:off x="2924372" y="1697628"/>
                <a:ext cx="322400" cy="369276"/>
              </a:xfrm>
              <a:custGeom>
                <a:avLst/>
                <a:gdLst/>
                <a:ahLst/>
                <a:cxnLst/>
                <a:rect l="l" t="t" r="r" b="b"/>
                <a:pathLst>
                  <a:path w="369" h="422" extrusionOk="0">
                    <a:moveTo>
                      <a:pt x="103" y="422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1" y="50"/>
                      <a:pt x="66" y="92"/>
                      <a:pt x="109" y="87"/>
                    </a:cubicBezTo>
                    <a:cubicBezTo>
                      <a:pt x="86" y="49"/>
                      <a:pt x="96" y="27"/>
                      <a:pt x="103" y="18"/>
                    </a:cubicBezTo>
                    <a:cubicBezTo>
                      <a:pt x="114" y="4"/>
                      <a:pt x="135" y="0"/>
                      <a:pt x="150" y="8"/>
                    </a:cubicBezTo>
                    <a:cubicBezTo>
                      <a:pt x="164" y="16"/>
                      <a:pt x="168" y="33"/>
                      <a:pt x="160" y="54"/>
                    </a:cubicBezTo>
                    <a:cubicBezTo>
                      <a:pt x="152" y="73"/>
                      <a:pt x="140" y="86"/>
                      <a:pt x="123" y="92"/>
                    </a:cubicBezTo>
                    <a:cubicBezTo>
                      <a:pt x="128" y="98"/>
                      <a:pt x="133" y="105"/>
                      <a:pt x="139" y="111"/>
                    </a:cubicBezTo>
                    <a:cubicBezTo>
                      <a:pt x="168" y="143"/>
                      <a:pt x="196" y="138"/>
                      <a:pt x="214" y="128"/>
                    </a:cubicBezTo>
                    <a:cubicBezTo>
                      <a:pt x="230" y="119"/>
                      <a:pt x="243" y="104"/>
                      <a:pt x="253" y="88"/>
                    </a:cubicBezTo>
                    <a:cubicBezTo>
                      <a:pt x="246" y="85"/>
                      <a:pt x="241" y="82"/>
                      <a:pt x="238" y="80"/>
                    </a:cubicBezTo>
                    <a:cubicBezTo>
                      <a:pt x="216" y="67"/>
                      <a:pt x="204" y="45"/>
                      <a:pt x="209" y="27"/>
                    </a:cubicBezTo>
                    <a:cubicBezTo>
                      <a:pt x="213" y="15"/>
                      <a:pt x="225" y="8"/>
                      <a:pt x="242" y="7"/>
                    </a:cubicBezTo>
                    <a:cubicBezTo>
                      <a:pt x="259" y="7"/>
                      <a:pt x="270" y="15"/>
                      <a:pt x="274" y="29"/>
                    </a:cubicBezTo>
                    <a:cubicBezTo>
                      <a:pt x="278" y="43"/>
                      <a:pt x="274" y="63"/>
                      <a:pt x="265" y="83"/>
                    </a:cubicBezTo>
                    <a:cubicBezTo>
                      <a:pt x="307" y="92"/>
                      <a:pt x="347" y="61"/>
                      <a:pt x="360" y="4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293" y="422"/>
                      <a:pt x="293" y="422"/>
                      <a:pt x="293" y="422"/>
                    </a:cubicBezTo>
                    <a:cubicBezTo>
                      <a:pt x="285" y="420"/>
                      <a:pt x="285" y="420"/>
                      <a:pt x="285" y="420"/>
                    </a:cubicBezTo>
                    <a:cubicBezTo>
                      <a:pt x="356" y="63"/>
                      <a:pt x="356" y="63"/>
                      <a:pt x="356" y="63"/>
                    </a:cubicBezTo>
                    <a:cubicBezTo>
                      <a:pt x="316" y="94"/>
                      <a:pt x="283" y="95"/>
                      <a:pt x="261" y="90"/>
                    </a:cubicBezTo>
                    <a:cubicBezTo>
                      <a:pt x="251" y="108"/>
                      <a:pt x="236" y="125"/>
                      <a:pt x="218" y="135"/>
                    </a:cubicBezTo>
                    <a:cubicBezTo>
                      <a:pt x="189" y="151"/>
                      <a:pt x="159" y="145"/>
                      <a:pt x="133" y="117"/>
                    </a:cubicBezTo>
                    <a:cubicBezTo>
                      <a:pt x="125" y="109"/>
                      <a:pt x="119" y="101"/>
                      <a:pt x="114" y="94"/>
                    </a:cubicBezTo>
                    <a:cubicBezTo>
                      <a:pt x="77" y="101"/>
                      <a:pt x="34" y="76"/>
                      <a:pt x="15" y="63"/>
                    </a:cubicBezTo>
                    <a:cubicBezTo>
                      <a:pt x="111" y="420"/>
                      <a:pt x="111" y="420"/>
                      <a:pt x="111" y="420"/>
                    </a:cubicBezTo>
                    <a:cubicBezTo>
                      <a:pt x="103" y="422"/>
                      <a:pt x="103" y="422"/>
                      <a:pt x="103" y="422"/>
                    </a:cubicBezTo>
                    <a:moveTo>
                      <a:pt x="133" y="12"/>
                    </a:moveTo>
                    <a:cubicBezTo>
                      <a:pt x="125" y="12"/>
                      <a:pt x="115" y="16"/>
                      <a:pt x="110" y="23"/>
                    </a:cubicBezTo>
                    <a:cubicBezTo>
                      <a:pt x="99" y="37"/>
                      <a:pt x="102" y="59"/>
                      <a:pt x="118" y="85"/>
                    </a:cubicBezTo>
                    <a:cubicBezTo>
                      <a:pt x="133" y="80"/>
                      <a:pt x="145" y="69"/>
                      <a:pt x="152" y="51"/>
                    </a:cubicBezTo>
                    <a:cubicBezTo>
                      <a:pt x="159" y="34"/>
                      <a:pt x="156" y="21"/>
                      <a:pt x="146" y="15"/>
                    </a:cubicBezTo>
                    <a:cubicBezTo>
                      <a:pt x="142" y="13"/>
                      <a:pt x="138" y="12"/>
                      <a:pt x="133" y="12"/>
                    </a:cubicBezTo>
                    <a:moveTo>
                      <a:pt x="244" y="16"/>
                    </a:moveTo>
                    <a:cubicBezTo>
                      <a:pt x="243" y="16"/>
                      <a:pt x="243" y="16"/>
                      <a:pt x="243" y="16"/>
                    </a:cubicBezTo>
                    <a:cubicBezTo>
                      <a:pt x="229" y="16"/>
                      <a:pt x="220" y="21"/>
                      <a:pt x="217" y="30"/>
                    </a:cubicBezTo>
                    <a:cubicBezTo>
                      <a:pt x="214" y="43"/>
                      <a:pt x="224" y="62"/>
                      <a:pt x="242" y="73"/>
                    </a:cubicBezTo>
                    <a:cubicBezTo>
                      <a:pt x="247" y="76"/>
                      <a:pt x="252" y="79"/>
                      <a:pt x="257" y="80"/>
                    </a:cubicBezTo>
                    <a:cubicBezTo>
                      <a:pt x="265" y="62"/>
                      <a:pt x="269" y="44"/>
                      <a:pt x="266" y="31"/>
                    </a:cubicBezTo>
                    <a:cubicBezTo>
                      <a:pt x="263" y="21"/>
                      <a:pt x="255" y="16"/>
                      <a:pt x="244" y="1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3" name="Google Shape;1403;p46"/>
              <p:cNvSpPr/>
              <p:nvPr/>
            </p:nvSpPr>
            <p:spPr>
              <a:xfrm>
                <a:off x="2942549" y="1733025"/>
                <a:ext cx="304223" cy="32335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69" extrusionOk="0">
                    <a:moveTo>
                      <a:pt x="0" y="77"/>
                    </a:moveTo>
                    <a:cubicBezTo>
                      <a:pt x="78" y="369"/>
                      <a:pt x="78" y="369"/>
                      <a:pt x="78" y="369"/>
                    </a:cubicBezTo>
                    <a:cubicBezTo>
                      <a:pt x="87" y="369"/>
                      <a:pt x="87" y="369"/>
                      <a:pt x="87" y="369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6" y="77"/>
                      <a:pt x="3" y="77"/>
                      <a:pt x="0" y="77"/>
                    </a:cubicBezTo>
                    <a:moveTo>
                      <a:pt x="348" y="0"/>
                    </a:moveTo>
                    <a:cubicBezTo>
                      <a:pt x="339" y="8"/>
                      <a:pt x="339" y="8"/>
                      <a:pt x="339" y="8"/>
                    </a:cubicBezTo>
                    <a:cubicBezTo>
                      <a:pt x="328" y="18"/>
                      <a:pt x="295" y="43"/>
                      <a:pt x="260" y="43"/>
                    </a:cubicBezTo>
                    <a:cubicBezTo>
                      <a:pt x="254" y="43"/>
                      <a:pt x="249" y="43"/>
                      <a:pt x="244" y="42"/>
                    </a:cubicBezTo>
                    <a:cubicBezTo>
                      <a:pt x="248" y="34"/>
                      <a:pt x="250" y="26"/>
                      <a:pt x="252" y="18"/>
                    </a:cubicBezTo>
                    <a:cubicBezTo>
                      <a:pt x="249" y="20"/>
                      <a:pt x="245" y="22"/>
                      <a:pt x="242" y="24"/>
                    </a:cubicBezTo>
                    <a:cubicBezTo>
                      <a:pt x="240" y="29"/>
                      <a:pt x="238" y="34"/>
                      <a:pt x="236" y="39"/>
                    </a:cubicBezTo>
                    <a:cubicBezTo>
                      <a:pt x="232" y="38"/>
                      <a:pt x="228" y="36"/>
                      <a:pt x="224" y="34"/>
                    </a:cubicBezTo>
                    <a:cubicBezTo>
                      <a:pt x="221" y="35"/>
                      <a:pt x="218" y="37"/>
                      <a:pt x="215" y="38"/>
                    </a:cubicBezTo>
                    <a:cubicBezTo>
                      <a:pt x="215" y="38"/>
                      <a:pt x="216" y="39"/>
                      <a:pt x="217" y="39"/>
                    </a:cubicBezTo>
                    <a:cubicBezTo>
                      <a:pt x="220" y="41"/>
                      <a:pt x="225" y="44"/>
                      <a:pt x="232" y="47"/>
                    </a:cubicBezTo>
                    <a:cubicBezTo>
                      <a:pt x="222" y="63"/>
                      <a:pt x="209" y="78"/>
                      <a:pt x="193" y="87"/>
                    </a:cubicBezTo>
                    <a:cubicBezTo>
                      <a:pt x="185" y="91"/>
                      <a:pt x="176" y="94"/>
                      <a:pt x="165" y="94"/>
                    </a:cubicBezTo>
                    <a:cubicBezTo>
                      <a:pt x="151" y="94"/>
                      <a:pt x="135" y="88"/>
                      <a:pt x="118" y="70"/>
                    </a:cubicBezTo>
                    <a:cubicBezTo>
                      <a:pt x="117" y="70"/>
                      <a:pt x="117" y="69"/>
                      <a:pt x="116" y="68"/>
                    </a:cubicBezTo>
                    <a:cubicBezTo>
                      <a:pt x="113" y="69"/>
                      <a:pt x="110" y="69"/>
                      <a:pt x="107" y="70"/>
                    </a:cubicBezTo>
                    <a:cubicBezTo>
                      <a:pt x="108" y="72"/>
                      <a:pt x="110" y="74"/>
                      <a:pt x="112" y="76"/>
                    </a:cubicBezTo>
                    <a:cubicBezTo>
                      <a:pt x="128" y="94"/>
                      <a:pt x="147" y="103"/>
                      <a:pt x="165" y="103"/>
                    </a:cubicBezTo>
                    <a:cubicBezTo>
                      <a:pt x="176" y="103"/>
                      <a:pt x="186" y="100"/>
                      <a:pt x="197" y="94"/>
                    </a:cubicBezTo>
                    <a:cubicBezTo>
                      <a:pt x="215" y="84"/>
                      <a:pt x="230" y="67"/>
                      <a:pt x="240" y="49"/>
                    </a:cubicBezTo>
                    <a:cubicBezTo>
                      <a:pt x="246" y="51"/>
                      <a:pt x="253" y="52"/>
                      <a:pt x="261" y="52"/>
                    </a:cubicBezTo>
                    <a:cubicBezTo>
                      <a:pt x="281" y="52"/>
                      <a:pt x="306" y="45"/>
                      <a:pt x="335" y="22"/>
                    </a:cubicBezTo>
                    <a:cubicBezTo>
                      <a:pt x="266" y="369"/>
                      <a:pt x="266" y="369"/>
                      <a:pt x="266" y="369"/>
                    </a:cubicBezTo>
                    <a:cubicBezTo>
                      <a:pt x="275" y="369"/>
                      <a:pt x="275" y="369"/>
                      <a:pt x="275" y="369"/>
                    </a:cubicBezTo>
                    <a:cubicBezTo>
                      <a:pt x="348" y="0"/>
                      <a:pt x="348" y="0"/>
                      <a:pt x="34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4" name="Google Shape;1404;p46"/>
              <p:cNvSpPr/>
              <p:nvPr/>
            </p:nvSpPr>
            <p:spPr>
              <a:xfrm>
                <a:off x="2904282" y="2056382"/>
                <a:ext cx="393194" cy="4018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6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5" name="Google Shape;1405;p46"/>
              <p:cNvSpPr/>
              <p:nvPr/>
            </p:nvSpPr>
            <p:spPr>
              <a:xfrm>
                <a:off x="2904282" y="2118566"/>
                <a:ext cx="393194" cy="41137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7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3"/>
                    </a:cubicBezTo>
                    <a:cubicBezTo>
                      <a:pt x="0" y="36"/>
                      <a:pt x="12" y="47"/>
                      <a:pt x="25" y="47"/>
                    </a:cubicBezTo>
                    <a:cubicBezTo>
                      <a:pt x="425" y="47"/>
                      <a:pt x="425" y="47"/>
                      <a:pt x="425" y="47"/>
                    </a:cubicBezTo>
                    <a:cubicBezTo>
                      <a:pt x="438" y="47"/>
                      <a:pt x="450" y="36"/>
                      <a:pt x="450" y="23"/>
                    </a:cubicBezTo>
                    <a:cubicBezTo>
                      <a:pt x="450" y="11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6" name="Google Shape;1406;p46"/>
              <p:cNvSpPr/>
              <p:nvPr/>
            </p:nvSpPr>
            <p:spPr>
              <a:xfrm>
                <a:off x="2904282" y="2181706"/>
                <a:ext cx="393194" cy="4018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6" extrusionOk="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7" name="Google Shape;1407;p46"/>
              <p:cNvSpPr/>
              <p:nvPr/>
            </p:nvSpPr>
            <p:spPr>
              <a:xfrm>
                <a:off x="3026737" y="2306074"/>
                <a:ext cx="148285" cy="76534"/>
              </a:xfrm>
              <a:custGeom>
                <a:avLst/>
                <a:gdLst/>
                <a:ahLst/>
                <a:cxnLst/>
                <a:rect l="l" t="t" r="r" b="b"/>
                <a:pathLst>
                  <a:path w="170" h="87" extrusionOk="0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49"/>
                      <a:pt x="38" y="87"/>
                      <a:pt x="85" y="87"/>
                    </a:cubicBezTo>
                    <a:cubicBezTo>
                      <a:pt x="132" y="87"/>
                      <a:pt x="170" y="49"/>
                      <a:pt x="170" y="2"/>
                    </a:cubicBezTo>
                    <a:cubicBezTo>
                      <a:pt x="170" y="0"/>
                      <a:pt x="170" y="0"/>
                      <a:pt x="17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8" name="Google Shape;1408;p46"/>
            <p:cNvGrpSpPr/>
            <p:nvPr/>
          </p:nvGrpSpPr>
          <p:grpSpPr>
            <a:xfrm>
              <a:off x="5954721" y="2930236"/>
              <a:ext cx="821542" cy="769820"/>
              <a:chOff x="1932280" y="1331475"/>
              <a:chExt cx="637200" cy="597084"/>
            </a:xfrm>
          </p:grpSpPr>
          <p:sp>
            <p:nvSpPr>
              <p:cNvPr id="1409" name="Google Shape;1409;p46"/>
              <p:cNvSpPr/>
              <p:nvPr/>
            </p:nvSpPr>
            <p:spPr>
              <a:xfrm>
                <a:off x="1932280" y="1393658"/>
                <a:ext cx="637200" cy="534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0" name="Google Shape;1410;p46"/>
              <p:cNvSpPr/>
              <p:nvPr/>
            </p:nvSpPr>
            <p:spPr>
              <a:xfrm>
                <a:off x="2033687" y="1869127"/>
                <a:ext cx="993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1" name="Google Shape;1411;p46"/>
              <p:cNvSpPr/>
              <p:nvPr/>
            </p:nvSpPr>
            <p:spPr>
              <a:xfrm>
                <a:off x="1977243" y="1857647"/>
                <a:ext cx="38400" cy="39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2" name="Google Shape;1412;p46"/>
              <p:cNvSpPr/>
              <p:nvPr/>
            </p:nvSpPr>
            <p:spPr>
              <a:xfrm>
                <a:off x="2432621" y="1869127"/>
                <a:ext cx="1005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3" name="Google Shape;1413;p46"/>
              <p:cNvSpPr/>
              <p:nvPr/>
            </p:nvSpPr>
            <p:spPr>
              <a:xfrm>
                <a:off x="2377133" y="1857647"/>
                <a:ext cx="39300" cy="39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4" name="Google Shape;1414;p46"/>
              <p:cNvSpPr/>
              <p:nvPr/>
            </p:nvSpPr>
            <p:spPr>
              <a:xfrm>
                <a:off x="1932280" y="1331475"/>
                <a:ext cx="637146" cy="62184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1" extrusionOk="0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5" name="Google Shape;1415;p46"/>
              <p:cNvSpPr/>
              <p:nvPr/>
            </p:nvSpPr>
            <p:spPr>
              <a:xfrm>
                <a:off x="1959067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6" name="Google Shape;1416;p46"/>
              <p:cNvSpPr/>
              <p:nvPr/>
            </p:nvSpPr>
            <p:spPr>
              <a:xfrm>
                <a:off x="2003074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7" name="Google Shape;1417;p46"/>
              <p:cNvSpPr/>
              <p:nvPr/>
            </p:nvSpPr>
            <p:spPr>
              <a:xfrm>
                <a:off x="2047081" y="1348695"/>
                <a:ext cx="297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8" name="Google Shape;1418;p46"/>
              <p:cNvSpPr/>
              <p:nvPr/>
            </p:nvSpPr>
            <p:spPr>
              <a:xfrm>
                <a:off x="2045167" y="1431925"/>
                <a:ext cx="411300" cy="411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9" name="Google Shape;1419;p46"/>
              <p:cNvSpPr/>
              <p:nvPr/>
            </p:nvSpPr>
            <p:spPr>
              <a:xfrm>
                <a:off x="2115004" y="1502719"/>
                <a:ext cx="264042" cy="264042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01" extrusionOk="0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0" name="Google Shape;1420;p46"/>
              <p:cNvSpPr/>
              <p:nvPr/>
            </p:nvSpPr>
            <p:spPr>
              <a:xfrm>
                <a:off x="2093958" y="1495066"/>
                <a:ext cx="130108" cy="123412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1" extrusionOk="0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21" name="Google Shape;1421;p46"/>
            <p:cNvSpPr/>
            <p:nvPr/>
          </p:nvSpPr>
          <p:spPr>
            <a:xfrm>
              <a:off x="6979977" y="3349174"/>
              <a:ext cx="232055" cy="382764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46"/>
            <p:cNvSpPr/>
            <p:nvPr/>
          </p:nvSpPr>
          <p:spPr>
            <a:xfrm>
              <a:off x="6594533" y="924631"/>
              <a:ext cx="301600" cy="497575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46"/>
            <p:cNvSpPr/>
            <p:nvPr/>
          </p:nvSpPr>
          <p:spPr>
            <a:xfrm>
              <a:off x="5875411" y="1319404"/>
              <a:ext cx="200575" cy="197948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46"/>
            <p:cNvSpPr/>
            <p:nvPr/>
          </p:nvSpPr>
          <p:spPr>
            <a:xfrm>
              <a:off x="5619684" y="3111425"/>
              <a:ext cx="157450" cy="259725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25" name="Google Shape;1425;p46"/>
            <p:cNvGrpSpPr/>
            <p:nvPr/>
          </p:nvGrpSpPr>
          <p:grpSpPr>
            <a:xfrm>
              <a:off x="7530569" y="1422202"/>
              <a:ext cx="415198" cy="415198"/>
              <a:chOff x="1404969" y="1106377"/>
              <a:chExt cx="415198" cy="415198"/>
            </a:xfrm>
          </p:grpSpPr>
          <p:sp>
            <p:nvSpPr>
              <p:cNvPr id="1426" name="Google Shape;1426;p46"/>
              <p:cNvSpPr/>
              <p:nvPr/>
            </p:nvSpPr>
            <p:spPr>
              <a:xfrm>
                <a:off x="1404969" y="1106377"/>
                <a:ext cx="415198" cy="415198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74" extrusionOk="0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7" name="Google Shape;1427;p46"/>
              <p:cNvSpPr/>
              <p:nvPr/>
            </p:nvSpPr>
            <p:spPr>
              <a:xfrm>
                <a:off x="1460456" y="1163778"/>
                <a:ext cx="304223" cy="299440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3" extrusionOk="0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29"/>
          <p:cNvSpPr txBox="1">
            <a:spLocks noGrp="1"/>
          </p:cNvSpPr>
          <p:nvPr>
            <p:ph type="subTitle" idx="13"/>
          </p:nvPr>
        </p:nvSpPr>
        <p:spPr>
          <a:xfrm>
            <a:off x="5419075" y="1017725"/>
            <a:ext cx="2958000" cy="7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Theft Trends</a:t>
            </a:r>
            <a:endParaRPr dirty="0"/>
          </a:p>
        </p:txBody>
      </p:sp>
      <p:sp>
        <p:nvSpPr>
          <p:cNvPr id="760" name="Google Shape;760;p29"/>
          <p:cNvSpPr txBox="1">
            <a:spLocks noGrp="1"/>
          </p:cNvSpPr>
          <p:nvPr>
            <p:ph type="title" idx="5"/>
          </p:nvPr>
        </p:nvSpPr>
        <p:spPr>
          <a:xfrm>
            <a:off x="859275" y="1424275"/>
            <a:ext cx="667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761" name="Google Shape;761;p29"/>
          <p:cNvSpPr txBox="1">
            <a:spLocks noGrp="1"/>
          </p:cNvSpPr>
          <p:nvPr>
            <p:ph type="subTitle" idx="9"/>
          </p:nvPr>
        </p:nvSpPr>
        <p:spPr>
          <a:xfrm>
            <a:off x="1524375" y="1017725"/>
            <a:ext cx="2958000" cy="7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</a:t>
            </a:r>
            <a:endParaRPr dirty="0"/>
          </a:p>
        </p:txBody>
      </p:sp>
      <p:sp>
        <p:nvSpPr>
          <p:cNvPr id="763" name="Google Shape;763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64" name="Google Shape;764;p29"/>
          <p:cNvSpPr txBox="1">
            <a:spLocks noGrp="1"/>
          </p:cNvSpPr>
          <p:nvPr>
            <p:ph type="subTitle" idx="3"/>
          </p:nvPr>
        </p:nvSpPr>
        <p:spPr>
          <a:xfrm>
            <a:off x="1524375" y="2937345"/>
            <a:ext cx="295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Brands, Models, and fuel types targeted</a:t>
            </a:r>
            <a:endParaRPr sz="1600" dirty="0">
              <a:solidFill>
                <a:srgbClr val="666666"/>
              </a:solidFill>
            </a:endParaRPr>
          </a:p>
        </p:txBody>
      </p:sp>
      <p:sp>
        <p:nvSpPr>
          <p:cNvPr id="765" name="Google Shape;765;p29"/>
          <p:cNvSpPr txBox="1">
            <a:spLocks noGrp="1"/>
          </p:cNvSpPr>
          <p:nvPr>
            <p:ph type="subTitle" idx="1"/>
          </p:nvPr>
        </p:nvSpPr>
        <p:spPr>
          <a:xfrm>
            <a:off x="1524375" y="1677176"/>
            <a:ext cx="295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Overview of the analysis and dataset</a:t>
            </a:r>
            <a:endParaRPr dirty="0"/>
          </a:p>
        </p:txBody>
      </p:sp>
      <p:sp>
        <p:nvSpPr>
          <p:cNvPr id="766" name="Google Shape;766;p29"/>
          <p:cNvSpPr txBox="1">
            <a:spLocks noGrp="1"/>
          </p:cNvSpPr>
          <p:nvPr>
            <p:ph type="subTitle" idx="2"/>
          </p:nvPr>
        </p:nvSpPr>
        <p:spPr>
          <a:xfrm>
            <a:off x="5419075" y="1672172"/>
            <a:ext cx="2958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Analysis of theft incidents over time</a:t>
            </a:r>
            <a:endParaRPr dirty="0"/>
          </a:p>
        </p:txBody>
      </p:sp>
      <p:sp>
        <p:nvSpPr>
          <p:cNvPr id="768" name="Google Shape;768;p29"/>
          <p:cNvSpPr txBox="1">
            <a:spLocks noGrp="1"/>
          </p:cNvSpPr>
          <p:nvPr>
            <p:ph type="title" idx="6"/>
          </p:nvPr>
        </p:nvSpPr>
        <p:spPr>
          <a:xfrm>
            <a:off x="828877" y="2447628"/>
            <a:ext cx="667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769" name="Google Shape;769;p29"/>
          <p:cNvSpPr txBox="1">
            <a:spLocks noGrp="1"/>
          </p:cNvSpPr>
          <p:nvPr>
            <p:ph type="title" idx="7"/>
          </p:nvPr>
        </p:nvSpPr>
        <p:spPr>
          <a:xfrm>
            <a:off x="4753977" y="1424275"/>
            <a:ext cx="6651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71" name="Google Shape;771;p29"/>
          <p:cNvSpPr txBox="1">
            <a:spLocks noGrp="1"/>
          </p:cNvSpPr>
          <p:nvPr>
            <p:ph type="subTitle" idx="14"/>
          </p:nvPr>
        </p:nvSpPr>
        <p:spPr>
          <a:xfrm>
            <a:off x="1524375" y="2390276"/>
            <a:ext cx="2958000" cy="75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Stolen Vehicles Analysis</a:t>
            </a:r>
            <a:endParaRPr dirty="0"/>
          </a:p>
        </p:txBody>
      </p:sp>
      <p:sp>
        <p:nvSpPr>
          <p:cNvPr id="18" name="Google Shape;760;p29"/>
          <p:cNvSpPr txBox="1">
            <a:spLocks/>
          </p:cNvSpPr>
          <p:nvPr/>
        </p:nvSpPr>
        <p:spPr>
          <a:xfrm>
            <a:off x="4753975" y="2443338"/>
            <a:ext cx="6675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lt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r>
              <a:rPr lang="en" dirty="0" smtClean="0"/>
              <a:t>04</a:t>
            </a:r>
            <a:endParaRPr lang="en" dirty="0"/>
          </a:p>
        </p:txBody>
      </p:sp>
      <p:sp>
        <p:nvSpPr>
          <p:cNvPr id="19" name="Google Shape;761;p29"/>
          <p:cNvSpPr txBox="1">
            <a:spLocks/>
          </p:cNvSpPr>
          <p:nvPr/>
        </p:nvSpPr>
        <p:spPr>
          <a:xfrm>
            <a:off x="5419075" y="2080469"/>
            <a:ext cx="2958000" cy="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1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pPr marL="0" indent="0"/>
            <a:r>
              <a:rPr lang="en-GB" dirty="0" smtClean="0"/>
              <a:t>Recovery Insights</a:t>
            </a:r>
            <a:endParaRPr lang="en-GB" dirty="0"/>
          </a:p>
        </p:txBody>
      </p:sp>
      <p:sp>
        <p:nvSpPr>
          <p:cNvPr id="20" name="Google Shape;765;p29"/>
          <p:cNvSpPr txBox="1">
            <a:spLocks/>
          </p:cNvSpPr>
          <p:nvPr/>
        </p:nvSpPr>
        <p:spPr>
          <a:xfrm>
            <a:off x="5419075" y="2696239"/>
            <a:ext cx="2958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US" dirty="0" smtClean="0"/>
              <a:t>Impact of GPS, recovery rates, and effectiveness</a:t>
            </a:r>
            <a:endParaRPr lang="en-US" dirty="0"/>
          </a:p>
        </p:txBody>
      </p:sp>
      <p:sp>
        <p:nvSpPr>
          <p:cNvPr id="21" name="Google Shape;760;p29"/>
          <p:cNvSpPr txBox="1">
            <a:spLocks/>
          </p:cNvSpPr>
          <p:nvPr/>
        </p:nvSpPr>
        <p:spPr>
          <a:xfrm>
            <a:off x="860477" y="3659635"/>
            <a:ext cx="6675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lt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r>
              <a:rPr lang="en" dirty="0" smtClean="0"/>
              <a:t>05</a:t>
            </a:r>
            <a:endParaRPr lang="en" dirty="0"/>
          </a:p>
        </p:txBody>
      </p:sp>
      <p:sp>
        <p:nvSpPr>
          <p:cNvPr id="22" name="Google Shape;761;p29"/>
          <p:cNvSpPr txBox="1">
            <a:spLocks/>
          </p:cNvSpPr>
          <p:nvPr/>
        </p:nvSpPr>
        <p:spPr>
          <a:xfrm>
            <a:off x="1524375" y="3276653"/>
            <a:ext cx="2958000" cy="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1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pPr marL="0" indent="0"/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23" name="Google Shape;765;p29"/>
          <p:cNvSpPr txBox="1">
            <a:spLocks/>
          </p:cNvSpPr>
          <p:nvPr/>
        </p:nvSpPr>
        <p:spPr>
          <a:xfrm>
            <a:off x="1524375" y="3883435"/>
            <a:ext cx="2958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US" dirty="0" smtClean="0"/>
              <a:t>Preventive measures and policy suggestions</a:t>
            </a:r>
            <a:endParaRPr lang="en-US" dirty="0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5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500"/>
                                        <p:tgtEl>
                                          <p:spTgt spid="7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5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500"/>
                                        <p:tgtEl>
                                          <p:spTgt spid="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500"/>
                                        <p:tgtEl>
                                          <p:spTgt spid="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500"/>
                                        <p:tgtEl>
                                          <p:spTgt spid="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5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" grpId="0" build="p"/>
      <p:bldP spid="760" grpId="0"/>
      <p:bldP spid="761" grpId="0" build="p"/>
      <p:bldP spid="764" grpId="0" build="p"/>
      <p:bldP spid="765" grpId="0" build="p"/>
      <p:bldP spid="766" grpId="0" build="p"/>
      <p:bldP spid="768" grpId="0"/>
      <p:bldP spid="769" grpId="0"/>
      <p:bldP spid="771" grpId="0" build="p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1"/>
          <p:cNvSpPr txBox="1">
            <a:spLocks noGrp="1"/>
          </p:cNvSpPr>
          <p:nvPr>
            <p:ph type="title"/>
          </p:nvPr>
        </p:nvSpPr>
        <p:spPr>
          <a:xfrm>
            <a:off x="3871075" y="2754769"/>
            <a:ext cx="4559700" cy="13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</a:t>
            </a:r>
            <a:endParaRPr dirty="0"/>
          </a:p>
        </p:txBody>
      </p:sp>
      <p:sp>
        <p:nvSpPr>
          <p:cNvPr id="784" name="Google Shape;784;p31"/>
          <p:cNvSpPr txBox="1">
            <a:spLocks noGrp="1"/>
          </p:cNvSpPr>
          <p:nvPr>
            <p:ph type="title" idx="2"/>
          </p:nvPr>
        </p:nvSpPr>
        <p:spPr>
          <a:xfrm>
            <a:off x="3871075" y="2425725"/>
            <a:ext cx="996900" cy="7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85" name="Google Shape;785;p31"/>
          <p:cNvSpPr txBox="1">
            <a:spLocks noGrp="1"/>
          </p:cNvSpPr>
          <p:nvPr>
            <p:ph type="subTitle" idx="1"/>
          </p:nvPr>
        </p:nvSpPr>
        <p:spPr>
          <a:xfrm>
            <a:off x="3871075" y="4229000"/>
            <a:ext cx="45597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Overview of the analysis and dataset</a:t>
            </a:r>
          </a:p>
        </p:txBody>
      </p:sp>
      <p:grpSp>
        <p:nvGrpSpPr>
          <p:cNvPr id="786" name="Google Shape;786;p31"/>
          <p:cNvGrpSpPr/>
          <p:nvPr/>
        </p:nvGrpSpPr>
        <p:grpSpPr>
          <a:xfrm>
            <a:off x="713221" y="502143"/>
            <a:ext cx="2987196" cy="3456293"/>
            <a:chOff x="713221" y="502143"/>
            <a:chExt cx="2987196" cy="3456293"/>
          </a:xfrm>
        </p:grpSpPr>
        <p:grpSp>
          <p:nvGrpSpPr>
            <p:cNvPr id="787" name="Google Shape;787;p31"/>
            <p:cNvGrpSpPr/>
            <p:nvPr/>
          </p:nvGrpSpPr>
          <p:grpSpPr>
            <a:xfrm>
              <a:off x="1974337" y="1193591"/>
              <a:ext cx="1726080" cy="1115464"/>
              <a:chOff x="4838012" y="1361547"/>
              <a:chExt cx="951900" cy="615157"/>
            </a:xfrm>
          </p:grpSpPr>
          <p:sp>
            <p:nvSpPr>
              <p:cNvPr id="788" name="Google Shape;788;p31"/>
              <p:cNvSpPr/>
              <p:nvPr/>
            </p:nvSpPr>
            <p:spPr>
              <a:xfrm>
                <a:off x="4838012" y="1419903"/>
                <a:ext cx="951900" cy="556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9" name="Google Shape;789;p31"/>
              <p:cNvSpPr/>
              <p:nvPr/>
            </p:nvSpPr>
            <p:spPr>
              <a:xfrm>
                <a:off x="4838012" y="1361547"/>
                <a:ext cx="951892" cy="58358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67" extrusionOk="0">
                    <a:moveTo>
                      <a:pt x="1057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5"/>
                      <a:pt x="0" y="32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089" y="67"/>
                      <a:pt x="1089" y="67"/>
                      <a:pt x="1089" y="67"/>
                    </a:cubicBezTo>
                    <a:cubicBezTo>
                      <a:pt x="1089" y="32"/>
                      <a:pt x="1089" y="32"/>
                      <a:pt x="1089" y="32"/>
                    </a:cubicBezTo>
                    <a:cubicBezTo>
                      <a:pt x="1089" y="15"/>
                      <a:pt x="1074" y="0"/>
                      <a:pt x="1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" name="Google Shape;790;p31"/>
              <p:cNvSpPr/>
              <p:nvPr/>
            </p:nvSpPr>
            <p:spPr>
              <a:xfrm>
                <a:off x="4863842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1" name="Google Shape;791;p31"/>
              <p:cNvSpPr/>
              <p:nvPr/>
            </p:nvSpPr>
            <p:spPr>
              <a:xfrm>
                <a:off x="4904979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2" name="Google Shape;792;p31"/>
              <p:cNvSpPr/>
              <p:nvPr/>
            </p:nvSpPr>
            <p:spPr>
              <a:xfrm>
                <a:off x="4945159" y="1376853"/>
                <a:ext cx="267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3" name="Google Shape;793;p31"/>
              <p:cNvSpPr/>
              <p:nvPr/>
            </p:nvSpPr>
            <p:spPr>
              <a:xfrm>
                <a:off x="4902109" y="1478261"/>
                <a:ext cx="348300" cy="348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4" name="Google Shape;794;p31"/>
              <p:cNvSpPr/>
              <p:nvPr/>
            </p:nvSpPr>
            <p:spPr>
              <a:xfrm>
                <a:off x="4926026" y="1502178"/>
                <a:ext cx="299440" cy="300397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43" extrusionOk="0">
                    <a:moveTo>
                      <a:pt x="209" y="5"/>
                    </a:moveTo>
                    <a:cubicBezTo>
                      <a:pt x="197" y="2"/>
                      <a:pt x="184" y="0"/>
                      <a:pt x="171" y="0"/>
                    </a:cubicBezTo>
                    <a:cubicBezTo>
                      <a:pt x="92" y="0"/>
                      <a:pt x="26" y="54"/>
                      <a:pt x="6" y="126"/>
                    </a:cubicBezTo>
                    <a:cubicBezTo>
                      <a:pt x="6" y="128"/>
                      <a:pt x="5" y="130"/>
                      <a:pt x="5" y="131"/>
                    </a:cubicBezTo>
                    <a:cubicBezTo>
                      <a:pt x="4" y="133"/>
                      <a:pt x="4" y="135"/>
                      <a:pt x="3" y="137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3" y="139"/>
                      <a:pt x="3" y="141"/>
                      <a:pt x="2" y="142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2" y="145"/>
                      <a:pt x="2" y="147"/>
                      <a:pt x="2" y="148"/>
                    </a:cubicBezTo>
                    <a:cubicBezTo>
                      <a:pt x="1" y="150"/>
                      <a:pt x="1" y="152"/>
                      <a:pt x="1" y="153"/>
                    </a:cubicBezTo>
                    <a:cubicBezTo>
                      <a:pt x="1" y="154"/>
                      <a:pt x="1" y="154"/>
                      <a:pt x="1" y="155"/>
                    </a:cubicBezTo>
                    <a:cubicBezTo>
                      <a:pt x="1" y="157"/>
                      <a:pt x="0" y="158"/>
                      <a:pt x="0" y="160"/>
                    </a:cubicBezTo>
                    <a:cubicBezTo>
                      <a:pt x="0" y="162"/>
                      <a:pt x="0" y="163"/>
                      <a:pt x="0" y="165"/>
                    </a:cubicBezTo>
                    <a:cubicBezTo>
                      <a:pt x="0" y="167"/>
                      <a:pt x="0" y="169"/>
                      <a:pt x="0" y="172"/>
                    </a:cubicBezTo>
                    <a:cubicBezTo>
                      <a:pt x="0" y="266"/>
                      <a:pt x="77" y="343"/>
                      <a:pt x="171" y="343"/>
                    </a:cubicBezTo>
                    <a:cubicBezTo>
                      <a:pt x="266" y="343"/>
                      <a:pt x="342" y="266"/>
                      <a:pt x="342" y="172"/>
                    </a:cubicBezTo>
                    <a:cubicBezTo>
                      <a:pt x="342" y="90"/>
                      <a:pt x="285" y="22"/>
                      <a:pt x="209" y="5"/>
                    </a:cubicBezTo>
                    <a:close/>
                    <a:moveTo>
                      <a:pt x="171" y="300"/>
                    </a:moveTo>
                    <a:cubicBezTo>
                      <a:pt x="100" y="300"/>
                      <a:pt x="43" y="242"/>
                      <a:pt x="43" y="172"/>
                    </a:cubicBezTo>
                    <a:cubicBezTo>
                      <a:pt x="43" y="170"/>
                      <a:pt x="43" y="168"/>
                      <a:pt x="43" y="167"/>
                    </a:cubicBezTo>
                    <a:cubicBezTo>
                      <a:pt x="43" y="165"/>
                      <a:pt x="43" y="164"/>
                      <a:pt x="43" y="162"/>
                    </a:cubicBezTo>
                    <a:cubicBezTo>
                      <a:pt x="44" y="159"/>
                      <a:pt x="44" y="155"/>
                      <a:pt x="45" y="152"/>
                    </a:cubicBezTo>
                    <a:cubicBezTo>
                      <a:pt x="45" y="151"/>
                      <a:pt x="45" y="149"/>
                      <a:pt x="45" y="148"/>
                    </a:cubicBezTo>
                    <a:cubicBezTo>
                      <a:pt x="46" y="147"/>
                      <a:pt x="46" y="146"/>
                      <a:pt x="46" y="144"/>
                    </a:cubicBezTo>
                    <a:cubicBezTo>
                      <a:pt x="46" y="143"/>
                      <a:pt x="47" y="142"/>
                      <a:pt x="47" y="140"/>
                    </a:cubicBezTo>
                    <a:cubicBezTo>
                      <a:pt x="48" y="138"/>
                      <a:pt x="48" y="135"/>
                      <a:pt x="49" y="133"/>
                    </a:cubicBezTo>
                    <a:cubicBezTo>
                      <a:pt x="65" y="81"/>
                      <a:pt x="114" y="44"/>
                      <a:pt x="171" y="44"/>
                    </a:cubicBezTo>
                    <a:cubicBezTo>
                      <a:pt x="180" y="44"/>
                      <a:pt x="188" y="44"/>
                      <a:pt x="196" y="46"/>
                    </a:cubicBezTo>
                    <a:cubicBezTo>
                      <a:pt x="197" y="46"/>
                      <a:pt x="199" y="47"/>
                      <a:pt x="200" y="47"/>
                    </a:cubicBezTo>
                    <a:cubicBezTo>
                      <a:pt x="201" y="47"/>
                      <a:pt x="201" y="47"/>
                      <a:pt x="202" y="47"/>
                    </a:cubicBezTo>
                    <a:cubicBezTo>
                      <a:pt x="203" y="48"/>
                      <a:pt x="205" y="48"/>
                      <a:pt x="206" y="48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08" y="49"/>
                      <a:pt x="210" y="50"/>
                      <a:pt x="212" y="50"/>
                    </a:cubicBezTo>
                    <a:cubicBezTo>
                      <a:pt x="212" y="50"/>
                      <a:pt x="212" y="50"/>
                      <a:pt x="212" y="50"/>
                    </a:cubicBezTo>
                    <a:cubicBezTo>
                      <a:pt x="214" y="51"/>
                      <a:pt x="215" y="51"/>
                      <a:pt x="217" y="52"/>
                    </a:cubicBezTo>
                    <a:cubicBezTo>
                      <a:pt x="218" y="53"/>
                      <a:pt x="220" y="53"/>
                      <a:pt x="222" y="54"/>
                    </a:cubicBezTo>
                    <a:cubicBezTo>
                      <a:pt x="224" y="55"/>
                      <a:pt x="225" y="56"/>
                      <a:pt x="227" y="56"/>
                    </a:cubicBezTo>
                    <a:cubicBezTo>
                      <a:pt x="227" y="56"/>
                      <a:pt x="227" y="56"/>
                      <a:pt x="227" y="56"/>
                    </a:cubicBezTo>
                    <a:cubicBezTo>
                      <a:pt x="229" y="57"/>
                      <a:pt x="230" y="58"/>
                      <a:pt x="232" y="59"/>
                    </a:cubicBezTo>
                    <a:cubicBezTo>
                      <a:pt x="232" y="59"/>
                      <a:pt x="232" y="59"/>
                      <a:pt x="232" y="59"/>
                    </a:cubicBezTo>
                    <a:cubicBezTo>
                      <a:pt x="234" y="60"/>
                      <a:pt x="235" y="61"/>
                      <a:pt x="237" y="62"/>
                    </a:cubicBezTo>
                    <a:cubicBezTo>
                      <a:pt x="238" y="63"/>
                      <a:pt x="240" y="64"/>
                      <a:pt x="241" y="65"/>
                    </a:cubicBezTo>
                    <a:cubicBezTo>
                      <a:pt x="243" y="65"/>
                      <a:pt x="244" y="66"/>
                      <a:pt x="245" y="67"/>
                    </a:cubicBezTo>
                    <a:cubicBezTo>
                      <a:pt x="246" y="68"/>
                      <a:pt x="246" y="68"/>
                      <a:pt x="246" y="68"/>
                    </a:cubicBezTo>
                    <a:cubicBezTo>
                      <a:pt x="249" y="70"/>
                      <a:pt x="252" y="72"/>
                      <a:pt x="254" y="74"/>
                    </a:cubicBezTo>
                    <a:cubicBezTo>
                      <a:pt x="256" y="75"/>
                      <a:pt x="257" y="77"/>
                      <a:pt x="258" y="78"/>
                    </a:cubicBezTo>
                    <a:cubicBezTo>
                      <a:pt x="260" y="79"/>
                      <a:pt x="261" y="80"/>
                      <a:pt x="262" y="82"/>
                    </a:cubicBezTo>
                    <a:cubicBezTo>
                      <a:pt x="264" y="83"/>
                      <a:pt x="265" y="84"/>
                      <a:pt x="266" y="86"/>
                    </a:cubicBezTo>
                    <a:cubicBezTo>
                      <a:pt x="267" y="87"/>
                      <a:pt x="269" y="89"/>
                      <a:pt x="270" y="90"/>
                    </a:cubicBezTo>
                    <a:cubicBezTo>
                      <a:pt x="271" y="91"/>
                      <a:pt x="272" y="92"/>
                      <a:pt x="273" y="93"/>
                    </a:cubicBezTo>
                    <a:cubicBezTo>
                      <a:pt x="274" y="95"/>
                      <a:pt x="275" y="97"/>
                      <a:pt x="276" y="99"/>
                    </a:cubicBezTo>
                    <a:cubicBezTo>
                      <a:pt x="277" y="100"/>
                      <a:pt x="278" y="101"/>
                      <a:pt x="279" y="103"/>
                    </a:cubicBezTo>
                    <a:cubicBezTo>
                      <a:pt x="279" y="103"/>
                      <a:pt x="279" y="103"/>
                      <a:pt x="279" y="103"/>
                    </a:cubicBezTo>
                    <a:cubicBezTo>
                      <a:pt x="280" y="104"/>
                      <a:pt x="281" y="106"/>
                      <a:pt x="282" y="107"/>
                    </a:cubicBezTo>
                    <a:cubicBezTo>
                      <a:pt x="282" y="108"/>
                      <a:pt x="282" y="108"/>
                      <a:pt x="282" y="108"/>
                    </a:cubicBezTo>
                    <a:cubicBezTo>
                      <a:pt x="283" y="109"/>
                      <a:pt x="284" y="111"/>
                      <a:pt x="285" y="112"/>
                    </a:cubicBezTo>
                    <a:cubicBezTo>
                      <a:pt x="286" y="114"/>
                      <a:pt x="286" y="116"/>
                      <a:pt x="287" y="117"/>
                    </a:cubicBezTo>
                    <a:cubicBezTo>
                      <a:pt x="288" y="119"/>
                      <a:pt x="289" y="120"/>
                      <a:pt x="289" y="122"/>
                    </a:cubicBezTo>
                    <a:cubicBezTo>
                      <a:pt x="289" y="122"/>
                      <a:pt x="289" y="122"/>
                      <a:pt x="289" y="122"/>
                    </a:cubicBezTo>
                    <a:cubicBezTo>
                      <a:pt x="290" y="124"/>
                      <a:pt x="291" y="126"/>
                      <a:pt x="291" y="127"/>
                    </a:cubicBezTo>
                    <a:cubicBezTo>
                      <a:pt x="292" y="129"/>
                      <a:pt x="293" y="131"/>
                      <a:pt x="293" y="133"/>
                    </a:cubicBezTo>
                    <a:cubicBezTo>
                      <a:pt x="294" y="135"/>
                      <a:pt x="294" y="136"/>
                      <a:pt x="295" y="138"/>
                    </a:cubicBezTo>
                    <a:cubicBezTo>
                      <a:pt x="295" y="139"/>
                      <a:pt x="296" y="141"/>
                      <a:pt x="296" y="142"/>
                    </a:cubicBezTo>
                    <a:cubicBezTo>
                      <a:pt x="296" y="143"/>
                      <a:pt x="296" y="144"/>
                      <a:pt x="296" y="144"/>
                    </a:cubicBezTo>
                    <a:cubicBezTo>
                      <a:pt x="297" y="146"/>
                      <a:pt x="297" y="147"/>
                      <a:pt x="297" y="149"/>
                    </a:cubicBezTo>
                    <a:cubicBezTo>
                      <a:pt x="297" y="149"/>
                      <a:pt x="297" y="149"/>
                      <a:pt x="297" y="149"/>
                    </a:cubicBezTo>
                    <a:cubicBezTo>
                      <a:pt x="298" y="151"/>
                      <a:pt x="298" y="152"/>
                      <a:pt x="298" y="154"/>
                    </a:cubicBezTo>
                    <a:cubicBezTo>
                      <a:pt x="298" y="154"/>
                      <a:pt x="298" y="155"/>
                      <a:pt x="298" y="155"/>
                    </a:cubicBezTo>
                    <a:cubicBezTo>
                      <a:pt x="298" y="157"/>
                      <a:pt x="299" y="158"/>
                      <a:pt x="299" y="160"/>
                    </a:cubicBezTo>
                    <a:cubicBezTo>
                      <a:pt x="299" y="160"/>
                      <a:pt x="299" y="160"/>
                      <a:pt x="299" y="160"/>
                    </a:cubicBezTo>
                    <a:cubicBezTo>
                      <a:pt x="299" y="164"/>
                      <a:pt x="299" y="168"/>
                      <a:pt x="299" y="172"/>
                    </a:cubicBezTo>
                    <a:cubicBezTo>
                      <a:pt x="299" y="242"/>
                      <a:pt x="242" y="300"/>
                      <a:pt x="171" y="3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5" name="Google Shape;795;p31"/>
              <p:cNvSpPr/>
              <p:nvPr/>
            </p:nvSpPr>
            <p:spPr>
              <a:xfrm>
                <a:off x="4926026" y="1506961"/>
                <a:ext cx="299440" cy="295613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38" extrusionOk="0">
                    <a:moveTo>
                      <a:pt x="209" y="0"/>
                    </a:moveTo>
                    <a:cubicBezTo>
                      <a:pt x="196" y="41"/>
                      <a:pt x="196" y="41"/>
                      <a:pt x="196" y="41"/>
                    </a:cubicBezTo>
                    <a:cubicBezTo>
                      <a:pt x="197" y="41"/>
                      <a:pt x="199" y="42"/>
                      <a:pt x="200" y="42"/>
                    </a:cubicBezTo>
                    <a:cubicBezTo>
                      <a:pt x="201" y="42"/>
                      <a:pt x="201" y="42"/>
                      <a:pt x="202" y="42"/>
                    </a:cubicBezTo>
                    <a:cubicBezTo>
                      <a:pt x="203" y="43"/>
                      <a:pt x="205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8" y="44"/>
                      <a:pt x="210" y="45"/>
                      <a:pt x="212" y="45"/>
                    </a:cubicBezTo>
                    <a:cubicBezTo>
                      <a:pt x="212" y="45"/>
                      <a:pt x="212" y="45"/>
                      <a:pt x="212" y="45"/>
                    </a:cubicBezTo>
                    <a:cubicBezTo>
                      <a:pt x="214" y="46"/>
                      <a:pt x="215" y="46"/>
                      <a:pt x="217" y="47"/>
                    </a:cubicBezTo>
                    <a:cubicBezTo>
                      <a:pt x="219" y="48"/>
                      <a:pt x="220" y="48"/>
                      <a:pt x="222" y="49"/>
                    </a:cubicBezTo>
                    <a:cubicBezTo>
                      <a:pt x="224" y="50"/>
                      <a:pt x="225" y="51"/>
                      <a:pt x="227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29" y="52"/>
                      <a:pt x="230" y="53"/>
                      <a:pt x="232" y="54"/>
                    </a:cubicBezTo>
                    <a:cubicBezTo>
                      <a:pt x="232" y="54"/>
                      <a:pt x="232" y="54"/>
                      <a:pt x="232" y="54"/>
                    </a:cubicBezTo>
                    <a:cubicBezTo>
                      <a:pt x="234" y="55"/>
                      <a:pt x="235" y="56"/>
                      <a:pt x="237" y="57"/>
                    </a:cubicBezTo>
                    <a:cubicBezTo>
                      <a:pt x="238" y="58"/>
                      <a:pt x="240" y="58"/>
                      <a:pt x="241" y="60"/>
                    </a:cubicBezTo>
                    <a:cubicBezTo>
                      <a:pt x="243" y="60"/>
                      <a:pt x="244" y="61"/>
                      <a:pt x="245" y="62"/>
                    </a:cubicBezTo>
                    <a:cubicBezTo>
                      <a:pt x="246" y="63"/>
                      <a:pt x="246" y="63"/>
                      <a:pt x="246" y="63"/>
                    </a:cubicBezTo>
                    <a:cubicBezTo>
                      <a:pt x="249" y="65"/>
                      <a:pt x="252" y="67"/>
                      <a:pt x="254" y="69"/>
                    </a:cubicBezTo>
                    <a:cubicBezTo>
                      <a:pt x="256" y="70"/>
                      <a:pt x="257" y="72"/>
                      <a:pt x="258" y="73"/>
                    </a:cubicBezTo>
                    <a:cubicBezTo>
                      <a:pt x="260" y="74"/>
                      <a:pt x="261" y="75"/>
                      <a:pt x="262" y="77"/>
                    </a:cubicBezTo>
                    <a:cubicBezTo>
                      <a:pt x="264" y="78"/>
                      <a:pt x="265" y="79"/>
                      <a:pt x="266" y="81"/>
                    </a:cubicBezTo>
                    <a:cubicBezTo>
                      <a:pt x="267" y="82"/>
                      <a:pt x="269" y="84"/>
                      <a:pt x="270" y="85"/>
                    </a:cubicBezTo>
                    <a:cubicBezTo>
                      <a:pt x="271" y="86"/>
                      <a:pt x="272" y="87"/>
                      <a:pt x="273" y="88"/>
                    </a:cubicBezTo>
                    <a:cubicBezTo>
                      <a:pt x="274" y="90"/>
                      <a:pt x="275" y="92"/>
                      <a:pt x="276" y="93"/>
                    </a:cubicBezTo>
                    <a:cubicBezTo>
                      <a:pt x="277" y="95"/>
                      <a:pt x="278" y="96"/>
                      <a:pt x="279" y="98"/>
                    </a:cubicBezTo>
                    <a:cubicBezTo>
                      <a:pt x="279" y="98"/>
                      <a:pt x="279" y="98"/>
                      <a:pt x="279" y="98"/>
                    </a:cubicBezTo>
                    <a:cubicBezTo>
                      <a:pt x="280" y="99"/>
                      <a:pt x="281" y="101"/>
                      <a:pt x="282" y="102"/>
                    </a:cubicBezTo>
                    <a:cubicBezTo>
                      <a:pt x="282" y="103"/>
                      <a:pt x="282" y="103"/>
                      <a:pt x="282" y="103"/>
                    </a:cubicBezTo>
                    <a:cubicBezTo>
                      <a:pt x="283" y="104"/>
                      <a:pt x="284" y="106"/>
                      <a:pt x="285" y="107"/>
                    </a:cubicBezTo>
                    <a:cubicBezTo>
                      <a:pt x="286" y="109"/>
                      <a:pt x="286" y="110"/>
                      <a:pt x="287" y="112"/>
                    </a:cubicBezTo>
                    <a:cubicBezTo>
                      <a:pt x="288" y="114"/>
                      <a:pt x="289" y="115"/>
                      <a:pt x="289" y="117"/>
                    </a:cubicBezTo>
                    <a:cubicBezTo>
                      <a:pt x="289" y="117"/>
                      <a:pt x="289" y="117"/>
                      <a:pt x="289" y="117"/>
                    </a:cubicBezTo>
                    <a:cubicBezTo>
                      <a:pt x="290" y="119"/>
                      <a:pt x="291" y="121"/>
                      <a:pt x="291" y="122"/>
                    </a:cubicBezTo>
                    <a:cubicBezTo>
                      <a:pt x="292" y="124"/>
                      <a:pt x="293" y="126"/>
                      <a:pt x="293" y="128"/>
                    </a:cubicBezTo>
                    <a:cubicBezTo>
                      <a:pt x="294" y="130"/>
                      <a:pt x="294" y="131"/>
                      <a:pt x="295" y="133"/>
                    </a:cubicBezTo>
                    <a:cubicBezTo>
                      <a:pt x="295" y="134"/>
                      <a:pt x="296" y="136"/>
                      <a:pt x="296" y="137"/>
                    </a:cubicBezTo>
                    <a:cubicBezTo>
                      <a:pt x="296" y="138"/>
                      <a:pt x="296" y="139"/>
                      <a:pt x="296" y="139"/>
                    </a:cubicBezTo>
                    <a:cubicBezTo>
                      <a:pt x="297" y="141"/>
                      <a:pt x="297" y="142"/>
                      <a:pt x="297" y="144"/>
                    </a:cubicBezTo>
                    <a:cubicBezTo>
                      <a:pt x="297" y="144"/>
                      <a:pt x="297" y="144"/>
                      <a:pt x="297" y="144"/>
                    </a:cubicBezTo>
                    <a:cubicBezTo>
                      <a:pt x="298" y="146"/>
                      <a:pt x="298" y="147"/>
                      <a:pt x="298" y="149"/>
                    </a:cubicBezTo>
                    <a:cubicBezTo>
                      <a:pt x="298" y="149"/>
                      <a:pt x="298" y="150"/>
                      <a:pt x="298" y="150"/>
                    </a:cubicBezTo>
                    <a:cubicBezTo>
                      <a:pt x="298" y="152"/>
                      <a:pt x="299" y="153"/>
                      <a:pt x="299" y="155"/>
                    </a:cubicBezTo>
                    <a:cubicBezTo>
                      <a:pt x="299" y="155"/>
                      <a:pt x="299" y="155"/>
                      <a:pt x="299" y="155"/>
                    </a:cubicBezTo>
                    <a:cubicBezTo>
                      <a:pt x="299" y="159"/>
                      <a:pt x="299" y="163"/>
                      <a:pt x="299" y="167"/>
                    </a:cubicBezTo>
                    <a:cubicBezTo>
                      <a:pt x="299" y="170"/>
                      <a:pt x="299" y="172"/>
                      <a:pt x="299" y="175"/>
                    </a:cubicBezTo>
                    <a:cubicBezTo>
                      <a:pt x="295" y="242"/>
                      <a:pt x="239" y="295"/>
                      <a:pt x="171" y="295"/>
                    </a:cubicBezTo>
                    <a:cubicBezTo>
                      <a:pt x="100" y="295"/>
                      <a:pt x="43" y="237"/>
                      <a:pt x="43" y="167"/>
                    </a:cubicBezTo>
                    <a:cubicBezTo>
                      <a:pt x="43" y="165"/>
                      <a:pt x="43" y="163"/>
                      <a:pt x="43" y="162"/>
                    </a:cubicBezTo>
                    <a:cubicBezTo>
                      <a:pt x="43" y="160"/>
                      <a:pt x="43" y="159"/>
                      <a:pt x="43" y="157"/>
                    </a:cubicBezTo>
                    <a:cubicBezTo>
                      <a:pt x="44" y="154"/>
                      <a:pt x="44" y="150"/>
                      <a:pt x="45" y="147"/>
                    </a:cubicBezTo>
                    <a:cubicBezTo>
                      <a:pt x="45" y="146"/>
                      <a:pt x="45" y="144"/>
                      <a:pt x="45" y="143"/>
                    </a:cubicBezTo>
                    <a:cubicBezTo>
                      <a:pt x="45" y="142"/>
                      <a:pt x="46" y="140"/>
                      <a:pt x="46" y="139"/>
                    </a:cubicBezTo>
                    <a:cubicBezTo>
                      <a:pt x="46" y="138"/>
                      <a:pt x="47" y="137"/>
                      <a:pt x="47" y="135"/>
                    </a:cubicBezTo>
                    <a:cubicBezTo>
                      <a:pt x="48" y="133"/>
                      <a:pt x="48" y="131"/>
                      <a:pt x="49" y="128"/>
                    </a:cubicBezTo>
                    <a:cubicBezTo>
                      <a:pt x="6" y="121"/>
                      <a:pt x="6" y="121"/>
                      <a:pt x="6" y="121"/>
                    </a:cubicBezTo>
                    <a:cubicBezTo>
                      <a:pt x="6" y="123"/>
                      <a:pt x="5" y="125"/>
                      <a:pt x="5" y="126"/>
                    </a:cubicBezTo>
                    <a:cubicBezTo>
                      <a:pt x="4" y="128"/>
                      <a:pt x="4" y="130"/>
                      <a:pt x="3" y="132"/>
                    </a:cubicBezTo>
                    <a:cubicBezTo>
                      <a:pt x="3" y="132"/>
                      <a:pt x="3" y="132"/>
                      <a:pt x="3" y="132"/>
                    </a:cubicBezTo>
                    <a:cubicBezTo>
                      <a:pt x="3" y="134"/>
                      <a:pt x="3" y="136"/>
                      <a:pt x="2" y="137"/>
                    </a:cubicBezTo>
                    <a:cubicBezTo>
                      <a:pt x="2" y="138"/>
                      <a:pt x="2" y="138"/>
                      <a:pt x="2" y="138"/>
                    </a:cubicBezTo>
                    <a:cubicBezTo>
                      <a:pt x="2" y="140"/>
                      <a:pt x="2" y="142"/>
                      <a:pt x="2" y="143"/>
                    </a:cubicBezTo>
                    <a:cubicBezTo>
                      <a:pt x="1" y="145"/>
                      <a:pt x="1" y="147"/>
                      <a:pt x="1" y="148"/>
                    </a:cubicBezTo>
                    <a:cubicBezTo>
                      <a:pt x="1" y="149"/>
                      <a:pt x="1" y="149"/>
                      <a:pt x="1" y="150"/>
                    </a:cubicBezTo>
                    <a:cubicBezTo>
                      <a:pt x="1" y="151"/>
                      <a:pt x="0" y="153"/>
                      <a:pt x="0" y="155"/>
                    </a:cubicBezTo>
                    <a:cubicBezTo>
                      <a:pt x="0" y="157"/>
                      <a:pt x="0" y="158"/>
                      <a:pt x="0" y="160"/>
                    </a:cubicBezTo>
                    <a:cubicBezTo>
                      <a:pt x="0" y="162"/>
                      <a:pt x="0" y="164"/>
                      <a:pt x="0" y="167"/>
                    </a:cubicBezTo>
                    <a:cubicBezTo>
                      <a:pt x="0" y="261"/>
                      <a:pt x="77" y="338"/>
                      <a:pt x="171" y="338"/>
                    </a:cubicBezTo>
                    <a:cubicBezTo>
                      <a:pt x="263" y="338"/>
                      <a:pt x="338" y="266"/>
                      <a:pt x="342" y="175"/>
                    </a:cubicBezTo>
                    <a:cubicBezTo>
                      <a:pt x="342" y="172"/>
                      <a:pt x="342" y="170"/>
                      <a:pt x="342" y="167"/>
                    </a:cubicBezTo>
                    <a:cubicBezTo>
                      <a:pt x="342" y="85"/>
                      <a:pt x="285" y="17"/>
                      <a:pt x="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6" name="Google Shape;796;p31"/>
              <p:cNvSpPr/>
              <p:nvPr/>
            </p:nvSpPr>
            <p:spPr>
              <a:xfrm>
                <a:off x="5076224" y="1660030"/>
                <a:ext cx="149241" cy="142545"/>
              </a:xfrm>
              <a:custGeom>
                <a:avLst/>
                <a:gdLst/>
                <a:ahLst/>
                <a:cxnLst/>
                <a:rect l="l" t="t" r="r" b="b"/>
                <a:pathLst>
                  <a:path w="171" h="163" extrusionOk="0">
                    <a:moveTo>
                      <a:pt x="171" y="0"/>
                    </a:moveTo>
                    <a:cubicBezTo>
                      <a:pt x="167" y="91"/>
                      <a:pt x="92" y="163"/>
                      <a:pt x="0" y="163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68" y="120"/>
                      <a:pt x="124" y="67"/>
                      <a:pt x="128" y="0"/>
                    </a:cubicBez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7" name="Google Shape;797;p31"/>
              <p:cNvSpPr/>
              <p:nvPr/>
            </p:nvSpPr>
            <p:spPr>
              <a:xfrm>
                <a:off x="5313479" y="1549055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8" name="Google Shape;798;p31"/>
              <p:cNvSpPr/>
              <p:nvPr/>
            </p:nvSpPr>
            <p:spPr>
              <a:xfrm>
                <a:off x="5313479" y="1610282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799;p31"/>
              <p:cNvSpPr/>
              <p:nvPr/>
            </p:nvSpPr>
            <p:spPr>
              <a:xfrm>
                <a:off x="5313479" y="1671510"/>
                <a:ext cx="3234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p31"/>
              <p:cNvSpPr/>
              <p:nvPr/>
            </p:nvSpPr>
            <p:spPr>
              <a:xfrm>
                <a:off x="5313479" y="1732737"/>
                <a:ext cx="205800" cy="2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1" name="Google Shape;801;p31"/>
              <p:cNvSpPr/>
              <p:nvPr/>
            </p:nvSpPr>
            <p:spPr>
              <a:xfrm>
                <a:off x="4970989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802;p31"/>
              <p:cNvSpPr/>
              <p:nvPr/>
            </p:nvSpPr>
            <p:spPr>
              <a:xfrm>
                <a:off x="4889672" y="1867628"/>
                <a:ext cx="57600" cy="5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p31"/>
              <p:cNvSpPr/>
              <p:nvPr/>
            </p:nvSpPr>
            <p:spPr>
              <a:xfrm>
                <a:off x="5257036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4" name="Google Shape;804;p31"/>
              <p:cNvSpPr/>
              <p:nvPr/>
            </p:nvSpPr>
            <p:spPr>
              <a:xfrm>
                <a:off x="5175718" y="1867628"/>
                <a:ext cx="57600" cy="5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5" name="Google Shape;805;p31"/>
              <p:cNvSpPr/>
              <p:nvPr/>
            </p:nvSpPr>
            <p:spPr>
              <a:xfrm>
                <a:off x="5543081" y="1884848"/>
                <a:ext cx="1446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Google Shape;806;p31"/>
              <p:cNvSpPr/>
              <p:nvPr/>
            </p:nvSpPr>
            <p:spPr>
              <a:xfrm>
                <a:off x="5461764" y="1867628"/>
                <a:ext cx="56400" cy="57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7" name="Google Shape;807;p31"/>
            <p:cNvGrpSpPr/>
            <p:nvPr/>
          </p:nvGrpSpPr>
          <p:grpSpPr>
            <a:xfrm>
              <a:off x="1442946" y="949677"/>
              <a:ext cx="437992" cy="437992"/>
              <a:chOff x="1309269" y="3291652"/>
              <a:chExt cx="415198" cy="415198"/>
            </a:xfrm>
          </p:grpSpPr>
          <p:sp>
            <p:nvSpPr>
              <p:cNvPr id="808" name="Google Shape;808;p31"/>
              <p:cNvSpPr/>
              <p:nvPr/>
            </p:nvSpPr>
            <p:spPr>
              <a:xfrm>
                <a:off x="1309269" y="3291652"/>
                <a:ext cx="415198" cy="415198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74" extrusionOk="0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809;p31"/>
              <p:cNvSpPr/>
              <p:nvPr/>
            </p:nvSpPr>
            <p:spPr>
              <a:xfrm>
                <a:off x="1364756" y="3349053"/>
                <a:ext cx="304223" cy="299440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3" extrusionOk="0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10" name="Google Shape;810;p31"/>
            <p:cNvSpPr/>
            <p:nvPr/>
          </p:nvSpPr>
          <p:spPr>
            <a:xfrm>
              <a:off x="3052028" y="502143"/>
              <a:ext cx="560784" cy="924988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31"/>
            <p:cNvSpPr/>
            <p:nvPr/>
          </p:nvSpPr>
          <p:spPr>
            <a:xfrm>
              <a:off x="3003630" y="2329937"/>
              <a:ext cx="269949" cy="266432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31"/>
            <p:cNvSpPr/>
            <p:nvPr/>
          </p:nvSpPr>
          <p:spPr>
            <a:xfrm>
              <a:off x="3003613" y="2807213"/>
              <a:ext cx="166095" cy="273984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3" name="Google Shape;813;p31"/>
            <p:cNvGrpSpPr/>
            <p:nvPr/>
          </p:nvGrpSpPr>
          <p:grpSpPr>
            <a:xfrm>
              <a:off x="713221" y="1546974"/>
              <a:ext cx="1380702" cy="2411462"/>
              <a:chOff x="713221" y="1546974"/>
              <a:chExt cx="1380702" cy="2411462"/>
            </a:xfrm>
          </p:grpSpPr>
          <p:sp>
            <p:nvSpPr>
              <p:cNvPr id="814" name="Google Shape;814;p31"/>
              <p:cNvSpPr/>
              <p:nvPr/>
            </p:nvSpPr>
            <p:spPr>
              <a:xfrm flipH="1">
                <a:off x="1210219" y="1617779"/>
                <a:ext cx="451384" cy="297518"/>
              </a:xfrm>
              <a:custGeom>
                <a:avLst/>
                <a:gdLst/>
                <a:ahLst/>
                <a:cxnLst/>
                <a:rect l="l" t="t" r="r" b="b"/>
                <a:pathLst>
                  <a:path w="506" h="334" extrusionOk="0">
                    <a:moveTo>
                      <a:pt x="258" y="0"/>
                    </a:moveTo>
                    <a:cubicBezTo>
                      <a:pt x="376" y="15"/>
                      <a:pt x="376" y="15"/>
                      <a:pt x="376" y="15"/>
                    </a:cubicBezTo>
                    <a:cubicBezTo>
                      <a:pt x="376" y="15"/>
                      <a:pt x="506" y="234"/>
                      <a:pt x="312" y="313"/>
                    </a:cubicBezTo>
                    <a:cubicBezTo>
                      <a:pt x="308" y="321"/>
                      <a:pt x="249" y="334"/>
                      <a:pt x="216" y="329"/>
                    </a:cubicBezTo>
                    <a:cubicBezTo>
                      <a:pt x="0" y="309"/>
                      <a:pt x="65" y="107"/>
                      <a:pt x="92" y="17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5" name="Google Shape;815;p31"/>
              <p:cNvSpPr/>
              <p:nvPr/>
            </p:nvSpPr>
            <p:spPr>
              <a:xfrm flipH="1">
                <a:off x="892277" y="2443613"/>
                <a:ext cx="815622" cy="1284025"/>
              </a:xfrm>
              <a:custGeom>
                <a:avLst/>
                <a:gdLst/>
                <a:ahLst/>
                <a:cxnLst/>
                <a:rect l="l" t="t" r="r" b="b"/>
                <a:pathLst>
                  <a:path w="914" h="1439" extrusionOk="0">
                    <a:moveTo>
                      <a:pt x="7" y="256"/>
                    </a:moveTo>
                    <a:cubicBezTo>
                      <a:pt x="8" y="267"/>
                      <a:pt x="10" y="286"/>
                      <a:pt x="14" y="313"/>
                    </a:cubicBezTo>
                    <a:cubicBezTo>
                      <a:pt x="49" y="572"/>
                      <a:pt x="205" y="1439"/>
                      <a:pt x="205" y="1439"/>
                    </a:cubicBezTo>
                    <a:cubicBezTo>
                      <a:pt x="357" y="1439"/>
                      <a:pt x="357" y="1439"/>
                      <a:pt x="357" y="1439"/>
                    </a:cubicBezTo>
                    <a:cubicBezTo>
                      <a:pt x="307" y="363"/>
                      <a:pt x="307" y="363"/>
                      <a:pt x="307" y="363"/>
                    </a:cubicBezTo>
                    <a:cubicBezTo>
                      <a:pt x="304" y="298"/>
                      <a:pt x="304" y="298"/>
                      <a:pt x="304" y="298"/>
                    </a:cubicBezTo>
                    <a:cubicBezTo>
                      <a:pt x="328" y="363"/>
                      <a:pt x="328" y="363"/>
                      <a:pt x="328" y="363"/>
                    </a:cubicBezTo>
                    <a:cubicBezTo>
                      <a:pt x="755" y="1439"/>
                      <a:pt x="755" y="1439"/>
                      <a:pt x="755" y="1439"/>
                    </a:cubicBezTo>
                    <a:cubicBezTo>
                      <a:pt x="914" y="1439"/>
                      <a:pt x="914" y="1439"/>
                      <a:pt x="914" y="1439"/>
                    </a:cubicBezTo>
                    <a:cubicBezTo>
                      <a:pt x="914" y="1439"/>
                      <a:pt x="631" y="394"/>
                      <a:pt x="580" y="208"/>
                    </a:cubicBezTo>
                    <a:cubicBezTo>
                      <a:pt x="577" y="199"/>
                      <a:pt x="575" y="193"/>
                      <a:pt x="574" y="188"/>
                    </a:cubicBezTo>
                    <a:cubicBezTo>
                      <a:pt x="545" y="90"/>
                      <a:pt x="484" y="5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6" name="Google Shape;816;p31"/>
              <p:cNvSpPr/>
              <p:nvPr/>
            </p:nvSpPr>
            <p:spPr>
              <a:xfrm flipH="1">
                <a:off x="1228602" y="1913255"/>
                <a:ext cx="425512" cy="571207"/>
              </a:xfrm>
              <a:custGeom>
                <a:avLst/>
                <a:gdLst/>
                <a:ahLst/>
                <a:cxnLst/>
                <a:rect l="l" t="t" r="r" b="b"/>
                <a:pathLst>
                  <a:path w="477" h="641" extrusionOk="0">
                    <a:moveTo>
                      <a:pt x="0" y="63"/>
                    </a:move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5"/>
                      <a:pt x="27" y="316"/>
                    </a:cubicBezTo>
                    <a:cubicBezTo>
                      <a:pt x="27" y="317"/>
                      <a:pt x="27" y="318"/>
                      <a:pt x="28" y="320"/>
                    </a:cubicBezTo>
                    <a:cubicBezTo>
                      <a:pt x="28" y="327"/>
                      <a:pt x="30" y="341"/>
                      <a:pt x="31" y="353"/>
                    </a:cubicBezTo>
                    <a:cubicBezTo>
                      <a:pt x="32" y="362"/>
                      <a:pt x="32" y="362"/>
                      <a:pt x="32" y="362"/>
                    </a:cubicBezTo>
                    <a:cubicBezTo>
                      <a:pt x="32" y="362"/>
                      <a:pt x="32" y="363"/>
                      <a:pt x="32" y="364"/>
                    </a:cubicBezTo>
                    <a:cubicBezTo>
                      <a:pt x="33" y="369"/>
                      <a:pt x="33" y="369"/>
                      <a:pt x="33" y="369"/>
                    </a:cubicBezTo>
                    <a:cubicBezTo>
                      <a:pt x="33" y="371"/>
                      <a:pt x="33" y="373"/>
                      <a:pt x="34" y="375"/>
                    </a:cubicBezTo>
                    <a:cubicBezTo>
                      <a:pt x="34" y="379"/>
                      <a:pt x="34" y="379"/>
                      <a:pt x="34" y="379"/>
                    </a:cubicBezTo>
                    <a:cubicBezTo>
                      <a:pt x="34" y="380"/>
                      <a:pt x="34" y="380"/>
                      <a:pt x="34" y="380"/>
                    </a:cubicBezTo>
                    <a:cubicBezTo>
                      <a:pt x="35" y="386"/>
                      <a:pt x="41" y="442"/>
                      <a:pt x="41" y="442"/>
                    </a:cubicBezTo>
                    <a:cubicBezTo>
                      <a:pt x="28" y="595"/>
                      <a:pt x="28" y="595"/>
                      <a:pt x="28" y="595"/>
                    </a:cubicBezTo>
                    <a:cubicBezTo>
                      <a:pt x="234" y="641"/>
                      <a:pt x="234" y="641"/>
                      <a:pt x="234" y="641"/>
                    </a:cubicBezTo>
                    <a:cubicBezTo>
                      <a:pt x="420" y="595"/>
                      <a:pt x="420" y="595"/>
                      <a:pt x="420" y="595"/>
                    </a:cubicBezTo>
                    <a:cubicBezTo>
                      <a:pt x="420" y="455"/>
                      <a:pt x="420" y="455"/>
                      <a:pt x="420" y="455"/>
                    </a:cubicBezTo>
                    <a:cubicBezTo>
                      <a:pt x="420" y="451"/>
                      <a:pt x="420" y="451"/>
                      <a:pt x="420" y="451"/>
                    </a:cubicBezTo>
                    <a:cubicBezTo>
                      <a:pt x="421" y="448"/>
                      <a:pt x="421" y="448"/>
                      <a:pt x="421" y="448"/>
                    </a:cubicBezTo>
                    <a:cubicBezTo>
                      <a:pt x="424" y="430"/>
                      <a:pt x="432" y="380"/>
                      <a:pt x="442" y="322"/>
                    </a:cubicBezTo>
                    <a:cubicBezTo>
                      <a:pt x="442" y="322"/>
                      <a:pt x="442" y="322"/>
                      <a:pt x="442" y="322"/>
                    </a:cubicBezTo>
                    <a:cubicBezTo>
                      <a:pt x="458" y="223"/>
                      <a:pt x="477" y="102"/>
                      <a:pt x="477" y="88"/>
                    </a:cubicBezTo>
                    <a:cubicBezTo>
                      <a:pt x="477" y="88"/>
                      <a:pt x="460" y="80"/>
                      <a:pt x="435" y="68"/>
                    </a:cubicBezTo>
                    <a:cubicBezTo>
                      <a:pt x="435" y="68"/>
                      <a:pt x="435" y="68"/>
                      <a:pt x="435" y="68"/>
                    </a:cubicBezTo>
                    <a:cubicBezTo>
                      <a:pt x="434" y="68"/>
                      <a:pt x="434" y="68"/>
                      <a:pt x="434" y="68"/>
                    </a:cubicBezTo>
                    <a:cubicBezTo>
                      <a:pt x="378" y="42"/>
                      <a:pt x="278" y="0"/>
                      <a:pt x="228" y="1"/>
                    </a:cubicBezTo>
                    <a:cubicBezTo>
                      <a:pt x="155" y="4"/>
                      <a:pt x="0" y="63"/>
                      <a:pt x="0" y="6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7" name="Google Shape;817;p31"/>
              <p:cNvSpPr/>
              <p:nvPr/>
            </p:nvSpPr>
            <p:spPr>
              <a:xfrm flipH="1">
                <a:off x="738412" y="3639812"/>
                <a:ext cx="309092" cy="272328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5" extrusionOk="0">
                    <a:moveTo>
                      <a:pt x="156" y="31"/>
                    </a:move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261" y="198"/>
                      <a:pt x="314" y="230"/>
                    </a:cubicBezTo>
                    <a:cubicBezTo>
                      <a:pt x="347" y="258"/>
                      <a:pt x="335" y="281"/>
                      <a:pt x="328" y="293"/>
                    </a:cubicBezTo>
                    <a:cubicBezTo>
                      <a:pt x="320" y="304"/>
                      <a:pt x="212" y="305"/>
                      <a:pt x="185" y="301"/>
                    </a:cubicBezTo>
                    <a:cubicBezTo>
                      <a:pt x="126" y="293"/>
                      <a:pt x="93" y="218"/>
                      <a:pt x="57" y="211"/>
                    </a:cubicBezTo>
                    <a:cubicBezTo>
                      <a:pt x="21" y="203"/>
                      <a:pt x="0" y="184"/>
                      <a:pt x="15" y="81"/>
                    </a:cubicBezTo>
                    <a:cubicBezTo>
                      <a:pt x="27" y="0"/>
                      <a:pt x="156" y="31"/>
                      <a:pt x="156" y="31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8" name="Google Shape;818;p31"/>
              <p:cNvSpPr/>
              <p:nvPr/>
            </p:nvSpPr>
            <p:spPr>
              <a:xfrm flipH="1">
                <a:off x="713221" y="3728319"/>
                <a:ext cx="332921" cy="230117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58" extrusionOk="0">
                    <a:moveTo>
                      <a:pt x="261" y="82"/>
                    </a:moveTo>
                    <a:cubicBezTo>
                      <a:pt x="261" y="82"/>
                      <a:pt x="296" y="107"/>
                      <a:pt x="326" y="137"/>
                    </a:cubicBezTo>
                    <a:cubicBezTo>
                      <a:pt x="355" y="168"/>
                      <a:pt x="373" y="194"/>
                      <a:pt x="370" y="208"/>
                    </a:cubicBezTo>
                    <a:cubicBezTo>
                      <a:pt x="366" y="221"/>
                      <a:pt x="295" y="258"/>
                      <a:pt x="180" y="213"/>
                    </a:cubicBezTo>
                    <a:cubicBezTo>
                      <a:pt x="122" y="183"/>
                      <a:pt x="6" y="90"/>
                      <a:pt x="3" y="86"/>
                    </a:cubicBezTo>
                    <a:cubicBezTo>
                      <a:pt x="0" y="81"/>
                      <a:pt x="1" y="13"/>
                      <a:pt x="11" y="0"/>
                    </a:cubicBezTo>
                    <a:cubicBezTo>
                      <a:pt x="11" y="0"/>
                      <a:pt x="16" y="31"/>
                      <a:pt x="37" y="44"/>
                    </a:cubicBezTo>
                    <a:cubicBezTo>
                      <a:pt x="59" y="57"/>
                      <a:pt x="149" y="117"/>
                      <a:pt x="149" y="117"/>
                    </a:cubicBezTo>
                    <a:cubicBezTo>
                      <a:pt x="149" y="117"/>
                      <a:pt x="198" y="70"/>
                      <a:pt x="261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9" name="Google Shape;819;p31"/>
              <p:cNvSpPr/>
              <p:nvPr/>
            </p:nvSpPr>
            <p:spPr>
              <a:xfrm flipH="1">
                <a:off x="1374978" y="3639812"/>
                <a:ext cx="312496" cy="272328"/>
              </a:xfrm>
              <a:custGeom>
                <a:avLst/>
                <a:gdLst/>
                <a:ahLst/>
                <a:cxnLst/>
                <a:rect l="l" t="t" r="r" b="b"/>
                <a:pathLst>
                  <a:path w="350" h="305" extrusionOk="0">
                    <a:moveTo>
                      <a:pt x="193" y="31"/>
                    </a:moveTo>
                    <a:cubicBezTo>
                      <a:pt x="176" y="98"/>
                      <a:pt x="176" y="98"/>
                      <a:pt x="176" y="98"/>
                    </a:cubicBezTo>
                    <a:cubicBezTo>
                      <a:pt x="176" y="98"/>
                      <a:pt x="76" y="205"/>
                      <a:pt x="29" y="233"/>
                    </a:cubicBezTo>
                    <a:cubicBezTo>
                      <a:pt x="0" y="275"/>
                      <a:pt x="21" y="274"/>
                      <a:pt x="28" y="286"/>
                    </a:cubicBezTo>
                    <a:cubicBezTo>
                      <a:pt x="36" y="297"/>
                      <a:pt x="128" y="305"/>
                      <a:pt x="155" y="301"/>
                    </a:cubicBezTo>
                    <a:cubicBezTo>
                      <a:pt x="214" y="292"/>
                      <a:pt x="257" y="218"/>
                      <a:pt x="293" y="211"/>
                    </a:cubicBezTo>
                    <a:cubicBezTo>
                      <a:pt x="329" y="203"/>
                      <a:pt x="350" y="184"/>
                      <a:pt x="335" y="81"/>
                    </a:cubicBezTo>
                    <a:cubicBezTo>
                      <a:pt x="323" y="0"/>
                      <a:pt x="193" y="31"/>
                      <a:pt x="193" y="31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0" name="Google Shape;820;p31"/>
              <p:cNvSpPr/>
              <p:nvPr/>
            </p:nvSpPr>
            <p:spPr>
              <a:xfrm flipH="1">
                <a:off x="1377020" y="3728319"/>
                <a:ext cx="332240" cy="230117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58" extrusionOk="0">
                    <a:moveTo>
                      <a:pt x="112" y="82"/>
                    </a:moveTo>
                    <a:cubicBezTo>
                      <a:pt x="112" y="82"/>
                      <a:pt x="77" y="107"/>
                      <a:pt x="47" y="137"/>
                    </a:cubicBezTo>
                    <a:cubicBezTo>
                      <a:pt x="18" y="168"/>
                      <a:pt x="0" y="194"/>
                      <a:pt x="3" y="208"/>
                    </a:cubicBezTo>
                    <a:cubicBezTo>
                      <a:pt x="6" y="221"/>
                      <a:pt x="78" y="258"/>
                      <a:pt x="193" y="213"/>
                    </a:cubicBezTo>
                    <a:cubicBezTo>
                      <a:pt x="250" y="183"/>
                      <a:pt x="367" y="90"/>
                      <a:pt x="370" y="86"/>
                    </a:cubicBezTo>
                    <a:cubicBezTo>
                      <a:pt x="373" y="81"/>
                      <a:pt x="372" y="13"/>
                      <a:pt x="362" y="0"/>
                    </a:cubicBezTo>
                    <a:cubicBezTo>
                      <a:pt x="362" y="0"/>
                      <a:pt x="357" y="31"/>
                      <a:pt x="335" y="44"/>
                    </a:cubicBezTo>
                    <a:cubicBezTo>
                      <a:pt x="314" y="57"/>
                      <a:pt x="224" y="117"/>
                      <a:pt x="224" y="117"/>
                    </a:cubicBezTo>
                    <a:cubicBezTo>
                      <a:pt x="224" y="117"/>
                      <a:pt x="175" y="70"/>
                      <a:pt x="112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31"/>
              <p:cNvSpPr/>
              <p:nvPr/>
            </p:nvSpPr>
            <p:spPr>
              <a:xfrm flipH="1">
                <a:off x="835769" y="1991549"/>
                <a:ext cx="548060" cy="518784"/>
              </a:xfrm>
              <a:custGeom>
                <a:avLst/>
                <a:gdLst/>
                <a:ahLst/>
                <a:cxnLst/>
                <a:rect l="l" t="t" r="r" b="b"/>
                <a:pathLst>
                  <a:path w="615" h="582" extrusionOk="0">
                    <a:moveTo>
                      <a:pt x="0" y="88"/>
                    </a:moveTo>
                    <a:cubicBezTo>
                      <a:pt x="174" y="0"/>
                      <a:pt x="174" y="0"/>
                      <a:pt x="174" y="0"/>
                    </a:cubicBezTo>
                    <a:cubicBezTo>
                      <a:pt x="174" y="0"/>
                      <a:pt x="500" y="310"/>
                      <a:pt x="545" y="352"/>
                    </a:cubicBezTo>
                    <a:cubicBezTo>
                      <a:pt x="603" y="404"/>
                      <a:pt x="615" y="538"/>
                      <a:pt x="510" y="551"/>
                    </a:cubicBezTo>
                    <a:cubicBezTo>
                      <a:pt x="221" y="582"/>
                      <a:pt x="221" y="582"/>
                      <a:pt x="221" y="582"/>
                    </a:cubicBezTo>
                    <a:cubicBezTo>
                      <a:pt x="237" y="399"/>
                      <a:pt x="237" y="399"/>
                      <a:pt x="237" y="399"/>
                    </a:cubicBezTo>
                    <a:cubicBezTo>
                      <a:pt x="48" y="255"/>
                      <a:pt x="48" y="255"/>
                      <a:pt x="48" y="255"/>
                    </a:cubicBezTo>
                    <a:cubicBezTo>
                      <a:pt x="0" y="88"/>
                      <a:pt x="0" y="88"/>
                      <a:pt x="0" y="8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31"/>
              <p:cNvSpPr/>
              <p:nvPr/>
            </p:nvSpPr>
            <p:spPr>
              <a:xfrm flipH="1">
                <a:off x="1041376" y="2250941"/>
                <a:ext cx="184502" cy="54466"/>
              </a:xfrm>
              <a:custGeom>
                <a:avLst/>
                <a:gdLst/>
                <a:ahLst/>
                <a:cxnLst/>
                <a:rect l="l" t="t" r="r" b="b"/>
                <a:pathLst>
                  <a:path w="271" h="80" extrusionOk="0">
                    <a:moveTo>
                      <a:pt x="0" y="0"/>
                    </a:moveTo>
                    <a:lnTo>
                      <a:pt x="5" y="68"/>
                    </a:lnTo>
                    <a:lnTo>
                      <a:pt x="271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31"/>
              <p:cNvSpPr/>
              <p:nvPr/>
            </p:nvSpPr>
            <p:spPr>
              <a:xfrm flipH="1">
                <a:off x="1585351" y="1969082"/>
                <a:ext cx="395556" cy="444574"/>
              </a:xfrm>
              <a:custGeom>
                <a:avLst/>
                <a:gdLst/>
                <a:ahLst/>
                <a:cxnLst/>
                <a:rect l="l" t="t" r="r" b="b"/>
                <a:pathLst>
                  <a:path w="443" h="498" extrusionOk="0">
                    <a:moveTo>
                      <a:pt x="0" y="106"/>
                    </a:moveTo>
                    <a:cubicBezTo>
                      <a:pt x="0" y="106"/>
                      <a:pt x="208" y="496"/>
                      <a:pt x="287" y="497"/>
                    </a:cubicBezTo>
                    <a:cubicBezTo>
                      <a:pt x="365" y="498"/>
                      <a:pt x="443" y="264"/>
                      <a:pt x="443" y="264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366" y="0"/>
                      <a:pt x="282" y="287"/>
                      <a:pt x="273" y="291"/>
                    </a:cubicBezTo>
                    <a:cubicBezTo>
                      <a:pt x="47" y="16"/>
                      <a:pt x="47" y="16"/>
                      <a:pt x="47" y="16"/>
                    </a:cubicBezTo>
                    <a:cubicBezTo>
                      <a:pt x="0" y="106"/>
                      <a:pt x="0" y="106"/>
                      <a:pt x="0" y="10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31"/>
              <p:cNvSpPr/>
              <p:nvPr/>
            </p:nvSpPr>
            <p:spPr>
              <a:xfrm flipH="1">
                <a:off x="1950270" y="1940487"/>
                <a:ext cx="111654" cy="141610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59" extrusionOk="0">
                    <a:moveTo>
                      <a:pt x="110" y="141"/>
                    </a:moveTo>
                    <a:cubicBezTo>
                      <a:pt x="110" y="141"/>
                      <a:pt x="58" y="159"/>
                      <a:pt x="35" y="152"/>
                    </a:cubicBezTo>
                    <a:cubicBezTo>
                      <a:pt x="13" y="144"/>
                      <a:pt x="0" y="127"/>
                      <a:pt x="0" y="127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9"/>
                      <a:pt x="76" y="0"/>
                      <a:pt x="78" y="2"/>
                    </a:cubicBezTo>
                    <a:cubicBezTo>
                      <a:pt x="79" y="4"/>
                      <a:pt x="125" y="84"/>
                      <a:pt x="125" y="84"/>
                    </a:cubicBezTo>
                    <a:cubicBezTo>
                      <a:pt x="110" y="141"/>
                      <a:pt x="110" y="141"/>
                      <a:pt x="110" y="141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31"/>
              <p:cNvSpPr/>
              <p:nvPr/>
            </p:nvSpPr>
            <p:spPr>
              <a:xfrm flipH="1">
                <a:off x="1997246" y="2075290"/>
                <a:ext cx="33360" cy="2723"/>
              </a:xfrm>
              <a:custGeom>
                <a:avLst/>
                <a:gdLst/>
                <a:ahLst/>
                <a:cxnLst/>
                <a:rect l="l" t="t" r="r" b="b"/>
                <a:pathLst>
                  <a:path w="37" h="3" extrusionOk="0">
                    <a:moveTo>
                      <a:pt x="37" y="0"/>
                    </a:moveTo>
                    <a:cubicBezTo>
                      <a:pt x="29" y="2"/>
                      <a:pt x="21" y="3"/>
                      <a:pt x="13" y="3"/>
                    </a:cubicBezTo>
                    <a:cubicBezTo>
                      <a:pt x="8" y="3"/>
                      <a:pt x="4" y="2"/>
                      <a:pt x="0" y="1"/>
                    </a:cubicBezTo>
                    <a:cubicBezTo>
                      <a:pt x="4" y="2"/>
                      <a:pt x="8" y="3"/>
                      <a:pt x="13" y="3"/>
                    </a:cubicBezTo>
                    <a:cubicBezTo>
                      <a:pt x="21" y="3"/>
                      <a:pt x="29" y="2"/>
                      <a:pt x="37" y="0"/>
                    </a:cubicBezTo>
                    <a:moveTo>
                      <a:pt x="37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solidFill>
                <a:srgbClr val="FFD1BE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31"/>
              <p:cNvSpPr/>
              <p:nvPr/>
            </p:nvSpPr>
            <p:spPr>
              <a:xfrm flipH="1">
                <a:off x="1957759" y="2005846"/>
                <a:ext cx="99400" cy="7216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81" extrusionOk="0">
                    <a:moveTo>
                      <a:pt x="71" y="1"/>
                    </a:moveTo>
                    <a:cubicBezTo>
                      <a:pt x="72" y="2"/>
                      <a:pt x="72" y="2"/>
                      <a:pt x="72" y="2"/>
                    </a:cubicBezTo>
                    <a:cubicBezTo>
                      <a:pt x="74" y="4"/>
                      <a:pt x="75" y="6"/>
                      <a:pt x="77" y="7"/>
                    </a:cubicBezTo>
                    <a:cubicBezTo>
                      <a:pt x="75" y="5"/>
                      <a:pt x="73" y="3"/>
                      <a:pt x="71" y="1"/>
                    </a:cubicBezTo>
                    <a:moveTo>
                      <a:pt x="68" y="0"/>
                    </a:moveTo>
                    <a:cubicBezTo>
                      <a:pt x="68" y="0"/>
                      <a:pt x="68" y="0"/>
                      <a:pt x="68" y="1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20"/>
                      <a:pt x="66" y="21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1" y="60"/>
                      <a:pt x="54" y="66"/>
                      <a:pt x="47" y="66"/>
                    </a:cubicBezTo>
                    <a:cubicBezTo>
                      <a:pt x="46" y="66"/>
                      <a:pt x="46" y="66"/>
                      <a:pt x="45" y="66"/>
                    </a:cubicBezTo>
                    <a:cubicBezTo>
                      <a:pt x="38" y="65"/>
                      <a:pt x="38" y="65"/>
                      <a:pt x="38" y="65"/>
                    </a:cubicBezTo>
                    <a:cubicBezTo>
                      <a:pt x="24" y="63"/>
                      <a:pt x="24" y="63"/>
                      <a:pt x="24" y="63"/>
                    </a:cubicBezTo>
                    <a:cubicBezTo>
                      <a:pt x="21" y="63"/>
                      <a:pt x="18" y="62"/>
                      <a:pt x="16" y="60"/>
                    </a:cubicBezTo>
                    <a:cubicBezTo>
                      <a:pt x="15" y="60"/>
                      <a:pt x="15" y="60"/>
                      <a:pt x="14" y="60"/>
                    </a:cubicBezTo>
                    <a:cubicBezTo>
                      <a:pt x="9" y="60"/>
                      <a:pt x="5" y="60"/>
                      <a:pt x="0" y="59"/>
                    </a:cubicBezTo>
                    <a:cubicBezTo>
                      <a:pt x="6" y="65"/>
                      <a:pt x="16" y="74"/>
                      <a:pt x="30" y="79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34" y="80"/>
                      <a:pt x="38" y="81"/>
                      <a:pt x="43" y="81"/>
                    </a:cubicBezTo>
                    <a:cubicBezTo>
                      <a:pt x="51" y="81"/>
                      <a:pt x="59" y="80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76" y="76"/>
                      <a:pt x="84" y="74"/>
                      <a:pt x="91" y="72"/>
                    </a:cubicBezTo>
                    <a:cubicBezTo>
                      <a:pt x="112" y="49"/>
                      <a:pt x="109" y="22"/>
                      <a:pt x="109" y="22"/>
                    </a:cubicBezTo>
                    <a:cubicBezTo>
                      <a:pt x="109" y="22"/>
                      <a:pt x="109" y="22"/>
                      <a:pt x="109" y="22"/>
                    </a:cubicBezTo>
                    <a:cubicBezTo>
                      <a:pt x="99" y="20"/>
                      <a:pt x="92" y="17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0" y="11"/>
                      <a:pt x="75" y="8"/>
                      <a:pt x="71" y="4"/>
                    </a:cubicBezTo>
                    <a:cubicBezTo>
                      <a:pt x="70" y="2"/>
                      <a:pt x="69" y="1"/>
                      <a:pt x="68" y="0"/>
                    </a:cubicBezTo>
                  </a:path>
                </a:pathLst>
              </a:custGeom>
              <a:solidFill>
                <a:srgbClr val="FF86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31"/>
              <p:cNvSpPr/>
              <p:nvPr/>
            </p:nvSpPr>
            <p:spPr>
              <a:xfrm flipH="1">
                <a:off x="2004736" y="1871725"/>
                <a:ext cx="5447" cy="49019"/>
              </a:xfrm>
              <a:custGeom>
                <a:avLst/>
                <a:gdLst/>
                <a:ahLst/>
                <a:cxnLst/>
                <a:rect l="l" t="t" r="r" b="b"/>
                <a:pathLst>
                  <a:path w="8" h="72" extrusionOk="0">
                    <a:moveTo>
                      <a:pt x="8" y="0"/>
                    </a:moveTo>
                    <a:lnTo>
                      <a:pt x="0" y="7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828" name="Google Shape;828;p31"/>
              <p:cNvCxnSpPr/>
              <p:nvPr/>
            </p:nvCxnSpPr>
            <p:spPr>
              <a:xfrm>
                <a:off x="2004736" y="1871725"/>
                <a:ext cx="5462" cy="48921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829" name="Google Shape;829;p31"/>
              <p:cNvSpPr/>
              <p:nvPr/>
            </p:nvSpPr>
            <p:spPr>
              <a:xfrm flipH="1">
                <a:off x="1995204" y="1871044"/>
                <a:ext cx="24509" cy="51742"/>
              </a:xfrm>
              <a:custGeom>
                <a:avLst/>
                <a:gdLst/>
                <a:ahLst/>
                <a:cxnLst/>
                <a:rect l="l" t="t" r="r" b="b"/>
                <a:pathLst>
                  <a:path w="36" h="76" extrusionOk="0">
                    <a:moveTo>
                      <a:pt x="27" y="76"/>
                    </a:moveTo>
                    <a:lnTo>
                      <a:pt x="0" y="72"/>
                    </a:lnTo>
                    <a:lnTo>
                      <a:pt x="9" y="0"/>
                    </a:lnTo>
                    <a:lnTo>
                      <a:pt x="36" y="3"/>
                    </a:lnTo>
                    <a:lnTo>
                      <a:pt x="27" y="7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31"/>
              <p:cNvSpPr/>
              <p:nvPr/>
            </p:nvSpPr>
            <p:spPr>
              <a:xfrm flipH="1">
                <a:off x="1987034" y="1905085"/>
                <a:ext cx="61274" cy="160673"/>
              </a:xfrm>
              <a:custGeom>
                <a:avLst/>
                <a:gdLst/>
                <a:ahLst/>
                <a:cxnLst/>
                <a:rect l="l" t="t" r="r" b="b"/>
                <a:pathLst>
                  <a:path w="69" h="180" extrusionOk="0">
                    <a:moveTo>
                      <a:pt x="56" y="3"/>
                    </a:moveTo>
                    <a:cubicBezTo>
                      <a:pt x="49" y="2"/>
                      <a:pt x="49" y="2"/>
                      <a:pt x="49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" y="159"/>
                      <a:pt x="1" y="159"/>
                      <a:pt x="1" y="159"/>
                    </a:cubicBezTo>
                    <a:cubicBezTo>
                      <a:pt x="0" y="168"/>
                      <a:pt x="5" y="175"/>
                      <a:pt x="14" y="176"/>
                    </a:cubicBezTo>
                    <a:cubicBezTo>
                      <a:pt x="28" y="178"/>
                      <a:pt x="28" y="178"/>
                      <a:pt x="28" y="178"/>
                    </a:cubicBezTo>
                    <a:cubicBezTo>
                      <a:pt x="35" y="179"/>
                      <a:pt x="35" y="179"/>
                      <a:pt x="35" y="179"/>
                    </a:cubicBezTo>
                    <a:cubicBezTo>
                      <a:pt x="43" y="180"/>
                      <a:pt x="51" y="173"/>
                      <a:pt x="52" y="165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56" y="3"/>
                      <a:pt x="56" y="3"/>
                      <a:pt x="56" y="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31"/>
              <p:cNvSpPr/>
              <p:nvPr/>
            </p:nvSpPr>
            <p:spPr>
              <a:xfrm flipH="1">
                <a:off x="1913506" y="1664075"/>
                <a:ext cx="161354" cy="202203"/>
              </a:xfrm>
              <a:custGeom>
                <a:avLst/>
                <a:gdLst/>
                <a:ahLst/>
                <a:cxnLst/>
                <a:rect l="l" t="t" r="r" b="b"/>
                <a:pathLst>
                  <a:path w="181" h="227" extrusionOk="0">
                    <a:moveTo>
                      <a:pt x="175" y="122"/>
                    </a:moveTo>
                    <a:cubicBezTo>
                      <a:pt x="170" y="182"/>
                      <a:pt x="127" y="227"/>
                      <a:pt x="80" y="222"/>
                    </a:cubicBezTo>
                    <a:cubicBezTo>
                      <a:pt x="33" y="218"/>
                      <a:pt x="0" y="166"/>
                      <a:pt x="6" y="106"/>
                    </a:cubicBezTo>
                    <a:cubicBezTo>
                      <a:pt x="11" y="46"/>
                      <a:pt x="54" y="0"/>
                      <a:pt x="101" y="5"/>
                    </a:cubicBezTo>
                    <a:cubicBezTo>
                      <a:pt x="148" y="9"/>
                      <a:pt x="181" y="62"/>
                      <a:pt x="175" y="1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31"/>
              <p:cNvSpPr/>
              <p:nvPr/>
            </p:nvSpPr>
            <p:spPr>
              <a:xfrm flipH="1">
                <a:off x="1896486" y="1640246"/>
                <a:ext cx="197438" cy="255987"/>
              </a:xfrm>
              <a:custGeom>
                <a:avLst/>
                <a:gdLst/>
                <a:ahLst/>
                <a:cxnLst/>
                <a:rect l="l" t="t" r="r" b="b"/>
                <a:pathLst>
                  <a:path w="221" h="287" extrusionOk="0">
                    <a:moveTo>
                      <a:pt x="192" y="69"/>
                    </a:moveTo>
                    <a:cubicBezTo>
                      <a:pt x="163" y="13"/>
                      <a:pt x="104" y="0"/>
                      <a:pt x="58" y="41"/>
                    </a:cubicBezTo>
                    <a:cubicBezTo>
                      <a:pt x="13" y="82"/>
                      <a:pt x="0" y="161"/>
                      <a:pt x="29" y="218"/>
                    </a:cubicBezTo>
                    <a:cubicBezTo>
                      <a:pt x="58" y="274"/>
                      <a:pt x="118" y="287"/>
                      <a:pt x="163" y="246"/>
                    </a:cubicBezTo>
                    <a:cubicBezTo>
                      <a:pt x="208" y="205"/>
                      <a:pt x="221" y="126"/>
                      <a:pt x="192" y="69"/>
                    </a:cubicBezTo>
                    <a:close/>
                    <a:moveTo>
                      <a:pt x="153" y="227"/>
                    </a:moveTo>
                    <a:cubicBezTo>
                      <a:pt x="116" y="260"/>
                      <a:pt x="68" y="250"/>
                      <a:pt x="44" y="204"/>
                    </a:cubicBezTo>
                    <a:cubicBezTo>
                      <a:pt x="21" y="158"/>
                      <a:pt x="31" y="93"/>
                      <a:pt x="68" y="60"/>
                    </a:cubicBezTo>
                    <a:cubicBezTo>
                      <a:pt x="105" y="27"/>
                      <a:pt x="154" y="37"/>
                      <a:pt x="177" y="83"/>
                    </a:cubicBezTo>
                    <a:cubicBezTo>
                      <a:pt x="201" y="129"/>
                      <a:pt x="190" y="194"/>
                      <a:pt x="153" y="2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31"/>
              <p:cNvSpPr/>
              <p:nvPr/>
            </p:nvSpPr>
            <p:spPr>
              <a:xfrm flipH="1">
                <a:off x="1989758" y="1937083"/>
                <a:ext cx="101442" cy="123228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38" extrusionOk="0">
                    <a:moveTo>
                      <a:pt x="113" y="43"/>
                    </a:moveTo>
                    <a:cubicBezTo>
                      <a:pt x="112" y="50"/>
                      <a:pt x="103" y="52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99" y="53"/>
                      <a:pt x="100" y="53"/>
                      <a:pt x="99" y="53"/>
                    </a:cubicBezTo>
                    <a:cubicBezTo>
                      <a:pt x="99" y="54"/>
                      <a:pt x="100" y="55"/>
                      <a:pt x="103" y="58"/>
                    </a:cubicBezTo>
                    <a:cubicBezTo>
                      <a:pt x="106" y="61"/>
                      <a:pt x="109" y="65"/>
                      <a:pt x="108" y="73"/>
                    </a:cubicBezTo>
                    <a:cubicBezTo>
                      <a:pt x="108" y="76"/>
                      <a:pt x="106" y="78"/>
                      <a:pt x="104" y="79"/>
                    </a:cubicBezTo>
                    <a:cubicBezTo>
                      <a:pt x="100" y="82"/>
                      <a:pt x="95" y="83"/>
                      <a:pt x="95" y="83"/>
                    </a:cubicBezTo>
                    <a:cubicBezTo>
                      <a:pt x="95" y="83"/>
                      <a:pt x="95" y="83"/>
                      <a:pt x="95" y="83"/>
                    </a:cubicBezTo>
                    <a:cubicBezTo>
                      <a:pt x="96" y="84"/>
                      <a:pt x="106" y="89"/>
                      <a:pt x="103" y="100"/>
                    </a:cubicBezTo>
                    <a:cubicBezTo>
                      <a:pt x="101" y="111"/>
                      <a:pt x="85" y="110"/>
                      <a:pt x="85" y="111"/>
                    </a:cubicBezTo>
                    <a:cubicBezTo>
                      <a:pt x="85" y="111"/>
                      <a:pt x="89" y="113"/>
                      <a:pt x="92" y="116"/>
                    </a:cubicBezTo>
                    <a:cubicBezTo>
                      <a:pt x="93" y="118"/>
                      <a:pt x="94" y="121"/>
                      <a:pt x="92" y="124"/>
                    </a:cubicBezTo>
                    <a:cubicBezTo>
                      <a:pt x="89" y="130"/>
                      <a:pt x="79" y="133"/>
                      <a:pt x="72" y="135"/>
                    </a:cubicBezTo>
                    <a:cubicBezTo>
                      <a:pt x="71" y="135"/>
                      <a:pt x="70" y="135"/>
                      <a:pt x="69" y="136"/>
                    </a:cubicBezTo>
                    <a:cubicBezTo>
                      <a:pt x="68" y="136"/>
                      <a:pt x="68" y="136"/>
                      <a:pt x="68" y="136"/>
                    </a:cubicBezTo>
                    <a:cubicBezTo>
                      <a:pt x="67" y="136"/>
                      <a:pt x="67" y="136"/>
                      <a:pt x="67" y="136"/>
                    </a:cubicBezTo>
                    <a:cubicBezTo>
                      <a:pt x="50" y="138"/>
                      <a:pt x="26" y="137"/>
                      <a:pt x="15" y="127"/>
                    </a:cubicBezTo>
                    <a:cubicBezTo>
                      <a:pt x="11" y="123"/>
                      <a:pt x="11" y="111"/>
                      <a:pt x="14" y="104"/>
                    </a:cubicBezTo>
                    <a:cubicBezTo>
                      <a:pt x="0" y="94"/>
                      <a:pt x="3" y="71"/>
                      <a:pt x="12" y="67"/>
                    </a:cubicBezTo>
                    <a:cubicBezTo>
                      <a:pt x="0" y="47"/>
                      <a:pt x="7" y="37"/>
                      <a:pt x="17" y="33"/>
                    </a:cubicBezTo>
                    <a:cubicBezTo>
                      <a:pt x="14" y="14"/>
                      <a:pt x="26" y="2"/>
                      <a:pt x="33" y="0"/>
                    </a:cubicBezTo>
                    <a:cubicBezTo>
                      <a:pt x="41" y="0"/>
                      <a:pt x="54" y="3"/>
                      <a:pt x="73" y="10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3" y="10"/>
                      <a:pt x="73" y="11"/>
                      <a:pt x="74" y="11"/>
                    </a:cubicBezTo>
                    <a:cubicBezTo>
                      <a:pt x="76" y="12"/>
                      <a:pt x="86" y="15"/>
                      <a:pt x="88" y="17"/>
                    </a:cubicBezTo>
                    <a:cubicBezTo>
                      <a:pt x="105" y="24"/>
                      <a:pt x="114" y="36"/>
                      <a:pt x="113" y="4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31"/>
              <p:cNvSpPr/>
              <p:nvPr/>
            </p:nvSpPr>
            <p:spPr>
              <a:xfrm flipH="1">
                <a:off x="1938015" y="1908489"/>
                <a:ext cx="118462" cy="117101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33" y="86"/>
                    </a:moveTo>
                    <a:cubicBezTo>
                      <a:pt x="133" y="86"/>
                      <a:pt x="116" y="34"/>
                      <a:pt x="82" y="7"/>
                    </a:cubicBezTo>
                    <a:cubicBezTo>
                      <a:pt x="65" y="0"/>
                      <a:pt x="0" y="52"/>
                      <a:pt x="0" y="52"/>
                    </a:cubicBezTo>
                    <a:cubicBezTo>
                      <a:pt x="5" y="77"/>
                      <a:pt x="38" y="80"/>
                      <a:pt x="61" y="61"/>
                    </a:cubicBezTo>
                    <a:cubicBezTo>
                      <a:pt x="61" y="61"/>
                      <a:pt x="44" y="116"/>
                      <a:pt x="108" y="131"/>
                    </a:cubicBezTo>
                    <a:cubicBezTo>
                      <a:pt x="133" y="86"/>
                      <a:pt x="133" y="86"/>
                      <a:pt x="133" y="8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5" name="Google Shape;835;p31"/>
              <p:cNvSpPr/>
              <p:nvPr/>
            </p:nvSpPr>
            <p:spPr>
              <a:xfrm flipH="1">
                <a:off x="1980907" y="2003804"/>
                <a:ext cx="15659" cy="13616"/>
              </a:xfrm>
              <a:custGeom>
                <a:avLst/>
                <a:gdLst/>
                <a:ahLst/>
                <a:cxnLst/>
                <a:rect l="l" t="t" r="r" b="b"/>
                <a:pathLst>
                  <a:path w="18" h="15" extrusionOk="0">
                    <a:moveTo>
                      <a:pt x="1" y="0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1" y="3"/>
                      <a:pt x="2" y="4"/>
                      <a:pt x="3" y="6"/>
                    </a:cubicBezTo>
                    <a:cubicBezTo>
                      <a:pt x="7" y="10"/>
                      <a:pt x="12" y="13"/>
                      <a:pt x="18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4" y="13"/>
                      <a:pt x="12" y="11"/>
                      <a:pt x="9" y="9"/>
                    </a:cubicBezTo>
                    <a:cubicBezTo>
                      <a:pt x="7" y="8"/>
                      <a:pt x="6" y="6"/>
                      <a:pt x="4" y="4"/>
                    </a:cubicBezTo>
                    <a:cubicBezTo>
                      <a:pt x="4" y="4"/>
                      <a:pt x="4" y="4"/>
                      <a:pt x="3" y="3"/>
                    </a:cubicBezTo>
                    <a:cubicBezTo>
                      <a:pt x="3" y="2"/>
                      <a:pt x="2" y="1"/>
                      <a:pt x="1" y="0"/>
                    </a:cubicBezTo>
                  </a:path>
                </a:pathLst>
              </a:custGeom>
              <a:solidFill>
                <a:srgbClr val="FF643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31"/>
              <p:cNvSpPr/>
              <p:nvPr/>
            </p:nvSpPr>
            <p:spPr>
              <a:xfrm flipH="1">
                <a:off x="1995885" y="1954785"/>
                <a:ext cx="60593" cy="51061"/>
              </a:xfrm>
              <a:custGeom>
                <a:avLst/>
                <a:gdLst/>
                <a:ahLst/>
                <a:cxnLst/>
                <a:rect l="l" t="t" r="r" b="b"/>
                <a:pathLst>
                  <a:path w="68" h="57" extrusionOk="0">
                    <a:moveTo>
                      <a:pt x="0" y="0"/>
                    </a:moveTo>
                    <a:cubicBezTo>
                      <a:pt x="0" y="6"/>
                      <a:pt x="3" y="12"/>
                      <a:pt x="8" y="16"/>
                    </a:cubicBezTo>
                    <a:cubicBezTo>
                      <a:pt x="13" y="20"/>
                      <a:pt x="19" y="22"/>
                      <a:pt x="26" y="23"/>
                    </a:cubicBezTo>
                    <a:cubicBezTo>
                      <a:pt x="26" y="23"/>
                      <a:pt x="27" y="23"/>
                      <a:pt x="28" y="23"/>
                    </a:cubicBezTo>
                    <a:cubicBezTo>
                      <a:pt x="33" y="23"/>
                      <a:pt x="39" y="22"/>
                      <a:pt x="44" y="20"/>
                    </a:cubicBezTo>
                    <a:cubicBezTo>
                      <a:pt x="49" y="19"/>
                      <a:pt x="53" y="17"/>
                      <a:pt x="57" y="15"/>
                    </a:cubicBezTo>
                    <a:cubicBezTo>
                      <a:pt x="56" y="19"/>
                      <a:pt x="56" y="24"/>
                      <a:pt x="57" y="28"/>
                    </a:cubicBezTo>
                    <a:cubicBezTo>
                      <a:pt x="57" y="29"/>
                      <a:pt x="57" y="31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4"/>
                      <a:pt x="57" y="36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41"/>
                      <a:pt x="59" y="43"/>
                      <a:pt x="60" y="46"/>
                    </a:cubicBezTo>
                    <a:cubicBezTo>
                      <a:pt x="62" y="50"/>
                      <a:pt x="64" y="54"/>
                      <a:pt x="67" y="57"/>
                    </a:cubicBezTo>
                    <a:cubicBezTo>
                      <a:pt x="68" y="57"/>
                      <a:pt x="68" y="56"/>
                      <a:pt x="68" y="55"/>
                    </a:cubicBezTo>
                    <a:cubicBezTo>
                      <a:pt x="53" y="34"/>
                      <a:pt x="61" y="9"/>
                      <a:pt x="61" y="9"/>
                    </a:cubicBezTo>
                    <a:cubicBezTo>
                      <a:pt x="51" y="17"/>
                      <a:pt x="40" y="22"/>
                      <a:pt x="29" y="22"/>
                    </a:cubicBezTo>
                    <a:cubicBezTo>
                      <a:pt x="15" y="22"/>
                      <a:pt x="3" y="14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7" name="Google Shape;837;p31"/>
              <p:cNvSpPr/>
              <p:nvPr/>
            </p:nvSpPr>
            <p:spPr>
              <a:xfrm flipH="1">
                <a:off x="1980907" y="1954785"/>
                <a:ext cx="75571" cy="62635"/>
              </a:xfrm>
              <a:custGeom>
                <a:avLst/>
                <a:gdLst/>
                <a:ahLst/>
                <a:cxnLst/>
                <a:rect l="l" t="t" r="r" b="b"/>
                <a:pathLst>
                  <a:path w="85" h="70" extrusionOk="0">
                    <a:moveTo>
                      <a:pt x="76" y="64"/>
                    </a:moveTo>
                    <a:cubicBezTo>
                      <a:pt x="79" y="66"/>
                      <a:pt x="81" y="68"/>
                      <a:pt x="85" y="70"/>
                    </a:cubicBezTo>
                    <a:cubicBezTo>
                      <a:pt x="82" y="68"/>
                      <a:pt x="79" y="66"/>
                      <a:pt x="76" y="64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14"/>
                      <a:pt x="15" y="22"/>
                      <a:pt x="29" y="22"/>
                    </a:cubicBezTo>
                    <a:cubicBezTo>
                      <a:pt x="40" y="22"/>
                      <a:pt x="51" y="17"/>
                      <a:pt x="61" y="9"/>
                    </a:cubicBezTo>
                    <a:cubicBezTo>
                      <a:pt x="61" y="9"/>
                      <a:pt x="53" y="34"/>
                      <a:pt x="68" y="55"/>
                    </a:cubicBezTo>
                    <a:cubicBezTo>
                      <a:pt x="69" y="56"/>
                      <a:pt x="70" y="57"/>
                      <a:pt x="70" y="58"/>
                    </a:cubicBezTo>
                    <a:cubicBezTo>
                      <a:pt x="56" y="40"/>
                      <a:pt x="61" y="17"/>
                      <a:pt x="63" y="11"/>
                    </a:cubicBezTo>
                    <a:cubicBezTo>
                      <a:pt x="64" y="6"/>
                      <a:pt x="64" y="6"/>
                      <a:pt x="64" y="6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4" y="11"/>
                      <a:pt x="49" y="14"/>
                      <a:pt x="43" y="16"/>
                    </a:cubicBezTo>
                    <a:cubicBezTo>
                      <a:pt x="37" y="18"/>
                      <a:pt x="32" y="19"/>
                      <a:pt x="26" y="19"/>
                    </a:cubicBezTo>
                    <a:cubicBezTo>
                      <a:pt x="26" y="19"/>
                      <a:pt x="25" y="19"/>
                      <a:pt x="25" y="19"/>
                    </a:cubicBezTo>
                    <a:cubicBezTo>
                      <a:pt x="20" y="19"/>
                      <a:pt x="14" y="18"/>
                      <a:pt x="9" y="14"/>
                    </a:cubicBezTo>
                    <a:cubicBezTo>
                      <a:pt x="5" y="11"/>
                      <a:pt x="1" y="6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838;p31"/>
              <p:cNvSpPr/>
              <p:nvPr/>
            </p:nvSpPr>
            <p:spPr>
              <a:xfrm flipH="1">
                <a:off x="2008820" y="2029675"/>
                <a:ext cx="53785" cy="10893"/>
              </a:xfrm>
              <a:custGeom>
                <a:avLst/>
                <a:gdLst/>
                <a:ahLst/>
                <a:cxnLst/>
                <a:rect l="l" t="t" r="r" b="b"/>
                <a:pathLst>
                  <a:path w="60" h="12" extrusionOk="0">
                    <a:moveTo>
                      <a:pt x="0" y="0"/>
                    </a:moveTo>
                    <a:cubicBezTo>
                      <a:pt x="60" y="12"/>
                      <a:pt x="60" y="12"/>
                      <a:pt x="60" y="12"/>
                    </a:cubicBezTo>
                    <a:cubicBezTo>
                      <a:pt x="57" y="9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9" name="Google Shape;839;p31"/>
              <p:cNvSpPr/>
              <p:nvPr/>
            </p:nvSpPr>
            <p:spPr>
              <a:xfrm flipH="1">
                <a:off x="1998608" y="2000399"/>
                <a:ext cx="63316" cy="10893"/>
              </a:xfrm>
              <a:custGeom>
                <a:avLst/>
                <a:gdLst/>
                <a:ahLst/>
                <a:cxnLst/>
                <a:rect l="l" t="t" r="r" b="b"/>
                <a:pathLst>
                  <a:path w="71" h="12" extrusionOk="0">
                    <a:moveTo>
                      <a:pt x="0" y="0"/>
                    </a:move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12"/>
                      <a:pt x="67" y="11"/>
                      <a:pt x="71" y="8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31"/>
              <p:cNvSpPr/>
              <p:nvPr/>
            </p:nvSpPr>
            <p:spPr>
              <a:xfrm flipH="1">
                <a:off x="2004736" y="1974528"/>
                <a:ext cx="51742" cy="14297"/>
              </a:xfrm>
              <a:custGeom>
                <a:avLst/>
                <a:gdLst/>
                <a:ahLst/>
                <a:cxnLst/>
                <a:rect l="l" t="t" r="r" b="b"/>
                <a:pathLst>
                  <a:path w="58" h="16" extrusionOk="0">
                    <a:moveTo>
                      <a:pt x="0" y="0"/>
                    </a:move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1"/>
                      <a:pt x="57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31"/>
              <p:cNvSpPr/>
              <p:nvPr/>
            </p:nvSpPr>
            <p:spPr>
              <a:xfrm flipH="1">
                <a:off x="2004736" y="1983379"/>
                <a:ext cx="681" cy="5447"/>
              </a:xfrm>
              <a:custGeom>
                <a:avLst/>
                <a:gdLst/>
                <a:ahLst/>
                <a:cxnLst/>
                <a:rect l="l" t="t" r="r" b="b"/>
                <a:pathLst>
                  <a:path w="1" h="6" extrusionOk="0">
                    <a:moveTo>
                      <a:pt x="1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5C3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2" name="Google Shape;842;p31"/>
              <p:cNvSpPr/>
              <p:nvPr/>
            </p:nvSpPr>
            <p:spPr>
              <a:xfrm flipH="1">
                <a:off x="1583990" y="1959550"/>
                <a:ext cx="411214" cy="510614"/>
              </a:xfrm>
              <a:custGeom>
                <a:avLst/>
                <a:gdLst/>
                <a:ahLst/>
                <a:cxnLst/>
                <a:rect l="l" t="t" r="r" b="b"/>
                <a:pathLst>
                  <a:path w="461" h="573" extrusionOk="0">
                    <a:moveTo>
                      <a:pt x="461" y="327"/>
                    </a:moveTo>
                    <a:cubicBezTo>
                      <a:pt x="460" y="330"/>
                      <a:pt x="459" y="335"/>
                      <a:pt x="457" y="341"/>
                    </a:cubicBezTo>
                    <a:cubicBezTo>
                      <a:pt x="449" y="366"/>
                      <a:pt x="433" y="417"/>
                      <a:pt x="412" y="464"/>
                    </a:cubicBezTo>
                    <a:cubicBezTo>
                      <a:pt x="403" y="484"/>
                      <a:pt x="393" y="503"/>
                      <a:pt x="382" y="520"/>
                    </a:cubicBezTo>
                    <a:cubicBezTo>
                      <a:pt x="362" y="551"/>
                      <a:pt x="340" y="573"/>
                      <a:pt x="316" y="573"/>
                    </a:cubicBezTo>
                    <a:cubicBezTo>
                      <a:pt x="241" y="571"/>
                      <a:pt x="0" y="276"/>
                      <a:pt x="0" y="276"/>
                    </a:cubicBezTo>
                    <a:cubicBezTo>
                      <a:pt x="16" y="169"/>
                      <a:pt x="98" y="52"/>
                      <a:pt x="98" y="52"/>
                    </a:cubicBezTo>
                    <a:cubicBezTo>
                      <a:pt x="280" y="277"/>
                      <a:pt x="280" y="277"/>
                      <a:pt x="280" y="277"/>
                    </a:cubicBezTo>
                    <a:cubicBezTo>
                      <a:pt x="280" y="277"/>
                      <a:pt x="349" y="24"/>
                      <a:pt x="382" y="11"/>
                    </a:cubicBezTo>
                    <a:cubicBezTo>
                      <a:pt x="383" y="10"/>
                      <a:pt x="383" y="10"/>
                      <a:pt x="384" y="10"/>
                    </a:cubicBezTo>
                    <a:cubicBezTo>
                      <a:pt x="417" y="0"/>
                      <a:pt x="452" y="59"/>
                      <a:pt x="452" y="59"/>
                    </a:cubicBezTo>
                    <a:cubicBezTo>
                      <a:pt x="456" y="181"/>
                      <a:pt x="456" y="181"/>
                      <a:pt x="456" y="181"/>
                    </a:cubicBezTo>
                    <a:cubicBezTo>
                      <a:pt x="459" y="261"/>
                      <a:pt x="459" y="261"/>
                      <a:pt x="459" y="261"/>
                    </a:cubicBezTo>
                    <a:cubicBezTo>
                      <a:pt x="461" y="327"/>
                      <a:pt x="461" y="327"/>
                      <a:pt x="461" y="32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3" name="Google Shape;843;p31"/>
              <p:cNvSpPr/>
              <p:nvPr/>
            </p:nvSpPr>
            <p:spPr>
              <a:xfrm flipH="1">
                <a:off x="1625519" y="2133159"/>
                <a:ext cx="66040" cy="290029"/>
              </a:xfrm>
              <a:custGeom>
                <a:avLst/>
                <a:gdLst/>
                <a:ahLst/>
                <a:cxnLst/>
                <a:rect l="l" t="t" r="r" b="b"/>
                <a:pathLst>
                  <a:path w="74" h="325" extrusionOk="0">
                    <a:moveTo>
                      <a:pt x="42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0" y="66"/>
                      <a:pt x="7" y="89"/>
                    </a:cubicBezTo>
                    <a:cubicBezTo>
                      <a:pt x="14" y="111"/>
                      <a:pt x="42" y="150"/>
                      <a:pt x="42" y="150"/>
                    </a:cubicBezTo>
                    <a:cubicBezTo>
                      <a:pt x="42" y="325"/>
                      <a:pt x="42" y="325"/>
                      <a:pt x="42" y="325"/>
                    </a:cubicBezTo>
                    <a:cubicBezTo>
                      <a:pt x="53" y="308"/>
                      <a:pt x="63" y="289"/>
                      <a:pt x="72" y="269"/>
                    </a:cubicBezTo>
                    <a:cubicBezTo>
                      <a:pt x="72" y="269"/>
                      <a:pt x="72" y="269"/>
                      <a:pt x="72" y="269"/>
                    </a:cubicBezTo>
                    <a:cubicBezTo>
                      <a:pt x="74" y="159"/>
                      <a:pt x="74" y="159"/>
                      <a:pt x="74" y="159"/>
                    </a:cubicBezTo>
                    <a:cubicBezTo>
                      <a:pt x="73" y="146"/>
                      <a:pt x="33" y="112"/>
                      <a:pt x="26" y="81"/>
                    </a:cubicBezTo>
                    <a:cubicBezTo>
                      <a:pt x="23" y="66"/>
                      <a:pt x="32" y="31"/>
                      <a:pt x="42" y="0"/>
                    </a:cubicBezTo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844;p31"/>
              <p:cNvSpPr/>
              <p:nvPr/>
            </p:nvSpPr>
            <p:spPr>
              <a:xfrm flipH="1">
                <a:off x="1228601" y="1913255"/>
                <a:ext cx="442533" cy="590270"/>
              </a:xfrm>
              <a:custGeom>
                <a:avLst/>
                <a:gdLst/>
                <a:ahLst/>
                <a:cxnLst/>
                <a:rect l="l" t="t" r="r" b="b"/>
                <a:pathLst>
                  <a:path w="496" h="662" extrusionOk="0">
                    <a:moveTo>
                      <a:pt x="496" y="88"/>
                    </a:moveTo>
                    <a:cubicBezTo>
                      <a:pt x="461" y="323"/>
                      <a:pt x="461" y="323"/>
                      <a:pt x="461" y="323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0" y="321"/>
                      <a:pt x="460" y="321"/>
                      <a:pt x="460" y="321"/>
                    </a:cubicBezTo>
                    <a:cubicBezTo>
                      <a:pt x="440" y="448"/>
                      <a:pt x="440" y="448"/>
                      <a:pt x="440" y="448"/>
                    </a:cubicBezTo>
                    <a:cubicBezTo>
                      <a:pt x="440" y="451"/>
                      <a:pt x="440" y="451"/>
                      <a:pt x="440" y="451"/>
                    </a:cubicBezTo>
                    <a:cubicBezTo>
                      <a:pt x="455" y="595"/>
                      <a:pt x="455" y="595"/>
                      <a:pt x="455" y="595"/>
                    </a:cubicBezTo>
                    <a:cubicBezTo>
                      <a:pt x="455" y="595"/>
                      <a:pt x="214" y="662"/>
                      <a:pt x="47" y="595"/>
                    </a:cubicBezTo>
                    <a:cubicBezTo>
                      <a:pt x="47" y="572"/>
                      <a:pt x="47" y="572"/>
                      <a:pt x="47" y="572"/>
                    </a:cubicBezTo>
                    <a:cubicBezTo>
                      <a:pt x="49" y="516"/>
                      <a:pt x="49" y="516"/>
                      <a:pt x="49" y="516"/>
                    </a:cubicBezTo>
                    <a:cubicBezTo>
                      <a:pt x="51" y="406"/>
                      <a:pt x="51" y="406"/>
                      <a:pt x="51" y="406"/>
                    </a:cubicBezTo>
                    <a:cubicBezTo>
                      <a:pt x="50" y="393"/>
                      <a:pt x="10" y="359"/>
                      <a:pt x="3" y="328"/>
                    </a:cubicBezTo>
                    <a:cubicBezTo>
                      <a:pt x="0" y="313"/>
                      <a:pt x="9" y="278"/>
                      <a:pt x="19" y="247"/>
                    </a:cubicBezTo>
                    <a:cubicBezTo>
                      <a:pt x="28" y="219"/>
                      <a:pt x="37" y="196"/>
                      <a:pt x="37" y="19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38" y="56"/>
                      <a:pt x="178" y="4"/>
                      <a:pt x="247" y="1"/>
                    </a:cubicBezTo>
                    <a:cubicBezTo>
                      <a:pt x="297" y="0"/>
                      <a:pt x="397" y="42"/>
                      <a:pt x="453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79" y="80"/>
                      <a:pt x="496" y="88"/>
                      <a:pt x="496" y="8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Google Shape;845;p31"/>
              <p:cNvSpPr/>
              <p:nvPr/>
            </p:nvSpPr>
            <p:spPr>
              <a:xfrm flipH="1">
                <a:off x="885470" y="2443613"/>
                <a:ext cx="822429" cy="1230921"/>
              </a:xfrm>
              <a:custGeom>
                <a:avLst/>
                <a:gdLst/>
                <a:ahLst/>
                <a:cxnLst/>
                <a:rect l="l" t="t" r="r" b="b"/>
                <a:pathLst>
                  <a:path w="922" h="1380" extrusionOk="0">
                    <a:moveTo>
                      <a:pt x="7" y="256"/>
                    </a:moveTo>
                    <a:cubicBezTo>
                      <a:pt x="7" y="1338"/>
                      <a:pt x="7" y="1338"/>
                      <a:pt x="7" y="1338"/>
                    </a:cubicBezTo>
                    <a:cubicBezTo>
                      <a:pt x="7" y="1338"/>
                      <a:pt x="81" y="1380"/>
                      <a:pt x="214" y="1380"/>
                    </a:cubicBezTo>
                    <a:cubicBezTo>
                      <a:pt x="348" y="1380"/>
                      <a:pt x="428" y="1368"/>
                      <a:pt x="428" y="1368"/>
                    </a:cubicBezTo>
                    <a:cubicBezTo>
                      <a:pt x="324" y="356"/>
                      <a:pt x="324" y="356"/>
                      <a:pt x="324" y="356"/>
                    </a:cubicBezTo>
                    <a:cubicBezTo>
                      <a:pt x="538" y="1366"/>
                      <a:pt x="538" y="1366"/>
                      <a:pt x="538" y="1366"/>
                    </a:cubicBezTo>
                    <a:cubicBezTo>
                      <a:pt x="538" y="1366"/>
                      <a:pt x="653" y="1354"/>
                      <a:pt x="743" y="1332"/>
                    </a:cubicBezTo>
                    <a:cubicBezTo>
                      <a:pt x="834" y="1310"/>
                      <a:pt x="922" y="1248"/>
                      <a:pt x="922" y="1248"/>
                    </a:cubicBezTo>
                    <a:cubicBezTo>
                      <a:pt x="600" y="208"/>
                      <a:pt x="600" y="208"/>
                      <a:pt x="600" y="208"/>
                    </a:cubicBezTo>
                    <a:cubicBezTo>
                      <a:pt x="566" y="75"/>
                      <a:pt x="484" y="3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6" name="Google Shape;846;p31"/>
              <p:cNvSpPr/>
              <p:nvPr/>
            </p:nvSpPr>
            <p:spPr>
              <a:xfrm flipH="1">
                <a:off x="1392680" y="1810451"/>
                <a:ext cx="125271" cy="239648"/>
              </a:xfrm>
              <a:custGeom>
                <a:avLst/>
                <a:gdLst/>
                <a:ahLst/>
                <a:cxnLst/>
                <a:rect l="l" t="t" r="r" b="b"/>
                <a:pathLst>
                  <a:path w="140" h="269" extrusionOk="0">
                    <a:moveTo>
                      <a:pt x="0" y="142"/>
                    </a:moveTo>
                    <a:cubicBezTo>
                      <a:pt x="0" y="159"/>
                      <a:pt x="0" y="233"/>
                      <a:pt x="37" y="269"/>
                    </a:cubicBezTo>
                    <a:cubicBezTo>
                      <a:pt x="110" y="236"/>
                      <a:pt x="139" y="123"/>
                      <a:pt x="139" y="123"/>
                    </a:cubicBezTo>
                    <a:cubicBezTo>
                      <a:pt x="139" y="118"/>
                      <a:pt x="139" y="118"/>
                      <a:pt x="139" y="118"/>
                    </a:cubicBezTo>
                    <a:cubicBezTo>
                      <a:pt x="140" y="29"/>
                      <a:pt x="140" y="29"/>
                      <a:pt x="140" y="29"/>
                    </a:cubicBezTo>
                    <a:cubicBezTo>
                      <a:pt x="139" y="11"/>
                      <a:pt x="15" y="0"/>
                      <a:pt x="15" y="0"/>
                    </a:cubicBezTo>
                    <a:cubicBezTo>
                      <a:pt x="0" y="142"/>
                      <a:pt x="0" y="142"/>
                      <a:pt x="0" y="142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7" name="Google Shape;847;p31"/>
              <p:cNvSpPr/>
              <p:nvPr/>
            </p:nvSpPr>
            <p:spPr>
              <a:xfrm>
                <a:off x="1392679" y="1839726"/>
                <a:ext cx="0" cy="2246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25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728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8" name="Google Shape;848;p31"/>
              <p:cNvSpPr/>
              <p:nvPr/>
            </p:nvSpPr>
            <p:spPr>
              <a:xfrm flipH="1">
                <a:off x="1392679" y="1839726"/>
                <a:ext cx="117101" cy="61274"/>
              </a:xfrm>
              <a:custGeom>
                <a:avLst/>
                <a:gdLst/>
                <a:ahLst/>
                <a:cxnLst/>
                <a:rect l="l" t="t" r="r" b="b"/>
                <a:pathLst>
                  <a:path w="131" h="69" extrusionOk="0">
                    <a:moveTo>
                      <a:pt x="131" y="0"/>
                    </a:moveTo>
                    <a:cubicBezTo>
                      <a:pt x="100" y="30"/>
                      <a:pt x="51" y="64"/>
                      <a:pt x="11" y="64"/>
                    </a:cubicBezTo>
                    <a:cubicBezTo>
                      <a:pt x="7" y="64"/>
                      <a:pt x="4" y="63"/>
                      <a:pt x="1" y="6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14" y="69"/>
                      <a:pt x="35" y="69"/>
                    </a:cubicBezTo>
                    <a:cubicBezTo>
                      <a:pt x="61" y="69"/>
                      <a:pt x="98" y="61"/>
                      <a:pt x="131" y="25"/>
                    </a:cubicBezTo>
                    <a:cubicBezTo>
                      <a:pt x="131" y="0"/>
                      <a:pt x="131" y="0"/>
                      <a:pt x="131" y="0"/>
                    </a:cubicBezTo>
                  </a:path>
                </a:pathLst>
              </a:custGeom>
              <a:solidFill>
                <a:srgbClr val="FF86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9" name="Google Shape;849;p31"/>
              <p:cNvSpPr/>
              <p:nvPr/>
            </p:nvSpPr>
            <p:spPr>
              <a:xfrm flipH="1">
                <a:off x="1351149" y="1610290"/>
                <a:ext cx="240329" cy="294795"/>
              </a:xfrm>
              <a:custGeom>
                <a:avLst/>
                <a:gdLst/>
                <a:ahLst/>
                <a:cxnLst/>
                <a:rect l="l" t="t" r="r" b="b"/>
                <a:pathLst>
                  <a:path w="270" h="330" extrusionOk="0">
                    <a:moveTo>
                      <a:pt x="2" y="168"/>
                    </a:moveTo>
                    <a:cubicBezTo>
                      <a:pt x="1" y="175"/>
                      <a:pt x="1" y="181"/>
                      <a:pt x="0" y="187"/>
                    </a:cubicBezTo>
                    <a:cubicBezTo>
                      <a:pt x="0" y="208"/>
                      <a:pt x="0" y="224"/>
                      <a:pt x="2" y="230"/>
                    </a:cubicBezTo>
                    <a:cubicBezTo>
                      <a:pt x="20" y="271"/>
                      <a:pt x="66" y="316"/>
                      <a:pt x="90" y="319"/>
                    </a:cubicBezTo>
                    <a:cubicBezTo>
                      <a:pt x="142" y="330"/>
                      <a:pt x="215" y="270"/>
                      <a:pt x="244" y="236"/>
                    </a:cubicBezTo>
                    <a:cubicBezTo>
                      <a:pt x="262" y="215"/>
                      <a:pt x="270" y="166"/>
                      <a:pt x="264" y="116"/>
                    </a:cubicBezTo>
                    <a:cubicBezTo>
                      <a:pt x="260" y="85"/>
                      <a:pt x="255" y="81"/>
                      <a:pt x="252" y="69"/>
                    </a:cubicBezTo>
                    <a:cubicBezTo>
                      <a:pt x="252" y="69"/>
                      <a:pt x="243" y="18"/>
                      <a:pt x="142" y="6"/>
                    </a:cubicBezTo>
                    <a:cubicBezTo>
                      <a:pt x="91" y="0"/>
                      <a:pt x="40" y="12"/>
                      <a:pt x="27" y="40"/>
                    </a:cubicBezTo>
                    <a:cubicBezTo>
                      <a:pt x="14" y="68"/>
                      <a:pt x="5" y="124"/>
                      <a:pt x="2" y="168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0" name="Google Shape;850;p31"/>
              <p:cNvSpPr/>
              <p:nvPr/>
            </p:nvSpPr>
            <p:spPr>
              <a:xfrm flipH="1">
                <a:off x="1406976" y="1777091"/>
                <a:ext cx="43572" cy="21786"/>
              </a:xfrm>
              <a:custGeom>
                <a:avLst/>
                <a:gdLst/>
                <a:ahLst/>
                <a:cxnLst/>
                <a:rect l="l" t="t" r="r" b="b"/>
                <a:pathLst>
                  <a:path w="49" h="24" extrusionOk="0">
                    <a:moveTo>
                      <a:pt x="26" y="0"/>
                    </a:moveTo>
                    <a:cubicBezTo>
                      <a:pt x="25" y="0"/>
                      <a:pt x="24" y="0"/>
                      <a:pt x="23" y="0"/>
                    </a:cubicBezTo>
                    <a:cubicBezTo>
                      <a:pt x="10" y="1"/>
                      <a:pt x="0" y="14"/>
                      <a:pt x="0" y="14"/>
                    </a:cubicBezTo>
                    <a:cubicBezTo>
                      <a:pt x="0" y="14"/>
                      <a:pt x="11" y="24"/>
                      <a:pt x="23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39" y="22"/>
                      <a:pt x="49" y="10"/>
                      <a:pt x="49" y="10"/>
                    </a:cubicBezTo>
                    <a:cubicBezTo>
                      <a:pt x="49" y="10"/>
                      <a:pt x="38" y="0"/>
                      <a:pt x="26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1" name="Google Shape;851;p31"/>
              <p:cNvSpPr/>
              <p:nvPr/>
            </p:nvSpPr>
            <p:spPr>
              <a:xfrm flipH="1">
                <a:off x="1575820" y="1760070"/>
                <a:ext cx="15659" cy="17020"/>
              </a:xfrm>
              <a:custGeom>
                <a:avLst/>
                <a:gdLst/>
                <a:ahLst/>
                <a:cxnLst/>
                <a:rect l="l" t="t" r="r" b="b"/>
                <a:pathLst>
                  <a:path w="18" h="19" extrusionOk="0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7"/>
                      <a:pt x="1" y="13"/>
                      <a:pt x="0" y="19"/>
                    </a:cubicBezTo>
                    <a:cubicBezTo>
                      <a:pt x="1" y="19"/>
                      <a:pt x="2" y="19"/>
                      <a:pt x="3" y="19"/>
                    </a:cubicBezTo>
                    <a:cubicBezTo>
                      <a:pt x="11" y="19"/>
                      <a:pt x="18" y="15"/>
                      <a:pt x="18" y="15"/>
                    </a:cubicBezTo>
                    <a:cubicBezTo>
                      <a:pt x="18" y="15"/>
                      <a:pt x="12" y="4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31"/>
              <p:cNvSpPr/>
              <p:nvPr/>
            </p:nvSpPr>
            <p:spPr>
              <a:xfrm flipH="1">
                <a:off x="1542459" y="1736923"/>
                <a:ext cx="25191" cy="44934"/>
              </a:xfrm>
              <a:custGeom>
                <a:avLst/>
                <a:gdLst/>
                <a:ahLst/>
                <a:cxnLst/>
                <a:rect l="l" t="t" r="r" b="b"/>
                <a:pathLst>
                  <a:path w="28" h="50" extrusionOk="0">
                    <a:moveTo>
                      <a:pt x="0" y="0"/>
                    </a:moveTo>
                    <a:cubicBezTo>
                      <a:pt x="18" y="2"/>
                      <a:pt x="18" y="2"/>
                      <a:pt x="18" y="2"/>
                    </a:cubicBezTo>
                    <a:cubicBezTo>
                      <a:pt x="24" y="3"/>
                      <a:pt x="28" y="14"/>
                      <a:pt x="27" y="27"/>
                    </a:cubicBezTo>
                    <a:cubicBezTo>
                      <a:pt x="25" y="40"/>
                      <a:pt x="19" y="50"/>
                      <a:pt x="13" y="49"/>
                    </a:cubicBezTo>
                    <a:cubicBezTo>
                      <a:pt x="7" y="48"/>
                      <a:pt x="3" y="37"/>
                      <a:pt x="5" y="24"/>
                    </a:cubicBezTo>
                    <a:cubicBezTo>
                      <a:pt x="5" y="19"/>
                      <a:pt x="7" y="14"/>
                      <a:pt x="9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3" name="Google Shape;853;p31"/>
              <p:cNvSpPr/>
              <p:nvPr/>
            </p:nvSpPr>
            <p:spPr>
              <a:xfrm flipH="1">
                <a:off x="1437613" y="1681095"/>
                <a:ext cx="61274" cy="64678"/>
              </a:xfrm>
              <a:custGeom>
                <a:avLst/>
                <a:gdLst/>
                <a:ahLst/>
                <a:cxnLst/>
                <a:rect l="l" t="t" r="r" b="b"/>
                <a:pathLst>
                  <a:path w="69" h="73" extrusionOk="0">
                    <a:moveTo>
                      <a:pt x="0" y="45"/>
                    </a:moveTo>
                    <a:cubicBezTo>
                      <a:pt x="0" y="45"/>
                      <a:pt x="41" y="31"/>
                      <a:pt x="69" y="73"/>
                    </a:cubicBezTo>
                    <a:cubicBezTo>
                      <a:pt x="69" y="73"/>
                      <a:pt x="42" y="0"/>
                      <a:pt x="0" y="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4" name="Google Shape;854;p31"/>
              <p:cNvSpPr/>
              <p:nvPr/>
            </p:nvSpPr>
            <p:spPr>
              <a:xfrm flipH="1">
                <a:off x="1536332" y="1684499"/>
                <a:ext cx="49019" cy="48338"/>
              </a:xfrm>
              <a:custGeom>
                <a:avLst/>
                <a:gdLst/>
                <a:ahLst/>
                <a:cxnLst/>
                <a:rect l="l" t="t" r="r" b="b"/>
                <a:pathLst>
                  <a:path w="55" h="54" extrusionOk="0">
                    <a:moveTo>
                      <a:pt x="55" y="38"/>
                    </a:moveTo>
                    <a:cubicBezTo>
                      <a:pt x="55" y="38"/>
                      <a:pt x="23" y="25"/>
                      <a:pt x="0" y="54"/>
                    </a:cubicBezTo>
                    <a:cubicBezTo>
                      <a:pt x="0" y="54"/>
                      <a:pt x="26" y="0"/>
                      <a:pt x="55" y="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5" name="Google Shape;855;p31"/>
              <p:cNvSpPr/>
              <p:nvPr/>
            </p:nvSpPr>
            <p:spPr>
              <a:xfrm flipH="1">
                <a:off x="1464165" y="1808408"/>
                <a:ext cx="87145" cy="25871"/>
              </a:xfrm>
              <a:custGeom>
                <a:avLst/>
                <a:gdLst/>
                <a:ahLst/>
                <a:cxnLst/>
                <a:rect l="l" t="t" r="r" b="b"/>
                <a:pathLst>
                  <a:path w="98" h="29" extrusionOk="0">
                    <a:moveTo>
                      <a:pt x="31" y="25"/>
                    </a:moveTo>
                    <a:cubicBezTo>
                      <a:pt x="35" y="26"/>
                      <a:pt x="39" y="27"/>
                      <a:pt x="43" y="27"/>
                    </a:cubicBezTo>
                    <a:cubicBezTo>
                      <a:pt x="61" y="29"/>
                      <a:pt x="79" y="22"/>
                      <a:pt x="97" y="6"/>
                    </a:cubicBezTo>
                    <a:cubicBezTo>
                      <a:pt x="98" y="6"/>
                      <a:pt x="98" y="4"/>
                      <a:pt x="98" y="4"/>
                    </a:cubicBezTo>
                    <a:cubicBezTo>
                      <a:pt x="97" y="3"/>
                      <a:pt x="96" y="3"/>
                      <a:pt x="95" y="3"/>
                    </a:cubicBezTo>
                    <a:cubicBezTo>
                      <a:pt x="78" y="18"/>
                      <a:pt x="61" y="25"/>
                      <a:pt x="44" y="23"/>
                    </a:cubicBezTo>
                    <a:cubicBezTo>
                      <a:pt x="19" y="21"/>
                      <a:pt x="4" y="2"/>
                      <a:pt x="4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1" y="4"/>
                      <a:pt x="12" y="19"/>
                      <a:pt x="31" y="25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856;p31"/>
              <p:cNvSpPr/>
              <p:nvPr/>
            </p:nvSpPr>
            <p:spPr>
              <a:xfrm flipH="1">
                <a:off x="1302130" y="1721264"/>
                <a:ext cx="66040" cy="129356"/>
              </a:xfrm>
              <a:custGeom>
                <a:avLst/>
                <a:gdLst/>
                <a:ahLst/>
                <a:cxnLst/>
                <a:rect l="l" t="t" r="r" b="b"/>
                <a:pathLst>
                  <a:path w="74" h="145" extrusionOk="0">
                    <a:moveTo>
                      <a:pt x="4" y="41"/>
                    </a:moveTo>
                    <a:cubicBezTo>
                      <a:pt x="4" y="41"/>
                      <a:pt x="21" y="0"/>
                      <a:pt x="48" y="3"/>
                    </a:cubicBezTo>
                    <a:cubicBezTo>
                      <a:pt x="74" y="6"/>
                      <a:pt x="58" y="145"/>
                      <a:pt x="0" y="85"/>
                    </a:cubicBezTo>
                    <a:lnTo>
                      <a:pt x="4" y="41"/>
                    </a:ln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7" name="Google Shape;857;p31"/>
              <p:cNvSpPr/>
              <p:nvPr/>
            </p:nvSpPr>
            <p:spPr>
              <a:xfrm flipH="1">
                <a:off x="1328001" y="1751220"/>
                <a:ext cx="33360" cy="27233"/>
              </a:xfrm>
              <a:custGeom>
                <a:avLst/>
                <a:gdLst/>
                <a:ahLst/>
                <a:cxnLst/>
                <a:rect l="l" t="t" r="r" b="b"/>
                <a:pathLst>
                  <a:path w="38" h="30" extrusionOk="0">
                    <a:moveTo>
                      <a:pt x="1" y="30"/>
                    </a:moveTo>
                    <a:cubicBezTo>
                      <a:pt x="2" y="30"/>
                      <a:pt x="3" y="30"/>
                      <a:pt x="3" y="29"/>
                    </a:cubicBezTo>
                    <a:cubicBezTo>
                      <a:pt x="3" y="29"/>
                      <a:pt x="6" y="19"/>
                      <a:pt x="13" y="17"/>
                    </a:cubicBezTo>
                    <a:cubicBezTo>
                      <a:pt x="16" y="16"/>
                      <a:pt x="19" y="17"/>
                      <a:pt x="23" y="20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26" y="19"/>
                      <a:pt x="26" y="18"/>
                      <a:pt x="25" y="17"/>
                    </a:cubicBezTo>
                    <a:cubicBezTo>
                      <a:pt x="20" y="14"/>
                      <a:pt x="16" y="13"/>
                      <a:pt x="12" y="14"/>
                    </a:cubicBezTo>
                    <a:cubicBezTo>
                      <a:pt x="11" y="14"/>
                      <a:pt x="10" y="15"/>
                      <a:pt x="9" y="15"/>
                    </a:cubicBezTo>
                    <a:cubicBezTo>
                      <a:pt x="14" y="8"/>
                      <a:pt x="20" y="4"/>
                      <a:pt x="25" y="4"/>
                    </a:cubicBezTo>
                    <a:cubicBezTo>
                      <a:pt x="28" y="5"/>
                      <a:pt x="31" y="7"/>
                      <a:pt x="33" y="11"/>
                    </a:cubicBezTo>
                    <a:cubicBezTo>
                      <a:pt x="34" y="14"/>
                      <a:pt x="35" y="17"/>
                      <a:pt x="35" y="17"/>
                    </a:cubicBezTo>
                    <a:cubicBezTo>
                      <a:pt x="35" y="17"/>
                      <a:pt x="36" y="18"/>
                      <a:pt x="37" y="18"/>
                    </a:cubicBezTo>
                    <a:cubicBezTo>
                      <a:pt x="38" y="18"/>
                      <a:pt x="38" y="17"/>
                      <a:pt x="38" y="16"/>
                    </a:cubicBezTo>
                    <a:cubicBezTo>
                      <a:pt x="38" y="15"/>
                      <a:pt x="36" y="3"/>
                      <a:pt x="26" y="1"/>
                    </a:cubicBezTo>
                    <a:cubicBezTo>
                      <a:pt x="16" y="0"/>
                      <a:pt x="4" y="12"/>
                      <a:pt x="0" y="28"/>
                    </a:cubicBezTo>
                    <a:cubicBezTo>
                      <a:pt x="0" y="29"/>
                      <a:pt x="0" y="30"/>
                      <a:pt x="1" y="30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8" name="Google Shape;858;p31"/>
              <p:cNvSpPr/>
              <p:nvPr/>
            </p:nvSpPr>
            <p:spPr>
              <a:xfrm flipH="1">
                <a:off x="1306215" y="1546974"/>
                <a:ext cx="307050" cy="19471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18" extrusionOk="0">
                    <a:moveTo>
                      <a:pt x="38" y="175"/>
                    </a:moveTo>
                    <a:cubicBezTo>
                      <a:pt x="38" y="175"/>
                      <a:pt x="93" y="160"/>
                      <a:pt x="116" y="109"/>
                    </a:cubicBezTo>
                    <a:cubicBezTo>
                      <a:pt x="116" y="109"/>
                      <a:pt x="163" y="212"/>
                      <a:pt x="290" y="218"/>
                    </a:cubicBezTo>
                    <a:cubicBezTo>
                      <a:pt x="290" y="218"/>
                      <a:pt x="293" y="164"/>
                      <a:pt x="344" y="175"/>
                    </a:cubicBezTo>
                    <a:cubicBezTo>
                      <a:pt x="344" y="175"/>
                      <a:pt x="340" y="87"/>
                      <a:pt x="280" y="44"/>
                    </a:cubicBezTo>
                    <a:cubicBezTo>
                      <a:pt x="219" y="0"/>
                      <a:pt x="137" y="38"/>
                      <a:pt x="137" y="38"/>
                    </a:cubicBezTo>
                    <a:cubicBezTo>
                      <a:pt x="137" y="38"/>
                      <a:pt x="120" y="18"/>
                      <a:pt x="75" y="35"/>
                    </a:cubicBezTo>
                    <a:cubicBezTo>
                      <a:pt x="30" y="52"/>
                      <a:pt x="0" y="177"/>
                      <a:pt x="0" y="177"/>
                    </a:cubicBezTo>
                    <a:cubicBezTo>
                      <a:pt x="0" y="177"/>
                      <a:pt x="24" y="180"/>
                      <a:pt x="38" y="1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9" name="Google Shape;859;p31"/>
              <p:cNvSpPr/>
              <p:nvPr/>
            </p:nvSpPr>
            <p:spPr>
              <a:xfrm flipH="1">
                <a:off x="1161881" y="2299279"/>
                <a:ext cx="39488" cy="211054"/>
              </a:xfrm>
              <a:custGeom>
                <a:avLst/>
                <a:gdLst/>
                <a:ahLst/>
                <a:cxnLst/>
                <a:rect l="l" t="t" r="r" b="b"/>
                <a:pathLst>
                  <a:path w="44" h="237" extrusionOk="0">
                    <a:moveTo>
                      <a:pt x="0" y="119"/>
                    </a:moveTo>
                    <a:cubicBezTo>
                      <a:pt x="0" y="184"/>
                      <a:pt x="16" y="237"/>
                      <a:pt x="16" y="237"/>
                    </a:cubicBezTo>
                    <a:cubicBezTo>
                      <a:pt x="16" y="237"/>
                      <a:pt x="44" y="184"/>
                      <a:pt x="44" y="119"/>
                    </a:cubicBezTo>
                    <a:cubicBezTo>
                      <a:pt x="44" y="53"/>
                      <a:pt x="22" y="0"/>
                      <a:pt x="22" y="0"/>
                    </a:cubicBezTo>
                    <a:cubicBezTo>
                      <a:pt x="22" y="0"/>
                      <a:pt x="0" y="53"/>
                      <a:pt x="0" y="1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0" name="Google Shape;860;p31"/>
              <p:cNvSpPr/>
              <p:nvPr/>
            </p:nvSpPr>
            <p:spPr>
              <a:xfrm flipH="1">
                <a:off x="1202050" y="2133840"/>
                <a:ext cx="322709" cy="447298"/>
              </a:xfrm>
              <a:custGeom>
                <a:avLst/>
                <a:gdLst/>
                <a:ahLst/>
                <a:cxnLst/>
                <a:rect l="l" t="t" r="r" b="b"/>
                <a:pathLst>
                  <a:path w="362" h="501" extrusionOk="0">
                    <a:moveTo>
                      <a:pt x="19" y="25"/>
                    </a:moveTo>
                    <a:cubicBezTo>
                      <a:pt x="312" y="0"/>
                      <a:pt x="312" y="0"/>
                      <a:pt x="312" y="0"/>
                    </a:cubicBezTo>
                    <a:cubicBezTo>
                      <a:pt x="319" y="1"/>
                      <a:pt x="325" y="7"/>
                      <a:pt x="326" y="15"/>
                    </a:cubicBezTo>
                    <a:cubicBezTo>
                      <a:pt x="361" y="459"/>
                      <a:pt x="361" y="459"/>
                      <a:pt x="361" y="459"/>
                    </a:cubicBezTo>
                    <a:cubicBezTo>
                      <a:pt x="362" y="469"/>
                      <a:pt x="353" y="477"/>
                      <a:pt x="343" y="476"/>
                    </a:cubicBezTo>
                    <a:cubicBezTo>
                      <a:pt x="50" y="501"/>
                      <a:pt x="50" y="501"/>
                      <a:pt x="50" y="501"/>
                    </a:cubicBezTo>
                    <a:cubicBezTo>
                      <a:pt x="42" y="500"/>
                      <a:pt x="36" y="494"/>
                      <a:pt x="36" y="486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0" y="33"/>
                      <a:pt x="9" y="24"/>
                      <a:pt x="19" y="2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1" name="Google Shape;861;p31"/>
              <p:cNvSpPr/>
              <p:nvPr/>
            </p:nvSpPr>
            <p:spPr>
              <a:xfrm flipH="1">
                <a:off x="1328038" y="2250941"/>
                <a:ext cx="70769" cy="7219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2" name="Google Shape;862;p31"/>
              <p:cNvSpPr/>
              <p:nvPr/>
            </p:nvSpPr>
            <p:spPr>
              <a:xfrm flipH="1">
                <a:off x="1153711" y="2244133"/>
                <a:ext cx="171567" cy="204926"/>
              </a:xfrm>
              <a:custGeom>
                <a:avLst/>
                <a:gdLst/>
                <a:ahLst/>
                <a:cxnLst/>
                <a:rect l="l" t="t" r="r" b="b"/>
                <a:pathLst>
                  <a:path w="192" h="230" extrusionOk="0">
                    <a:moveTo>
                      <a:pt x="128" y="230"/>
                    </a:moveTo>
                    <a:cubicBezTo>
                      <a:pt x="146" y="224"/>
                      <a:pt x="174" y="212"/>
                      <a:pt x="180" y="189"/>
                    </a:cubicBezTo>
                    <a:cubicBezTo>
                      <a:pt x="190" y="155"/>
                      <a:pt x="192" y="61"/>
                      <a:pt x="174" y="45"/>
                    </a:cubicBezTo>
                    <a:cubicBezTo>
                      <a:pt x="156" y="29"/>
                      <a:pt x="27" y="0"/>
                      <a:pt x="27" y="0"/>
                    </a:cubicBezTo>
                    <a:cubicBezTo>
                      <a:pt x="27" y="0"/>
                      <a:pt x="21" y="26"/>
                      <a:pt x="45" y="36"/>
                    </a:cubicBezTo>
                    <a:cubicBezTo>
                      <a:pt x="69" y="45"/>
                      <a:pt x="133" y="64"/>
                      <a:pt x="133" y="64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0" y="77"/>
                      <a:pt x="15" y="86"/>
                    </a:cubicBezTo>
                    <a:cubicBezTo>
                      <a:pt x="30" y="95"/>
                      <a:pt x="116" y="97"/>
                      <a:pt x="116" y="97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5"/>
                      <a:pt x="7" y="120"/>
                      <a:pt x="35" y="123"/>
                    </a:cubicBezTo>
                    <a:cubicBezTo>
                      <a:pt x="62" y="126"/>
                      <a:pt x="126" y="132"/>
                      <a:pt x="126" y="132"/>
                    </a:cubicBezTo>
                    <a:cubicBezTo>
                      <a:pt x="52" y="129"/>
                      <a:pt x="52" y="129"/>
                      <a:pt x="52" y="129"/>
                    </a:cubicBezTo>
                    <a:cubicBezTo>
                      <a:pt x="52" y="129"/>
                      <a:pt x="53" y="154"/>
                      <a:pt x="79" y="157"/>
                    </a:cubicBezTo>
                    <a:cubicBezTo>
                      <a:pt x="98" y="159"/>
                      <a:pt x="123" y="163"/>
                      <a:pt x="123" y="163"/>
                    </a:cubicBezTo>
                    <a:lnTo>
                      <a:pt x="128" y="230"/>
                    </a:ln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3" name="Google Shape;863;p31"/>
              <p:cNvSpPr/>
              <p:nvPr/>
            </p:nvSpPr>
            <p:spPr>
              <a:xfrm flipH="1">
                <a:off x="1464846" y="1736923"/>
                <a:ext cx="27233" cy="47657"/>
              </a:xfrm>
              <a:custGeom>
                <a:avLst/>
                <a:gdLst/>
                <a:ahLst/>
                <a:cxnLst/>
                <a:rect l="l" t="t" r="r" b="b"/>
                <a:pathLst>
                  <a:path w="30" h="53" extrusionOk="0">
                    <a:moveTo>
                      <a:pt x="0" y="0"/>
                    </a:moveTo>
                    <a:cubicBezTo>
                      <a:pt x="19" y="2"/>
                      <a:pt x="19" y="2"/>
                      <a:pt x="19" y="2"/>
                    </a:cubicBezTo>
                    <a:cubicBezTo>
                      <a:pt x="26" y="3"/>
                      <a:pt x="30" y="15"/>
                      <a:pt x="28" y="28"/>
                    </a:cubicBezTo>
                    <a:cubicBezTo>
                      <a:pt x="27" y="42"/>
                      <a:pt x="20" y="53"/>
                      <a:pt x="14" y="52"/>
                    </a:cubicBezTo>
                    <a:cubicBezTo>
                      <a:pt x="8" y="51"/>
                      <a:pt x="4" y="40"/>
                      <a:pt x="5" y="26"/>
                    </a:cubicBezTo>
                    <a:cubicBezTo>
                      <a:pt x="6" y="20"/>
                      <a:pt x="7" y="15"/>
                      <a:pt x="9" y="1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64" name="Google Shape;864;p31"/>
            <p:cNvGrpSpPr/>
            <p:nvPr/>
          </p:nvGrpSpPr>
          <p:grpSpPr>
            <a:xfrm>
              <a:off x="1880948" y="2504669"/>
              <a:ext cx="959226" cy="675313"/>
              <a:chOff x="4768936" y="2201894"/>
              <a:chExt cx="959226" cy="675313"/>
            </a:xfrm>
          </p:grpSpPr>
          <p:sp>
            <p:nvSpPr>
              <p:cNvPr id="865" name="Google Shape;865;p31"/>
              <p:cNvSpPr/>
              <p:nvPr/>
            </p:nvSpPr>
            <p:spPr>
              <a:xfrm>
                <a:off x="4768936" y="2201894"/>
                <a:ext cx="959226" cy="67531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65" extrusionOk="0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6" name="Google Shape;866;p31"/>
              <p:cNvSpPr/>
              <p:nvPr/>
            </p:nvSpPr>
            <p:spPr>
              <a:xfrm>
                <a:off x="4874390" y="2238397"/>
                <a:ext cx="750345" cy="332586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64" extrusionOk="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7" name="Google Shape;867;p31"/>
              <p:cNvSpPr/>
              <p:nvPr/>
            </p:nvSpPr>
            <p:spPr>
              <a:xfrm>
                <a:off x="5109633" y="2384410"/>
                <a:ext cx="363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8" name="Google Shape;868;p31"/>
              <p:cNvSpPr/>
              <p:nvPr/>
            </p:nvSpPr>
            <p:spPr>
              <a:xfrm>
                <a:off x="5229284" y="2467556"/>
                <a:ext cx="36300" cy="3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9" name="Google Shape;869;p31"/>
              <p:cNvSpPr/>
              <p:nvPr/>
            </p:nvSpPr>
            <p:spPr>
              <a:xfrm>
                <a:off x="5355017" y="231546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0" name="Google Shape;870;p31"/>
              <p:cNvSpPr/>
              <p:nvPr/>
            </p:nvSpPr>
            <p:spPr>
              <a:xfrm>
                <a:off x="5478722" y="2386438"/>
                <a:ext cx="387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1" name="Google Shape;871;p31"/>
              <p:cNvSpPr/>
              <p:nvPr/>
            </p:nvSpPr>
            <p:spPr>
              <a:xfrm>
                <a:off x="5604456" y="2222173"/>
                <a:ext cx="36300" cy="3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2" name="Google Shape;872;p31"/>
              <p:cNvSpPr/>
              <p:nvPr/>
            </p:nvSpPr>
            <p:spPr>
              <a:xfrm>
                <a:off x="4856139" y="2548675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3" name="Google Shape;873;p31"/>
              <p:cNvSpPr/>
              <p:nvPr/>
            </p:nvSpPr>
            <p:spPr>
              <a:xfrm>
                <a:off x="4848027" y="2635878"/>
                <a:ext cx="66923" cy="152098"/>
              </a:xfrm>
              <a:custGeom>
                <a:avLst/>
                <a:gdLst/>
                <a:ahLst/>
                <a:cxnLst/>
                <a:rect l="l" t="t" r="r" b="b"/>
                <a:pathLst>
                  <a:path w="36" h="83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4" name="Google Shape;874;p31"/>
              <p:cNvSpPr/>
              <p:nvPr/>
            </p:nvSpPr>
            <p:spPr>
              <a:xfrm>
                <a:off x="4971732" y="2564899"/>
                <a:ext cx="66923" cy="223076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1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5" name="Google Shape;875;p31"/>
              <p:cNvSpPr/>
              <p:nvPr/>
            </p:nvSpPr>
            <p:spPr>
              <a:xfrm>
                <a:off x="5093410" y="2491892"/>
                <a:ext cx="66923" cy="296083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0" extrusionOk="0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6" name="Google Shape;876;p31"/>
              <p:cNvSpPr/>
              <p:nvPr/>
            </p:nvSpPr>
            <p:spPr>
              <a:xfrm>
                <a:off x="5219143" y="2548675"/>
                <a:ext cx="64895" cy="2393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9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7" name="Google Shape;877;p31"/>
              <p:cNvSpPr/>
              <p:nvPr/>
            </p:nvSpPr>
            <p:spPr>
              <a:xfrm>
                <a:off x="5342849" y="2418885"/>
                <a:ext cx="66923" cy="369089"/>
              </a:xfrm>
              <a:custGeom>
                <a:avLst/>
                <a:gdLst/>
                <a:ahLst/>
                <a:cxnLst/>
                <a:rect l="l" t="t" r="r" b="b"/>
                <a:pathLst>
                  <a:path w="36" h="199" extrusionOk="0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8" name="Google Shape;878;p31"/>
              <p:cNvSpPr/>
              <p:nvPr/>
            </p:nvSpPr>
            <p:spPr>
              <a:xfrm>
                <a:off x="5464527" y="2479724"/>
                <a:ext cx="66923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7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9" name="Google Shape;879;p31"/>
              <p:cNvSpPr/>
              <p:nvPr/>
            </p:nvSpPr>
            <p:spPr>
              <a:xfrm>
                <a:off x="5588232" y="2329655"/>
                <a:ext cx="66923" cy="458319"/>
              </a:xfrm>
              <a:custGeom>
                <a:avLst/>
                <a:gdLst/>
                <a:ahLst/>
                <a:cxnLst/>
                <a:rect l="l" t="t" r="r" b="b"/>
                <a:pathLst>
                  <a:path w="36" h="248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77" name="Google Shape;777;p30"/>
          <p:cNvSpPr txBox="1">
            <a:spLocks noGrp="1"/>
          </p:cNvSpPr>
          <p:nvPr>
            <p:ph type="subTitle" idx="1"/>
          </p:nvPr>
        </p:nvSpPr>
        <p:spPr>
          <a:xfrm>
            <a:off x="4731475" y="1538599"/>
            <a:ext cx="3699300" cy="28223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factors such as the most targeted car brands, theft trends over </a:t>
            </a:r>
            <a:r>
              <a:rPr lang="en-US" dirty="0" smtClean="0"/>
              <a:t>time, geographical </a:t>
            </a:r>
            <a:r>
              <a:rPr lang="en-US" dirty="0"/>
              <a:t>distribution, and the impact of anti-theft technologies like GPS tracking</a:t>
            </a:r>
            <a:r>
              <a:rPr lang="en-US" dirty="0" smtClean="0"/>
              <a:t>. </a:t>
            </a:r>
            <a:r>
              <a:rPr lang="en-US" dirty="0"/>
              <a:t>This report will help stakeholders, including law enforcement agencies, policymakers, and vehicle owners, to understand car theft dynamics and implement strategies to reduce crime rates and improve vehicle recovery efforts.</a:t>
            </a:r>
            <a:endParaRPr dirty="0"/>
          </a:p>
        </p:txBody>
      </p:sp>
      <p:sp>
        <p:nvSpPr>
          <p:cNvPr id="778" name="Google Shape;778;p30"/>
          <p:cNvSpPr txBox="1">
            <a:spLocks noGrp="1"/>
          </p:cNvSpPr>
          <p:nvPr>
            <p:ph type="subTitle" idx="2"/>
          </p:nvPr>
        </p:nvSpPr>
        <p:spPr>
          <a:xfrm>
            <a:off x="872400" y="1538599"/>
            <a:ext cx="3699300" cy="2912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Car theft remains a significant challenge in India, affecting individuals, businesses, and law enforcement agencies. This report provides an in-depth analysis of car theft incidents across the country in </a:t>
            </a:r>
            <a:r>
              <a:rPr lang="en-US" dirty="0">
                <a:hlinkClick r:id="rId3"/>
              </a:rPr>
              <a:t>2023</a:t>
            </a:r>
            <a:r>
              <a:rPr lang="en-US" dirty="0"/>
              <a:t>. By examining </a:t>
            </a:r>
            <a:r>
              <a:rPr lang="en-US" dirty="0" smtClean="0"/>
              <a:t>trends</a:t>
            </a:r>
            <a:r>
              <a:rPr lang="en-US" dirty="0"/>
              <a:t>, hotspots, and recovery rates, we aim to identify patterns that can help in formulating effective preventive measures</a:t>
            </a:r>
            <a:r>
              <a:rPr lang="en-US" dirty="0" smtClean="0"/>
              <a:t>. The analysis is based on a dataset covering 10,000 car theft cases, highlighting key</a:t>
            </a:r>
            <a:endParaRPr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1"/>
          <p:cNvSpPr txBox="1">
            <a:spLocks noGrp="1"/>
          </p:cNvSpPr>
          <p:nvPr>
            <p:ph type="title"/>
          </p:nvPr>
        </p:nvSpPr>
        <p:spPr>
          <a:xfrm>
            <a:off x="3871075" y="2754769"/>
            <a:ext cx="4559700" cy="13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THEFTS TREND</a:t>
            </a:r>
            <a:endParaRPr dirty="0"/>
          </a:p>
        </p:txBody>
      </p:sp>
      <p:sp>
        <p:nvSpPr>
          <p:cNvPr id="784" name="Google Shape;784;p31"/>
          <p:cNvSpPr txBox="1">
            <a:spLocks noGrp="1"/>
          </p:cNvSpPr>
          <p:nvPr>
            <p:ph type="title" idx="2"/>
          </p:nvPr>
        </p:nvSpPr>
        <p:spPr>
          <a:xfrm>
            <a:off x="3871075" y="2425725"/>
            <a:ext cx="996900" cy="7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sp>
        <p:nvSpPr>
          <p:cNvPr id="785" name="Google Shape;785;p31"/>
          <p:cNvSpPr txBox="1">
            <a:spLocks noGrp="1"/>
          </p:cNvSpPr>
          <p:nvPr>
            <p:ph type="subTitle" idx="1"/>
          </p:nvPr>
        </p:nvSpPr>
        <p:spPr>
          <a:xfrm>
            <a:off x="3871075" y="4229000"/>
            <a:ext cx="45597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Analysis of theft incidents over time</a:t>
            </a:r>
          </a:p>
        </p:txBody>
      </p:sp>
      <p:grpSp>
        <p:nvGrpSpPr>
          <p:cNvPr id="786" name="Google Shape;786;p31"/>
          <p:cNvGrpSpPr/>
          <p:nvPr/>
        </p:nvGrpSpPr>
        <p:grpSpPr>
          <a:xfrm>
            <a:off x="713221" y="502143"/>
            <a:ext cx="2987196" cy="3456293"/>
            <a:chOff x="713221" y="502143"/>
            <a:chExt cx="2987196" cy="3456293"/>
          </a:xfrm>
        </p:grpSpPr>
        <p:grpSp>
          <p:nvGrpSpPr>
            <p:cNvPr id="787" name="Google Shape;787;p31"/>
            <p:cNvGrpSpPr/>
            <p:nvPr/>
          </p:nvGrpSpPr>
          <p:grpSpPr>
            <a:xfrm>
              <a:off x="1974337" y="1193591"/>
              <a:ext cx="1726080" cy="1115464"/>
              <a:chOff x="4838012" y="1361547"/>
              <a:chExt cx="951900" cy="615157"/>
            </a:xfrm>
          </p:grpSpPr>
          <p:sp>
            <p:nvSpPr>
              <p:cNvPr id="788" name="Google Shape;788;p31"/>
              <p:cNvSpPr/>
              <p:nvPr/>
            </p:nvSpPr>
            <p:spPr>
              <a:xfrm>
                <a:off x="4838012" y="1419903"/>
                <a:ext cx="951900" cy="556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9" name="Google Shape;789;p31"/>
              <p:cNvSpPr/>
              <p:nvPr/>
            </p:nvSpPr>
            <p:spPr>
              <a:xfrm>
                <a:off x="4838012" y="1361547"/>
                <a:ext cx="951892" cy="58358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67" extrusionOk="0">
                    <a:moveTo>
                      <a:pt x="1057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5"/>
                      <a:pt x="0" y="32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089" y="67"/>
                      <a:pt x="1089" y="67"/>
                      <a:pt x="1089" y="67"/>
                    </a:cubicBezTo>
                    <a:cubicBezTo>
                      <a:pt x="1089" y="32"/>
                      <a:pt x="1089" y="32"/>
                      <a:pt x="1089" y="32"/>
                    </a:cubicBezTo>
                    <a:cubicBezTo>
                      <a:pt x="1089" y="15"/>
                      <a:pt x="1074" y="0"/>
                      <a:pt x="1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" name="Google Shape;790;p31"/>
              <p:cNvSpPr/>
              <p:nvPr/>
            </p:nvSpPr>
            <p:spPr>
              <a:xfrm>
                <a:off x="4863842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1" name="Google Shape;791;p31"/>
              <p:cNvSpPr/>
              <p:nvPr/>
            </p:nvSpPr>
            <p:spPr>
              <a:xfrm>
                <a:off x="4904979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2" name="Google Shape;792;p31"/>
              <p:cNvSpPr/>
              <p:nvPr/>
            </p:nvSpPr>
            <p:spPr>
              <a:xfrm>
                <a:off x="4945159" y="1376853"/>
                <a:ext cx="267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3" name="Google Shape;793;p31"/>
              <p:cNvSpPr/>
              <p:nvPr/>
            </p:nvSpPr>
            <p:spPr>
              <a:xfrm>
                <a:off x="4902109" y="1478261"/>
                <a:ext cx="348300" cy="348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4" name="Google Shape;794;p31"/>
              <p:cNvSpPr/>
              <p:nvPr/>
            </p:nvSpPr>
            <p:spPr>
              <a:xfrm>
                <a:off x="4926026" y="1502178"/>
                <a:ext cx="299440" cy="300397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43" extrusionOk="0">
                    <a:moveTo>
                      <a:pt x="209" y="5"/>
                    </a:moveTo>
                    <a:cubicBezTo>
                      <a:pt x="197" y="2"/>
                      <a:pt x="184" y="0"/>
                      <a:pt x="171" y="0"/>
                    </a:cubicBezTo>
                    <a:cubicBezTo>
                      <a:pt x="92" y="0"/>
                      <a:pt x="26" y="54"/>
                      <a:pt x="6" y="126"/>
                    </a:cubicBezTo>
                    <a:cubicBezTo>
                      <a:pt x="6" y="128"/>
                      <a:pt x="5" y="130"/>
                      <a:pt x="5" y="131"/>
                    </a:cubicBezTo>
                    <a:cubicBezTo>
                      <a:pt x="4" y="133"/>
                      <a:pt x="4" y="135"/>
                      <a:pt x="3" y="137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3" y="139"/>
                      <a:pt x="3" y="141"/>
                      <a:pt x="2" y="142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2" y="145"/>
                      <a:pt x="2" y="147"/>
                      <a:pt x="2" y="148"/>
                    </a:cubicBezTo>
                    <a:cubicBezTo>
                      <a:pt x="1" y="150"/>
                      <a:pt x="1" y="152"/>
                      <a:pt x="1" y="153"/>
                    </a:cubicBezTo>
                    <a:cubicBezTo>
                      <a:pt x="1" y="154"/>
                      <a:pt x="1" y="154"/>
                      <a:pt x="1" y="155"/>
                    </a:cubicBezTo>
                    <a:cubicBezTo>
                      <a:pt x="1" y="157"/>
                      <a:pt x="0" y="158"/>
                      <a:pt x="0" y="160"/>
                    </a:cubicBezTo>
                    <a:cubicBezTo>
                      <a:pt x="0" y="162"/>
                      <a:pt x="0" y="163"/>
                      <a:pt x="0" y="165"/>
                    </a:cubicBezTo>
                    <a:cubicBezTo>
                      <a:pt x="0" y="167"/>
                      <a:pt x="0" y="169"/>
                      <a:pt x="0" y="172"/>
                    </a:cubicBezTo>
                    <a:cubicBezTo>
                      <a:pt x="0" y="266"/>
                      <a:pt x="77" y="343"/>
                      <a:pt x="171" y="343"/>
                    </a:cubicBezTo>
                    <a:cubicBezTo>
                      <a:pt x="266" y="343"/>
                      <a:pt x="342" y="266"/>
                      <a:pt x="342" y="172"/>
                    </a:cubicBezTo>
                    <a:cubicBezTo>
                      <a:pt x="342" y="90"/>
                      <a:pt x="285" y="22"/>
                      <a:pt x="209" y="5"/>
                    </a:cubicBezTo>
                    <a:close/>
                    <a:moveTo>
                      <a:pt x="171" y="300"/>
                    </a:moveTo>
                    <a:cubicBezTo>
                      <a:pt x="100" y="300"/>
                      <a:pt x="43" y="242"/>
                      <a:pt x="43" y="172"/>
                    </a:cubicBezTo>
                    <a:cubicBezTo>
                      <a:pt x="43" y="170"/>
                      <a:pt x="43" y="168"/>
                      <a:pt x="43" y="167"/>
                    </a:cubicBezTo>
                    <a:cubicBezTo>
                      <a:pt x="43" y="165"/>
                      <a:pt x="43" y="164"/>
                      <a:pt x="43" y="162"/>
                    </a:cubicBezTo>
                    <a:cubicBezTo>
                      <a:pt x="44" y="159"/>
                      <a:pt x="44" y="155"/>
                      <a:pt x="45" y="152"/>
                    </a:cubicBezTo>
                    <a:cubicBezTo>
                      <a:pt x="45" y="151"/>
                      <a:pt x="45" y="149"/>
                      <a:pt x="45" y="148"/>
                    </a:cubicBezTo>
                    <a:cubicBezTo>
                      <a:pt x="46" y="147"/>
                      <a:pt x="46" y="146"/>
                      <a:pt x="46" y="144"/>
                    </a:cubicBezTo>
                    <a:cubicBezTo>
                      <a:pt x="46" y="143"/>
                      <a:pt x="47" y="142"/>
                      <a:pt x="47" y="140"/>
                    </a:cubicBezTo>
                    <a:cubicBezTo>
                      <a:pt x="48" y="138"/>
                      <a:pt x="48" y="135"/>
                      <a:pt x="49" y="133"/>
                    </a:cubicBezTo>
                    <a:cubicBezTo>
                      <a:pt x="65" y="81"/>
                      <a:pt x="114" y="44"/>
                      <a:pt x="171" y="44"/>
                    </a:cubicBezTo>
                    <a:cubicBezTo>
                      <a:pt x="180" y="44"/>
                      <a:pt x="188" y="44"/>
                      <a:pt x="196" y="46"/>
                    </a:cubicBezTo>
                    <a:cubicBezTo>
                      <a:pt x="197" y="46"/>
                      <a:pt x="199" y="47"/>
                      <a:pt x="200" y="47"/>
                    </a:cubicBezTo>
                    <a:cubicBezTo>
                      <a:pt x="201" y="47"/>
                      <a:pt x="201" y="47"/>
                      <a:pt x="202" y="47"/>
                    </a:cubicBezTo>
                    <a:cubicBezTo>
                      <a:pt x="203" y="48"/>
                      <a:pt x="205" y="48"/>
                      <a:pt x="206" y="48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08" y="49"/>
                      <a:pt x="210" y="50"/>
                      <a:pt x="212" y="50"/>
                    </a:cubicBezTo>
                    <a:cubicBezTo>
                      <a:pt x="212" y="50"/>
                      <a:pt x="212" y="50"/>
                      <a:pt x="212" y="50"/>
                    </a:cubicBezTo>
                    <a:cubicBezTo>
                      <a:pt x="214" y="51"/>
                      <a:pt x="215" y="51"/>
                      <a:pt x="217" y="52"/>
                    </a:cubicBezTo>
                    <a:cubicBezTo>
                      <a:pt x="218" y="53"/>
                      <a:pt x="220" y="53"/>
                      <a:pt x="222" y="54"/>
                    </a:cubicBezTo>
                    <a:cubicBezTo>
                      <a:pt x="224" y="55"/>
                      <a:pt x="225" y="56"/>
                      <a:pt x="227" y="56"/>
                    </a:cubicBezTo>
                    <a:cubicBezTo>
                      <a:pt x="227" y="56"/>
                      <a:pt x="227" y="56"/>
                      <a:pt x="227" y="56"/>
                    </a:cubicBezTo>
                    <a:cubicBezTo>
                      <a:pt x="229" y="57"/>
                      <a:pt x="230" y="58"/>
                      <a:pt x="232" y="59"/>
                    </a:cubicBezTo>
                    <a:cubicBezTo>
                      <a:pt x="232" y="59"/>
                      <a:pt x="232" y="59"/>
                      <a:pt x="232" y="59"/>
                    </a:cubicBezTo>
                    <a:cubicBezTo>
                      <a:pt x="234" y="60"/>
                      <a:pt x="235" y="61"/>
                      <a:pt x="237" y="62"/>
                    </a:cubicBezTo>
                    <a:cubicBezTo>
                      <a:pt x="238" y="63"/>
                      <a:pt x="240" y="64"/>
                      <a:pt x="241" y="65"/>
                    </a:cubicBezTo>
                    <a:cubicBezTo>
                      <a:pt x="243" y="65"/>
                      <a:pt x="244" y="66"/>
                      <a:pt x="245" y="67"/>
                    </a:cubicBezTo>
                    <a:cubicBezTo>
                      <a:pt x="246" y="68"/>
                      <a:pt x="246" y="68"/>
                      <a:pt x="246" y="68"/>
                    </a:cubicBezTo>
                    <a:cubicBezTo>
                      <a:pt x="249" y="70"/>
                      <a:pt x="252" y="72"/>
                      <a:pt x="254" y="74"/>
                    </a:cubicBezTo>
                    <a:cubicBezTo>
                      <a:pt x="256" y="75"/>
                      <a:pt x="257" y="77"/>
                      <a:pt x="258" y="78"/>
                    </a:cubicBezTo>
                    <a:cubicBezTo>
                      <a:pt x="260" y="79"/>
                      <a:pt x="261" y="80"/>
                      <a:pt x="262" y="82"/>
                    </a:cubicBezTo>
                    <a:cubicBezTo>
                      <a:pt x="264" y="83"/>
                      <a:pt x="265" y="84"/>
                      <a:pt x="266" y="86"/>
                    </a:cubicBezTo>
                    <a:cubicBezTo>
                      <a:pt x="267" y="87"/>
                      <a:pt x="269" y="89"/>
                      <a:pt x="270" y="90"/>
                    </a:cubicBezTo>
                    <a:cubicBezTo>
                      <a:pt x="271" y="91"/>
                      <a:pt x="272" y="92"/>
                      <a:pt x="273" y="93"/>
                    </a:cubicBezTo>
                    <a:cubicBezTo>
                      <a:pt x="274" y="95"/>
                      <a:pt x="275" y="97"/>
                      <a:pt x="276" y="99"/>
                    </a:cubicBezTo>
                    <a:cubicBezTo>
                      <a:pt x="277" y="100"/>
                      <a:pt x="278" y="101"/>
                      <a:pt x="279" y="103"/>
                    </a:cubicBezTo>
                    <a:cubicBezTo>
                      <a:pt x="279" y="103"/>
                      <a:pt x="279" y="103"/>
                      <a:pt x="279" y="103"/>
                    </a:cubicBezTo>
                    <a:cubicBezTo>
                      <a:pt x="280" y="104"/>
                      <a:pt x="281" y="106"/>
                      <a:pt x="282" y="107"/>
                    </a:cubicBezTo>
                    <a:cubicBezTo>
                      <a:pt x="282" y="108"/>
                      <a:pt x="282" y="108"/>
                      <a:pt x="282" y="108"/>
                    </a:cubicBezTo>
                    <a:cubicBezTo>
                      <a:pt x="283" y="109"/>
                      <a:pt x="284" y="111"/>
                      <a:pt x="285" y="112"/>
                    </a:cubicBezTo>
                    <a:cubicBezTo>
                      <a:pt x="286" y="114"/>
                      <a:pt x="286" y="116"/>
                      <a:pt x="287" y="117"/>
                    </a:cubicBezTo>
                    <a:cubicBezTo>
                      <a:pt x="288" y="119"/>
                      <a:pt x="289" y="120"/>
                      <a:pt x="289" y="122"/>
                    </a:cubicBezTo>
                    <a:cubicBezTo>
                      <a:pt x="289" y="122"/>
                      <a:pt x="289" y="122"/>
                      <a:pt x="289" y="122"/>
                    </a:cubicBezTo>
                    <a:cubicBezTo>
                      <a:pt x="290" y="124"/>
                      <a:pt x="291" y="126"/>
                      <a:pt x="291" y="127"/>
                    </a:cubicBezTo>
                    <a:cubicBezTo>
                      <a:pt x="292" y="129"/>
                      <a:pt x="293" y="131"/>
                      <a:pt x="293" y="133"/>
                    </a:cubicBezTo>
                    <a:cubicBezTo>
                      <a:pt x="294" y="135"/>
                      <a:pt x="294" y="136"/>
                      <a:pt x="295" y="138"/>
                    </a:cubicBezTo>
                    <a:cubicBezTo>
                      <a:pt x="295" y="139"/>
                      <a:pt x="296" y="141"/>
                      <a:pt x="296" y="142"/>
                    </a:cubicBezTo>
                    <a:cubicBezTo>
                      <a:pt x="296" y="143"/>
                      <a:pt x="296" y="144"/>
                      <a:pt x="296" y="144"/>
                    </a:cubicBezTo>
                    <a:cubicBezTo>
                      <a:pt x="297" y="146"/>
                      <a:pt x="297" y="147"/>
                      <a:pt x="297" y="149"/>
                    </a:cubicBezTo>
                    <a:cubicBezTo>
                      <a:pt x="297" y="149"/>
                      <a:pt x="297" y="149"/>
                      <a:pt x="297" y="149"/>
                    </a:cubicBezTo>
                    <a:cubicBezTo>
                      <a:pt x="298" y="151"/>
                      <a:pt x="298" y="152"/>
                      <a:pt x="298" y="154"/>
                    </a:cubicBezTo>
                    <a:cubicBezTo>
                      <a:pt x="298" y="154"/>
                      <a:pt x="298" y="155"/>
                      <a:pt x="298" y="155"/>
                    </a:cubicBezTo>
                    <a:cubicBezTo>
                      <a:pt x="298" y="157"/>
                      <a:pt x="299" y="158"/>
                      <a:pt x="299" y="160"/>
                    </a:cubicBezTo>
                    <a:cubicBezTo>
                      <a:pt x="299" y="160"/>
                      <a:pt x="299" y="160"/>
                      <a:pt x="299" y="160"/>
                    </a:cubicBezTo>
                    <a:cubicBezTo>
                      <a:pt x="299" y="164"/>
                      <a:pt x="299" y="168"/>
                      <a:pt x="299" y="172"/>
                    </a:cubicBezTo>
                    <a:cubicBezTo>
                      <a:pt x="299" y="242"/>
                      <a:pt x="242" y="300"/>
                      <a:pt x="171" y="3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5" name="Google Shape;795;p31"/>
              <p:cNvSpPr/>
              <p:nvPr/>
            </p:nvSpPr>
            <p:spPr>
              <a:xfrm>
                <a:off x="4926026" y="1506961"/>
                <a:ext cx="299440" cy="295613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38" extrusionOk="0">
                    <a:moveTo>
                      <a:pt x="209" y="0"/>
                    </a:moveTo>
                    <a:cubicBezTo>
                      <a:pt x="196" y="41"/>
                      <a:pt x="196" y="41"/>
                      <a:pt x="196" y="41"/>
                    </a:cubicBezTo>
                    <a:cubicBezTo>
                      <a:pt x="197" y="41"/>
                      <a:pt x="199" y="42"/>
                      <a:pt x="200" y="42"/>
                    </a:cubicBezTo>
                    <a:cubicBezTo>
                      <a:pt x="201" y="42"/>
                      <a:pt x="201" y="42"/>
                      <a:pt x="202" y="42"/>
                    </a:cubicBezTo>
                    <a:cubicBezTo>
                      <a:pt x="203" y="43"/>
                      <a:pt x="205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8" y="44"/>
                      <a:pt x="210" y="45"/>
                      <a:pt x="212" y="45"/>
                    </a:cubicBezTo>
                    <a:cubicBezTo>
                      <a:pt x="212" y="45"/>
                      <a:pt x="212" y="45"/>
                      <a:pt x="212" y="45"/>
                    </a:cubicBezTo>
                    <a:cubicBezTo>
                      <a:pt x="214" y="46"/>
                      <a:pt x="215" y="46"/>
                      <a:pt x="217" y="47"/>
                    </a:cubicBezTo>
                    <a:cubicBezTo>
                      <a:pt x="219" y="48"/>
                      <a:pt x="220" y="48"/>
                      <a:pt x="222" y="49"/>
                    </a:cubicBezTo>
                    <a:cubicBezTo>
                      <a:pt x="224" y="50"/>
                      <a:pt x="225" y="51"/>
                      <a:pt x="227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29" y="52"/>
                      <a:pt x="230" y="53"/>
                      <a:pt x="232" y="54"/>
                    </a:cubicBezTo>
                    <a:cubicBezTo>
                      <a:pt x="232" y="54"/>
                      <a:pt x="232" y="54"/>
                      <a:pt x="232" y="54"/>
                    </a:cubicBezTo>
                    <a:cubicBezTo>
                      <a:pt x="234" y="55"/>
                      <a:pt x="235" y="56"/>
                      <a:pt x="237" y="57"/>
                    </a:cubicBezTo>
                    <a:cubicBezTo>
                      <a:pt x="238" y="58"/>
                      <a:pt x="240" y="58"/>
                      <a:pt x="241" y="60"/>
                    </a:cubicBezTo>
                    <a:cubicBezTo>
                      <a:pt x="243" y="60"/>
                      <a:pt x="244" y="61"/>
                      <a:pt x="245" y="62"/>
                    </a:cubicBezTo>
                    <a:cubicBezTo>
                      <a:pt x="246" y="63"/>
                      <a:pt x="246" y="63"/>
                      <a:pt x="246" y="63"/>
                    </a:cubicBezTo>
                    <a:cubicBezTo>
                      <a:pt x="249" y="65"/>
                      <a:pt x="252" y="67"/>
                      <a:pt x="254" y="69"/>
                    </a:cubicBezTo>
                    <a:cubicBezTo>
                      <a:pt x="256" y="70"/>
                      <a:pt x="257" y="72"/>
                      <a:pt x="258" y="73"/>
                    </a:cubicBezTo>
                    <a:cubicBezTo>
                      <a:pt x="260" y="74"/>
                      <a:pt x="261" y="75"/>
                      <a:pt x="262" y="77"/>
                    </a:cubicBezTo>
                    <a:cubicBezTo>
                      <a:pt x="264" y="78"/>
                      <a:pt x="265" y="79"/>
                      <a:pt x="266" y="81"/>
                    </a:cubicBezTo>
                    <a:cubicBezTo>
                      <a:pt x="267" y="82"/>
                      <a:pt x="269" y="84"/>
                      <a:pt x="270" y="85"/>
                    </a:cubicBezTo>
                    <a:cubicBezTo>
                      <a:pt x="271" y="86"/>
                      <a:pt x="272" y="87"/>
                      <a:pt x="273" y="88"/>
                    </a:cubicBezTo>
                    <a:cubicBezTo>
                      <a:pt x="274" y="90"/>
                      <a:pt x="275" y="92"/>
                      <a:pt x="276" y="93"/>
                    </a:cubicBezTo>
                    <a:cubicBezTo>
                      <a:pt x="277" y="95"/>
                      <a:pt x="278" y="96"/>
                      <a:pt x="279" y="98"/>
                    </a:cubicBezTo>
                    <a:cubicBezTo>
                      <a:pt x="279" y="98"/>
                      <a:pt x="279" y="98"/>
                      <a:pt x="279" y="98"/>
                    </a:cubicBezTo>
                    <a:cubicBezTo>
                      <a:pt x="280" y="99"/>
                      <a:pt x="281" y="101"/>
                      <a:pt x="282" y="102"/>
                    </a:cubicBezTo>
                    <a:cubicBezTo>
                      <a:pt x="282" y="103"/>
                      <a:pt x="282" y="103"/>
                      <a:pt x="282" y="103"/>
                    </a:cubicBezTo>
                    <a:cubicBezTo>
                      <a:pt x="283" y="104"/>
                      <a:pt x="284" y="106"/>
                      <a:pt x="285" y="107"/>
                    </a:cubicBezTo>
                    <a:cubicBezTo>
                      <a:pt x="286" y="109"/>
                      <a:pt x="286" y="110"/>
                      <a:pt x="287" y="112"/>
                    </a:cubicBezTo>
                    <a:cubicBezTo>
                      <a:pt x="288" y="114"/>
                      <a:pt x="289" y="115"/>
                      <a:pt x="289" y="117"/>
                    </a:cubicBezTo>
                    <a:cubicBezTo>
                      <a:pt x="289" y="117"/>
                      <a:pt x="289" y="117"/>
                      <a:pt x="289" y="117"/>
                    </a:cubicBezTo>
                    <a:cubicBezTo>
                      <a:pt x="290" y="119"/>
                      <a:pt x="291" y="121"/>
                      <a:pt x="291" y="122"/>
                    </a:cubicBezTo>
                    <a:cubicBezTo>
                      <a:pt x="292" y="124"/>
                      <a:pt x="293" y="126"/>
                      <a:pt x="293" y="128"/>
                    </a:cubicBezTo>
                    <a:cubicBezTo>
                      <a:pt x="294" y="130"/>
                      <a:pt x="294" y="131"/>
                      <a:pt x="295" y="133"/>
                    </a:cubicBezTo>
                    <a:cubicBezTo>
                      <a:pt x="295" y="134"/>
                      <a:pt x="296" y="136"/>
                      <a:pt x="296" y="137"/>
                    </a:cubicBezTo>
                    <a:cubicBezTo>
                      <a:pt x="296" y="138"/>
                      <a:pt x="296" y="139"/>
                      <a:pt x="296" y="139"/>
                    </a:cubicBezTo>
                    <a:cubicBezTo>
                      <a:pt x="297" y="141"/>
                      <a:pt x="297" y="142"/>
                      <a:pt x="297" y="144"/>
                    </a:cubicBezTo>
                    <a:cubicBezTo>
                      <a:pt x="297" y="144"/>
                      <a:pt x="297" y="144"/>
                      <a:pt x="297" y="144"/>
                    </a:cubicBezTo>
                    <a:cubicBezTo>
                      <a:pt x="298" y="146"/>
                      <a:pt x="298" y="147"/>
                      <a:pt x="298" y="149"/>
                    </a:cubicBezTo>
                    <a:cubicBezTo>
                      <a:pt x="298" y="149"/>
                      <a:pt x="298" y="150"/>
                      <a:pt x="298" y="150"/>
                    </a:cubicBezTo>
                    <a:cubicBezTo>
                      <a:pt x="298" y="152"/>
                      <a:pt x="299" y="153"/>
                      <a:pt x="299" y="155"/>
                    </a:cubicBezTo>
                    <a:cubicBezTo>
                      <a:pt x="299" y="155"/>
                      <a:pt x="299" y="155"/>
                      <a:pt x="299" y="155"/>
                    </a:cubicBezTo>
                    <a:cubicBezTo>
                      <a:pt x="299" y="159"/>
                      <a:pt x="299" y="163"/>
                      <a:pt x="299" y="167"/>
                    </a:cubicBezTo>
                    <a:cubicBezTo>
                      <a:pt x="299" y="170"/>
                      <a:pt x="299" y="172"/>
                      <a:pt x="299" y="175"/>
                    </a:cubicBezTo>
                    <a:cubicBezTo>
                      <a:pt x="295" y="242"/>
                      <a:pt x="239" y="295"/>
                      <a:pt x="171" y="295"/>
                    </a:cubicBezTo>
                    <a:cubicBezTo>
                      <a:pt x="100" y="295"/>
                      <a:pt x="43" y="237"/>
                      <a:pt x="43" y="167"/>
                    </a:cubicBezTo>
                    <a:cubicBezTo>
                      <a:pt x="43" y="165"/>
                      <a:pt x="43" y="163"/>
                      <a:pt x="43" y="162"/>
                    </a:cubicBezTo>
                    <a:cubicBezTo>
                      <a:pt x="43" y="160"/>
                      <a:pt x="43" y="159"/>
                      <a:pt x="43" y="157"/>
                    </a:cubicBezTo>
                    <a:cubicBezTo>
                      <a:pt x="44" y="154"/>
                      <a:pt x="44" y="150"/>
                      <a:pt x="45" y="147"/>
                    </a:cubicBezTo>
                    <a:cubicBezTo>
                      <a:pt x="45" y="146"/>
                      <a:pt x="45" y="144"/>
                      <a:pt x="45" y="143"/>
                    </a:cubicBezTo>
                    <a:cubicBezTo>
                      <a:pt x="45" y="142"/>
                      <a:pt x="46" y="140"/>
                      <a:pt x="46" y="139"/>
                    </a:cubicBezTo>
                    <a:cubicBezTo>
                      <a:pt x="46" y="138"/>
                      <a:pt x="47" y="137"/>
                      <a:pt x="47" y="135"/>
                    </a:cubicBezTo>
                    <a:cubicBezTo>
                      <a:pt x="48" y="133"/>
                      <a:pt x="48" y="131"/>
                      <a:pt x="49" y="128"/>
                    </a:cubicBezTo>
                    <a:cubicBezTo>
                      <a:pt x="6" y="121"/>
                      <a:pt x="6" y="121"/>
                      <a:pt x="6" y="121"/>
                    </a:cubicBezTo>
                    <a:cubicBezTo>
                      <a:pt x="6" y="123"/>
                      <a:pt x="5" y="125"/>
                      <a:pt x="5" y="126"/>
                    </a:cubicBezTo>
                    <a:cubicBezTo>
                      <a:pt x="4" y="128"/>
                      <a:pt x="4" y="130"/>
                      <a:pt x="3" y="132"/>
                    </a:cubicBezTo>
                    <a:cubicBezTo>
                      <a:pt x="3" y="132"/>
                      <a:pt x="3" y="132"/>
                      <a:pt x="3" y="132"/>
                    </a:cubicBezTo>
                    <a:cubicBezTo>
                      <a:pt x="3" y="134"/>
                      <a:pt x="3" y="136"/>
                      <a:pt x="2" y="137"/>
                    </a:cubicBezTo>
                    <a:cubicBezTo>
                      <a:pt x="2" y="138"/>
                      <a:pt x="2" y="138"/>
                      <a:pt x="2" y="138"/>
                    </a:cubicBezTo>
                    <a:cubicBezTo>
                      <a:pt x="2" y="140"/>
                      <a:pt x="2" y="142"/>
                      <a:pt x="2" y="143"/>
                    </a:cubicBezTo>
                    <a:cubicBezTo>
                      <a:pt x="1" y="145"/>
                      <a:pt x="1" y="147"/>
                      <a:pt x="1" y="148"/>
                    </a:cubicBezTo>
                    <a:cubicBezTo>
                      <a:pt x="1" y="149"/>
                      <a:pt x="1" y="149"/>
                      <a:pt x="1" y="150"/>
                    </a:cubicBezTo>
                    <a:cubicBezTo>
                      <a:pt x="1" y="151"/>
                      <a:pt x="0" y="153"/>
                      <a:pt x="0" y="155"/>
                    </a:cubicBezTo>
                    <a:cubicBezTo>
                      <a:pt x="0" y="157"/>
                      <a:pt x="0" y="158"/>
                      <a:pt x="0" y="160"/>
                    </a:cubicBezTo>
                    <a:cubicBezTo>
                      <a:pt x="0" y="162"/>
                      <a:pt x="0" y="164"/>
                      <a:pt x="0" y="167"/>
                    </a:cubicBezTo>
                    <a:cubicBezTo>
                      <a:pt x="0" y="261"/>
                      <a:pt x="77" y="338"/>
                      <a:pt x="171" y="338"/>
                    </a:cubicBezTo>
                    <a:cubicBezTo>
                      <a:pt x="263" y="338"/>
                      <a:pt x="338" y="266"/>
                      <a:pt x="342" y="175"/>
                    </a:cubicBezTo>
                    <a:cubicBezTo>
                      <a:pt x="342" y="172"/>
                      <a:pt x="342" y="170"/>
                      <a:pt x="342" y="167"/>
                    </a:cubicBezTo>
                    <a:cubicBezTo>
                      <a:pt x="342" y="85"/>
                      <a:pt x="285" y="17"/>
                      <a:pt x="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6" name="Google Shape;796;p31"/>
              <p:cNvSpPr/>
              <p:nvPr/>
            </p:nvSpPr>
            <p:spPr>
              <a:xfrm>
                <a:off x="5076224" y="1660030"/>
                <a:ext cx="149241" cy="142545"/>
              </a:xfrm>
              <a:custGeom>
                <a:avLst/>
                <a:gdLst/>
                <a:ahLst/>
                <a:cxnLst/>
                <a:rect l="l" t="t" r="r" b="b"/>
                <a:pathLst>
                  <a:path w="171" h="163" extrusionOk="0">
                    <a:moveTo>
                      <a:pt x="171" y="0"/>
                    </a:moveTo>
                    <a:cubicBezTo>
                      <a:pt x="167" y="91"/>
                      <a:pt x="92" y="163"/>
                      <a:pt x="0" y="163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68" y="120"/>
                      <a:pt x="124" y="67"/>
                      <a:pt x="128" y="0"/>
                    </a:cubicBez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7" name="Google Shape;797;p31"/>
              <p:cNvSpPr/>
              <p:nvPr/>
            </p:nvSpPr>
            <p:spPr>
              <a:xfrm>
                <a:off x="5313479" y="1549055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8" name="Google Shape;798;p31"/>
              <p:cNvSpPr/>
              <p:nvPr/>
            </p:nvSpPr>
            <p:spPr>
              <a:xfrm>
                <a:off x="5313479" y="1610282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799;p31"/>
              <p:cNvSpPr/>
              <p:nvPr/>
            </p:nvSpPr>
            <p:spPr>
              <a:xfrm>
                <a:off x="5313479" y="1671510"/>
                <a:ext cx="3234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p31"/>
              <p:cNvSpPr/>
              <p:nvPr/>
            </p:nvSpPr>
            <p:spPr>
              <a:xfrm>
                <a:off x="5313479" y="1732737"/>
                <a:ext cx="205800" cy="2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1" name="Google Shape;801;p31"/>
              <p:cNvSpPr/>
              <p:nvPr/>
            </p:nvSpPr>
            <p:spPr>
              <a:xfrm>
                <a:off x="4970989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802;p31"/>
              <p:cNvSpPr/>
              <p:nvPr/>
            </p:nvSpPr>
            <p:spPr>
              <a:xfrm>
                <a:off x="4889672" y="1867628"/>
                <a:ext cx="57600" cy="5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p31"/>
              <p:cNvSpPr/>
              <p:nvPr/>
            </p:nvSpPr>
            <p:spPr>
              <a:xfrm>
                <a:off x="5257036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4" name="Google Shape;804;p31"/>
              <p:cNvSpPr/>
              <p:nvPr/>
            </p:nvSpPr>
            <p:spPr>
              <a:xfrm>
                <a:off x="5175718" y="1867628"/>
                <a:ext cx="57600" cy="5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5" name="Google Shape;805;p31"/>
              <p:cNvSpPr/>
              <p:nvPr/>
            </p:nvSpPr>
            <p:spPr>
              <a:xfrm>
                <a:off x="5543081" y="1884848"/>
                <a:ext cx="1446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Google Shape;806;p31"/>
              <p:cNvSpPr/>
              <p:nvPr/>
            </p:nvSpPr>
            <p:spPr>
              <a:xfrm>
                <a:off x="5461764" y="1867628"/>
                <a:ext cx="56400" cy="57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7" name="Google Shape;807;p31"/>
            <p:cNvGrpSpPr/>
            <p:nvPr/>
          </p:nvGrpSpPr>
          <p:grpSpPr>
            <a:xfrm>
              <a:off x="1442946" y="949677"/>
              <a:ext cx="437992" cy="437992"/>
              <a:chOff x="1309269" y="3291652"/>
              <a:chExt cx="415198" cy="415198"/>
            </a:xfrm>
          </p:grpSpPr>
          <p:sp>
            <p:nvSpPr>
              <p:cNvPr id="808" name="Google Shape;808;p31"/>
              <p:cNvSpPr/>
              <p:nvPr/>
            </p:nvSpPr>
            <p:spPr>
              <a:xfrm>
                <a:off x="1309269" y="3291652"/>
                <a:ext cx="415198" cy="415198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74" extrusionOk="0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809;p31"/>
              <p:cNvSpPr/>
              <p:nvPr/>
            </p:nvSpPr>
            <p:spPr>
              <a:xfrm>
                <a:off x="1364756" y="3349053"/>
                <a:ext cx="304223" cy="299440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3" extrusionOk="0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10" name="Google Shape;810;p31"/>
            <p:cNvSpPr/>
            <p:nvPr/>
          </p:nvSpPr>
          <p:spPr>
            <a:xfrm>
              <a:off x="3052028" y="502143"/>
              <a:ext cx="560784" cy="924988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31"/>
            <p:cNvSpPr/>
            <p:nvPr/>
          </p:nvSpPr>
          <p:spPr>
            <a:xfrm>
              <a:off x="3003630" y="2329937"/>
              <a:ext cx="269949" cy="266432"/>
            </a:xfrm>
            <a:custGeom>
              <a:avLst/>
              <a:gdLst/>
              <a:ahLst/>
              <a:cxnLst/>
              <a:rect l="l" t="t" r="r" b="b"/>
              <a:pathLst>
                <a:path w="835" h="823" extrusionOk="0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31"/>
            <p:cNvSpPr/>
            <p:nvPr/>
          </p:nvSpPr>
          <p:spPr>
            <a:xfrm>
              <a:off x="3003613" y="2807213"/>
              <a:ext cx="166095" cy="273984"/>
            </a:xfrm>
            <a:custGeom>
              <a:avLst/>
              <a:gdLst/>
              <a:ahLst/>
              <a:cxnLst/>
              <a:rect l="l" t="t" r="r" b="b"/>
              <a:pathLst>
                <a:path w="271" h="447" extrusionOk="0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3" name="Google Shape;813;p31"/>
            <p:cNvGrpSpPr/>
            <p:nvPr/>
          </p:nvGrpSpPr>
          <p:grpSpPr>
            <a:xfrm>
              <a:off x="713221" y="1546974"/>
              <a:ext cx="1380702" cy="2411462"/>
              <a:chOff x="713221" y="1546974"/>
              <a:chExt cx="1380702" cy="2411462"/>
            </a:xfrm>
          </p:grpSpPr>
          <p:sp>
            <p:nvSpPr>
              <p:cNvPr id="814" name="Google Shape;814;p31"/>
              <p:cNvSpPr/>
              <p:nvPr/>
            </p:nvSpPr>
            <p:spPr>
              <a:xfrm flipH="1">
                <a:off x="1210219" y="1617779"/>
                <a:ext cx="451384" cy="297518"/>
              </a:xfrm>
              <a:custGeom>
                <a:avLst/>
                <a:gdLst/>
                <a:ahLst/>
                <a:cxnLst/>
                <a:rect l="l" t="t" r="r" b="b"/>
                <a:pathLst>
                  <a:path w="506" h="334" extrusionOk="0">
                    <a:moveTo>
                      <a:pt x="258" y="0"/>
                    </a:moveTo>
                    <a:cubicBezTo>
                      <a:pt x="376" y="15"/>
                      <a:pt x="376" y="15"/>
                      <a:pt x="376" y="15"/>
                    </a:cubicBezTo>
                    <a:cubicBezTo>
                      <a:pt x="376" y="15"/>
                      <a:pt x="506" y="234"/>
                      <a:pt x="312" y="313"/>
                    </a:cubicBezTo>
                    <a:cubicBezTo>
                      <a:pt x="308" y="321"/>
                      <a:pt x="249" y="334"/>
                      <a:pt x="216" y="329"/>
                    </a:cubicBezTo>
                    <a:cubicBezTo>
                      <a:pt x="0" y="309"/>
                      <a:pt x="65" y="107"/>
                      <a:pt x="92" y="17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5" name="Google Shape;815;p31"/>
              <p:cNvSpPr/>
              <p:nvPr/>
            </p:nvSpPr>
            <p:spPr>
              <a:xfrm flipH="1">
                <a:off x="892277" y="2443613"/>
                <a:ext cx="815622" cy="1284025"/>
              </a:xfrm>
              <a:custGeom>
                <a:avLst/>
                <a:gdLst/>
                <a:ahLst/>
                <a:cxnLst/>
                <a:rect l="l" t="t" r="r" b="b"/>
                <a:pathLst>
                  <a:path w="914" h="1439" extrusionOk="0">
                    <a:moveTo>
                      <a:pt x="7" y="256"/>
                    </a:moveTo>
                    <a:cubicBezTo>
                      <a:pt x="8" y="267"/>
                      <a:pt x="10" y="286"/>
                      <a:pt x="14" y="313"/>
                    </a:cubicBezTo>
                    <a:cubicBezTo>
                      <a:pt x="49" y="572"/>
                      <a:pt x="205" y="1439"/>
                      <a:pt x="205" y="1439"/>
                    </a:cubicBezTo>
                    <a:cubicBezTo>
                      <a:pt x="357" y="1439"/>
                      <a:pt x="357" y="1439"/>
                      <a:pt x="357" y="1439"/>
                    </a:cubicBezTo>
                    <a:cubicBezTo>
                      <a:pt x="307" y="363"/>
                      <a:pt x="307" y="363"/>
                      <a:pt x="307" y="363"/>
                    </a:cubicBezTo>
                    <a:cubicBezTo>
                      <a:pt x="304" y="298"/>
                      <a:pt x="304" y="298"/>
                      <a:pt x="304" y="298"/>
                    </a:cubicBezTo>
                    <a:cubicBezTo>
                      <a:pt x="328" y="363"/>
                      <a:pt x="328" y="363"/>
                      <a:pt x="328" y="363"/>
                    </a:cubicBezTo>
                    <a:cubicBezTo>
                      <a:pt x="755" y="1439"/>
                      <a:pt x="755" y="1439"/>
                      <a:pt x="755" y="1439"/>
                    </a:cubicBezTo>
                    <a:cubicBezTo>
                      <a:pt x="914" y="1439"/>
                      <a:pt x="914" y="1439"/>
                      <a:pt x="914" y="1439"/>
                    </a:cubicBezTo>
                    <a:cubicBezTo>
                      <a:pt x="914" y="1439"/>
                      <a:pt x="631" y="394"/>
                      <a:pt x="580" y="208"/>
                    </a:cubicBezTo>
                    <a:cubicBezTo>
                      <a:pt x="577" y="199"/>
                      <a:pt x="575" y="193"/>
                      <a:pt x="574" y="188"/>
                    </a:cubicBezTo>
                    <a:cubicBezTo>
                      <a:pt x="545" y="90"/>
                      <a:pt x="484" y="5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6" name="Google Shape;816;p31"/>
              <p:cNvSpPr/>
              <p:nvPr/>
            </p:nvSpPr>
            <p:spPr>
              <a:xfrm flipH="1">
                <a:off x="1228602" y="1913255"/>
                <a:ext cx="425512" cy="571207"/>
              </a:xfrm>
              <a:custGeom>
                <a:avLst/>
                <a:gdLst/>
                <a:ahLst/>
                <a:cxnLst/>
                <a:rect l="l" t="t" r="r" b="b"/>
                <a:pathLst>
                  <a:path w="477" h="641" extrusionOk="0">
                    <a:moveTo>
                      <a:pt x="0" y="63"/>
                    </a:move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5"/>
                      <a:pt x="27" y="316"/>
                    </a:cubicBezTo>
                    <a:cubicBezTo>
                      <a:pt x="27" y="317"/>
                      <a:pt x="27" y="318"/>
                      <a:pt x="28" y="320"/>
                    </a:cubicBezTo>
                    <a:cubicBezTo>
                      <a:pt x="28" y="327"/>
                      <a:pt x="30" y="341"/>
                      <a:pt x="31" y="353"/>
                    </a:cubicBezTo>
                    <a:cubicBezTo>
                      <a:pt x="32" y="362"/>
                      <a:pt x="32" y="362"/>
                      <a:pt x="32" y="362"/>
                    </a:cubicBezTo>
                    <a:cubicBezTo>
                      <a:pt x="32" y="362"/>
                      <a:pt x="32" y="363"/>
                      <a:pt x="32" y="364"/>
                    </a:cubicBezTo>
                    <a:cubicBezTo>
                      <a:pt x="33" y="369"/>
                      <a:pt x="33" y="369"/>
                      <a:pt x="33" y="369"/>
                    </a:cubicBezTo>
                    <a:cubicBezTo>
                      <a:pt x="33" y="371"/>
                      <a:pt x="33" y="373"/>
                      <a:pt x="34" y="375"/>
                    </a:cubicBezTo>
                    <a:cubicBezTo>
                      <a:pt x="34" y="379"/>
                      <a:pt x="34" y="379"/>
                      <a:pt x="34" y="379"/>
                    </a:cubicBezTo>
                    <a:cubicBezTo>
                      <a:pt x="34" y="380"/>
                      <a:pt x="34" y="380"/>
                      <a:pt x="34" y="380"/>
                    </a:cubicBezTo>
                    <a:cubicBezTo>
                      <a:pt x="35" y="386"/>
                      <a:pt x="41" y="442"/>
                      <a:pt x="41" y="442"/>
                    </a:cubicBezTo>
                    <a:cubicBezTo>
                      <a:pt x="28" y="595"/>
                      <a:pt x="28" y="595"/>
                      <a:pt x="28" y="595"/>
                    </a:cubicBezTo>
                    <a:cubicBezTo>
                      <a:pt x="234" y="641"/>
                      <a:pt x="234" y="641"/>
                      <a:pt x="234" y="641"/>
                    </a:cubicBezTo>
                    <a:cubicBezTo>
                      <a:pt x="420" y="595"/>
                      <a:pt x="420" y="595"/>
                      <a:pt x="420" y="595"/>
                    </a:cubicBezTo>
                    <a:cubicBezTo>
                      <a:pt x="420" y="455"/>
                      <a:pt x="420" y="455"/>
                      <a:pt x="420" y="455"/>
                    </a:cubicBezTo>
                    <a:cubicBezTo>
                      <a:pt x="420" y="451"/>
                      <a:pt x="420" y="451"/>
                      <a:pt x="420" y="451"/>
                    </a:cubicBezTo>
                    <a:cubicBezTo>
                      <a:pt x="421" y="448"/>
                      <a:pt x="421" y="448"/>
                      <a:pt x="421" y="448"/>
                    </a:cubicBezTo>
                    <a:cubicBezTo>
                      <a:pt x="424" y="430"/>
                      <a:pt x="432" y="380"/>
                      <a:pt x="442" y="322"/>
                    </a:cubicBezTo>
                    <a:cubicBezTo>
                      <a:pt x="442" y="322"/>
                      <a:pt x="442" y="322"/>
                      <a:pt x="442" y="322"/>
                    </a:cubicBezTo>
                    <a:cubicBezTo>
                      <a:pt x="458" y="223"/>
                      <a:pt x="477" y="102"/>
                      <a:pt x="477" y="88"/>
                    </a:cubicBezTo>
                    <a:cubicBezTo>
                      <a:pt x="477" y="88"/>
                      <a:pt x="460" y="80"/>
                      <a:pt x="435" y="68"/>
                    </a:cubicBezTo>
                    <a:cubicBezTo>
                      <a:pt x="435" y="68"/>
                      <a:pt x="435" y="68"/>
                      <a:pt x="435" y="68"/>
                    </a:cubicBezTo>
                    <a:cubicBezTo>
                      <a:pt x="434" y="68"/>
                      <a:pt x="434" y="68"/>
                      <a:pt x="434" y="68"/>
                    </a:cubicBezTo>
                    <a:cubicBezTo>
                      <a:pt x="378" y="42"/>
                      <a:pt x="278" y="0"/>
                      <a:pt x="228" y="1"/>
                    </a:cubicBezTo>
                    <a:cubicBezTo>
                      <a:pt x="155" y="4"/>
                      <a:pt x="0" y="63"/>
                      <a:pt x="0" y="6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7" name="Google Shape;817;p31"/>
              <p:cNvSpPr/>
              <p:nvPr/>
            </p:nvSpPr>
            <p:spPr>
              <a:xfrm flipH="1">
                <a:off x="738412" y="3639812"/>
                <a:ext cx="309092" cy="272328"/>
              </a:xfrm>
              <a:custGeom>
                <a:avLst/>
                <a:gdLst/>
                <a:ahLst/>
                <a:cxnLst/>
                <a:rect l="l" t="t" r="r" b="b"/>
                <a:pathLst>
                  <a:path w="347" h="305" extrusionOk="0">
                    <a:moveTo>
                      <a:pt x="156" y="31"/>
                    </a:move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261" y="198"/>
                      <a:pt x="314" y="230"/>
                    </a:cubicBezTo>
                    <a:cubicBezTo>
                      <a:pt x="347" y="258"/>
                      <a:pt x="335" y="281"/>
                      <a:pt x="328" y="293"/>
                    </a:cubicBezTo>
                    <a:cubicBezTo>
                      <a:pt x="320" y="304"/>
                      <a:pt x="212" y="305"/>
                      <a:pt x="185" y="301"/>
                    </a:cubicBezTo>
                    <a:cubicBezTo>
                      <a:pt x="126" y="293"/>
                      <a:pt x="93" y="218"/>
                      <a:pt x="57" y="211"/>
                    </a:cubicBezTo>
                    <a:cubicBezTo>
                      <a:pt x="21" y="203"/>
                      <a:pt x="0" y="184"/>
                      <a:pt x="15" y="81"/>
                    </a:cubicBezTo>
                    <a:cubicBezTo>
                      <a:pt x="27" y="0"/>
                      <a:pt x="156" y="31"/>
                      <a:pt x="156" y="31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8" name="Google Shape;818;p31"/>
              <p:cNvSpPr/>
              <p:nvPr/>
            </p:nvSpPr>
            <p:spPr>
              <a:xfrm flipH="1">
                <a:off x="713221" y="3728319"/>
                <a:ext cx="332921" cy="230117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58" extrusionOk="0">
                    <a:moveTo>
                      <a:pt x="261" y="82"/>
                    </a:moveTo>
                    <a:cubicBezTo>
                      <a:pt x="261" y="82"/>
                      <a:pt x="296" y="107"/>
                      <a:pt x="326" y="137"/>
                    </a:cubicBezTo>
                    <a:cubicBezTo>
                      <a:pt x="355" y="168"/>
                      <a:pt x="373" y="194"/>
                      <a:pt x="370" y="208"/>
                    </a:cubicBezTo>
                    <a:cubicBezTo>
                      <a:pt x="366" y="221"/>
                      <a:pt x="295" y="258"/>
                      <a:pt x="180" y="213"/>
                    </a:cubicBezTo>
                    <a:cubicBezTo>
                      <a:pt x="122" y="183"/>
                      <a:pt x="6" y="90"/>
                      <a:pt x="3" y="86"/>
                    </a:cubicBezTo>
                    <a:cubicBezTo>
                      <a:pt x="0" y="81"/>
                      <a:pt x="1" y="13"/>
                      <a:pt x="11" y="0"/>
                    </a:cubicBezTo>
                    <a:cubicBezTo>
                      <a:pt x="11" y="0"/>
                      <a:pt x="16" y="31"/>
                      <a:pt x="37" y="44"/>
                    </a:cubicBezTo>
                    <a:cubicBezTo>
                      <a:pt x="59" y="57"/>
                      <a:pt x="149" y="117"/>
                      <a:pt x="149" y="117"/>
                    </a:cubicBezTo>
                    <a:cubicBezTo>
                      <a:pt x="149" y="117"/>
                      <a:pt x="198" y="70"/>
                      <a:pt x="261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9" name="Google Shape;819;p31"/>
              <p:cNvSpPr/>
              <p:nvPr/>
            </p:nvSpPr>
            <p:spPr>
              <a:xfrm flipH="1">
                <a:off x="1374978" y="3639812"/>
                <a:ext cx="312496" cy="272328"/>
              </a:xfrm>
              <a:custGeom>
                <a:avLst/>
                <a:gdLst/>
                <a:ahLst/>
                <a:cxnLst/>
                <a:rect l="l" t="t" r="r" b="b"/>
                <a:pathLst>
                  <a:path w="350" h="305" extrusionOk="0">
                    <a:moveTo>
                      <a:pt x="193" y="31"/>
                    </a:moveTo>
                    <a:cubicBezTo>
                      <a:pt x="176" y="98"/>
                      <a:pt x="176" y="98"/>
                      <a:pt x="176" y="98"/>
                    </a:cubicBezTo>
                    <a:cubicBezTo>
                      <a:pt x="176" y="98"/>
                      <a:pt x="76" y="205"/>
                      <a:pt x="29" y="233"/>
                    </a:cubicBezTo>
                    <a:cubicBezTo>
                      <a:pt x="0" y="275"/>
                      <a:pt x="21" y="274"/>
                      <a:pt x="28" y="286"/>
                    </a:cubicBezTo>
                    <a:cubicBezTo>
                      <a:pt x="36" y="297"/>
                      <a:pt x="128" y="305"/>
                      <a:pt x="155" y="301"/>
                    </a:cubicBezTo>
                    <a:cubicBezTo>
                      <a:pt x="214" y="292"/>
                      <a:pt x="257" y="218"/>
                      <a:pt x="293" y="211"/>
                    </a:cubicBezTo>
                    <a:cubicBezTo>
                      <a:pt x="329" y="203"/>
                      <a:pt x="350" y="184"/>
                      <a:pt x="335" y="81"/>
                    </a:cubicBezTo>
                    <a:cubicBezTo>
                      <a:pt x="323" y="0"/>
                      <a:pt x="193" y="31"/>
                      <a:pt x="193" y="31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0" name="Google Shape;820;p31"/>
              <p:cNvSpPr/>
              <p:nvPr/>
            </p:nvSpPr>
            <p:spPr>
              <a:xfrm flipH="1">
                <a:off x="1377020" y="3728319"/>
                <a:ext cx="332240" cy="230117"/>
              </a:xfrm>
              <a:custGeom>
                <a:avLst/>
                <a:gdLst/>
                <a:ahLst/>
                <a:cxnLst/>
                <a:rect l="l" t="t" r="r" b="b"/>
                <a:pathLst>
                  <a:path w="373" h="258" extrusionOk="0">
                    <a:moveTo>
                      <a:pt x="112" y="82"/>
                    </a:moveTo>
                    <a:cubicBezTo>
                      <a:pt x="112" y="82"/>
                      <a:pt x="77" y="107"/>
                      <a:pt x="47" y="137"/>
                    </a:cubicBezTo>
                    <a:cubicBezTo>
                      <a:pt x="18" y="168"/>
                      <a:pt x="0" y="194"/>
                      <a:pt x="3" y="208"/>
                    </a:cubicBezTo>
                    <a:cubicBezTo>
                      <a:pt x="6" y="221"/>
                      <a:pt x="78" y="258"/>
                      <a:pt x="193" y="213"/>
                    </a:cubicBezTo>
                    <a:cubicBezTo>
                      <a:pt x="250" y="183"/>
                      <a:pt x="367" y="90"/>
                      <a:pt x="370" y="86"/>
                    </a:cubicBezTo>
                    <a:cubicBezTo>
                      <a:pt x="373" y="81"/>
                      <a:pt x="372" y="13"/>
                      <a:pt x="362" y="0"/>
                    </a:cubicBezTo>
                    <a:cubicBezTo>
                      <a:pt x="362" y="0"/>
                      <a:pt x="357" y="31"/>
                      <a:pt x="335" y="44"/>
                    </a:cubicBezTo>
                    <a:cubicBezTo>
                      <a:pt x="314" y="57"/>
                      <a:pt x="224" y="117"/>
                      <a:pt x="224" y="117"/>
                    </a:cubicBezTo>
                    <a:cubicBezTo>
                      <a:pt x="224" y="117"/>
                      <a:pt x="175" y="70"/>
                      <a:pt x="112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31"/>
              <p:cNvSpPr/>
              <p:nvPr/>
            </p:nvSpPr>
            <p:spPr>
              <a:xfrm flipH="1">
                <a:off x="835769" y="1991549"/>
                <a:ext cx="548060" cy="518784"/>
              </a:xfrm>
              <a:custGeom>
                <a:avLst/>
                <a:gdLst/>
                <a:ahLst/>
                <a:cxnLst/>
                <a:rect l="l" t="t" r="r" b="b"/>
                <a:pathLst>
                  <a:path w="615" h="582" extrusionOk="0">
                    <a:moveTo>
                      <a:pt x="0" y="88"/>
                    </a:moveTo>
                    <a:cubicBezTo>
                      <a:pt x="174" y="0"/>
                      <a:pt x="174" y="0"/>
                      <a:pt x="174" y="0"/>
                    </a:cubicBezTo>
                    <a:cubicBezTo>
                      <a:pt x="174" y="0"/>
                      <a:pt x="500" y="310"/>
                      <a:pt x="545" y="352"/>
                    </a:cubicBezTo>
                    <a:cubicBezTo>
                      <a:pt x="603" y="404"/>
                      <a:pt x="615" y="538"/>
                      <a:pt x="510" y="551"/>
                    </a:cubicBezTo>
                    <a:cubicBezTo>
                      <a:pt x="221" y="582"/>
                      <a:pt x="221" y="582"/>
                      <a:pt x="221" y="582"/>
                    </a:cubicBezTo>
                    <a:cubicBezTo>
                      <a:pt x="237" y="399"/>
                      <a:pt x="237" y="399"/>
                      <a:pt x="237" y="399"/>
                    </a:cubicBezTo>
                    <a:cubicBezTo>
                      <a:pt x="48" y="255"/>
                      <a:pt x="48" y="255"/>
                      <a:pt x="48" y="255"/>
                    </a:cubicBezTo>
                    <a:cubicBezTo>
                      <a:pt x="0" y="88"/>
                      <a:pt x="0" y="88"/>
                      <a:pt x="0" y="8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31"/>
              <p:cNvSpPr/>
              <p:nvPr/>
            </p:nvSpPr>
            <p:spPr>
              <a:xfrm flipH="1">
                <a:off x="1041376" y="2250941"/>
                <a:ext cx="184502" cy="54466"/>
              </a:xfrm>
              <a:custGeom>
                <a:avLst/>
                <a:gdLst/>
                <a:ahLst/>
                <a:cxnLst/>
                <a:rect l="l" t="t" r="r" b="b"/>
                <a:pathLst>
                  <a:path w="271" h="80" extrusionOk="0">
                    <a:moveTo>
                      <a:pt x="0" y="0"/>
                    </a:moveTo>
                    <a:lnTo>
                      <a:pt x="5" y="68"/>
                    </a:lnTo>
                    <a:lnTo>
                      <a:pt x="271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31"/>
              <p:cNvSpPr/>
              <p:nvPr/>
            </p:nvSpPr>
            <p:spPr>
              <a:xfrm flipH="1">
                <a:off x="1585351" y="1969082"/>
                <a:ext cx="395556" cy="444574"/>
              </a:xfrm>
              <a:custGeom>
                <a:avLst/>
                <a:gdLst/>
                <a:ahLst/>
                <a:cxnLst/>
                <a:rect l="l" t="t" r="r" b="b"/>
                <a:pathLst>
                  <a:path w="443" h="498" extrusionOk="0">
                    <a:moveTo>
                      <a:pt x="0" y="106"/>
                    </a:moveTo>
                    <a:cubicBezTo>
                      <a:pt x="0" y="106"/>
                      <a:pt x="208" y="496"/>
                      <a:pt x="287" y="497"/>
                    </a:cubicBezTo>
                    <a:cubicBezTo>
                      <a:pt x="365" y="498"/>
                      <a:pt x="443" y="264"/>
                      <a:pt x="443" y="264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366" y="0"/>
                      <a:pt x="282" y="287"/>
                      <a:pt x="273" y="291"/>
                    </a:cubicBezTo>
                    <a:cubicBezTo>
                      <a:pt x="47" y="16"/>
                      <a:pt x="47" y="16"/>
                      <a:pt x="47" y="16"/>
                    </a:cubicBezTo>
                    <a:cubicBezTo>
                      <a:pt x="0" y="106"/>
                      <a:pt x="0" y="106"/>
                      <a:pt x="0" y="10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31"/>
              <p:cNvSpPr/>
              <p:nvPr/>
            </p:nvSpPr>
            <p:spPr>
              <a:xfrm flipH="1">
                <a:off x="1950270" y="1940487"/>
                <a:ext cx="111654" cy="141610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59" extrusionOk="0">
                    <a:moveTo>
                      <a:pt x="110" y="141"/>
                    </a:moveTo>
                    <a:cubicBezTo>
                      <a:pt x="110" y="141"/>
                      <a:pt x="58" y="159"/>
                      <a:pt x="35" y="152"/>
                    </a:cubicBezTo>
                    <a:cubicBezTo>
                      <a:pt x="13" y="144"/>
                      <a:pt x="0" y="127"/>
                      <a:pt x="0" y="127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9"/>
                      <a:pt x="76" y="0"/>
                      <a:pt x="78" y="2"/>
                    </a:cubicBezTo>
                    <a:cubicBezTo>
                      <a:pt x="79" y="4"/>
                      <a:pt x="125" y="84"/>
                      <a:pt x="125" y="84"/>
                    </a:cubicBezTo>
                    <a:cubicBezTo>
                      <a:pt x="110" y="141"/>
                      <a:pt x="110" y="141"/>
                      <a:pt x="110" y="141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31"/>
              <p:cNvSpPr/>
              <p:nvPr/>
            </p:nvSpPr>
            <p:spPr>
              <a:xfrm flipH="1">
                <a:off x="1997246" y="2075290"/>
                <a:ext cx="33360" cy="2723"/>
              </a:xfrm>
              <a:custGeom>
                <a:avLst/>
                <a:gdLst/>
                <a:ahLst/>
                <a:cxnLst/>
                <a:rect l="l" t="t" r="r" b="b"/>
                <a:pathLst>
                  <a:path w="37" h="3" extrusionOk="0">
                    <a:moveTo>
                      <a:pt x="37" y="0"/>
                    </a:moveTo>
                    <a:cubicBezTo>
                      <a:pt x="29" y="2"/>
                      <a:pt x="21" y="3"/>
                      <a:pt x="13" y="3"/>
                    </a:cubicBezTo>
                    <a:cubicBezTo>
                      <a:pt x="8" y="3"/>
                      <a:pt x="4" y="2"/>
                      <a:pt x="0" y="1"/>
                    </a:cubicBezTo>
                    <a:cubicBezTo>
                      <a:pt x="4" y="2"/>
                      <a:pt x="8" y="3"/>
                      <a:pt x="13" y="3"/>
                    </a:cubicBezTo>
                    <a:cubicBezTo>
                      <a:pt x="21" y="3"/>
                      <a:pt x="29" y="2"/>
                      <a:pt x="37" y="0"/>
                    </a:cubicBezTo>
                    <a:moveTo>
                      <a:pt x="37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solidFill>
                <a:srgbClr val="FFD1BE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31"/>
              <p:cNvSpPr/>
              <p:nvPr/>
            </p:nvSpPr>
            <p:spPr>
              <a:xfrm flipH="1">
                <a:off x="1957759" y="2005846"/>
                <a:ext cx="99400" cy="7216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81" extrusionOk="0">
                    <a:moveTo>
                      <a:pt x="71" y="1"/>
                    </a:moveTo>
                    <a:cubicBezTo>
                      <a:pt x="72" y="2"/>
                      <a:pt x="72" y="2"/>
                      <a:pt x="72" y="2"/>
                    </a:cubicBezTo>
                    <a:cubicBezTo>
                      <a:pt x="74" y="4"/>
                      <a:pt x="75" y="6"/>
                      <a:pt x="77" y="7"/>
                    </a:cubicBezTo>
                    <a:cubicBezTo>
                      <a:pt x="75" y="5"/>
                      <a:pt x="73" y="3"/>
                      <a:pt x="71" y="1"/>
                    </a:cubicBezTo>
                    <a:moveTo>
                      <a:pt x="68" y="0"/>
                    </a:moveTo>
                    <a:cubicBezTo>
                      <a:pt x="68" y="0"/>
                      <a:pt x="68" y="0"/>
                      <a:pt x="68" y="1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20"/>
                      <a:pt x="66" y="21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1" y="60"/>
                      <a:pt x="54" y="66"/>
                      <a:pt x="47" y="66"/>
                    </a:cubicBezTo>
                    <a:cubicBezTo>
                      <a:pt x="46" y="66"/>
                      <a:pt x="46" y="66"/>
                      <a:pt x="45" y="66"/>
                    </a:cubicBezTo>
                    <a:cubicBezTo>
                      <a:pt x="38" y="65"/>
                      <a:pt x="38" y="65"/>
                      <a:pt x="38" y="65"/>
                    </a:cubicBezTo>
                    <a:cubicBezTo>
                      <a:pt x="24" y="63"/>
                      <a:pt x="24" y="63"/>
                      <a:pt x="24" y="63"/>
                    </a:cubicBezTo>
                    <a:cubicBezTo>
                      <a:pt x="21" y="63"/>
                      <a:pt x="18" y="62"/>
                      <a:pt x="16" y="60"/>
                    </a:cubicBezTo>
                    <a:cubicBezTo>
                      <a:pt x="15" y="60"/>
                      <a:pt x="15" y="60"/>
                      <a:pt x="14" y="60"/>
                    </a:cubicBezTo>
                    <a:cubicBezTo>
                      <a:pt x="9" y="60"/>
                      <a:pt x="5" y="60"/>
                      <a:pt x="0" y="59"/>
                    </a:cubicBezTo>
                    <a:cubicBezTo>
                      <a:pt x="6" y="65"/>
                      <a:pt x="16" y="74"/>
                      <a:pt x="30" y="79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34" y="80"/>
                      <a:pt x="38" y="81"/>
                      <a:pt x="43" y="81"/>
                    </a:cubicBezTo>
                    <a:cubicBezTo>
                      <a:pt x="51" y="81"/>
                      <a:pt x="59" y="80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76" y="76"/>
                      <a:pt x="84" y="74"/>
                      <a:pt x="91" y="72"/>
                    </a:cubicBezTo>
                    <a:cubicBezTo>
                      <a:pt x="112" y="49"/>
                      <a:pt x="109" y="22"/>
                      <a:pt x="109" y="22"/>
                    </a:cubicBezTo>
                    <a:cubicBezTo>
                      <a:pt x="109" y="22"/>
                      <a:pt x="109" y="22"/>
                      <a:pt x="109" y="22"/>
                    </a:cubicBezTo>
                    <a:cubicBezTo>
                      <a:pt x="99" y="20"/>
                      <a:pt x="92" y="17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0" y="11"/>
                      <a:pt x="75" y="8"/>
                      <a:pt x="71" y="4"/>
                    </a:cubicBezTo>
                    <a:cubicBezTo>
                      <a:pt x="70" y="2"/>
                      <a:pt x="69" y="1"/>
                      <a:pt x="68" y="0"/>
                    </a:cubicBezTo>
                  </a:path>
                </a:pathLst>
              </a:custGeom>
              <a:solidFill>
                <a:srgbClr val="FF86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31"/>
              <p:cNvSpPr/>
              <p:nvPr/>
            </p:nvSpPr>
            <p:spPr>
              <a:xfrm flipH="1">
                <a:off x="2004736" y="1871725"/>
                <a:ext cx="5447" cy="49019"/>
              </a:xfrm>
              <a:custGeom>
                <a:avLst/>
                <a:gdLst/>
                <a:ahLst/>
                <a:cxnLst/>
                <a:rect l="l" t="t" r="r" b="b"/>
                <a:pathLst>
                  <a:path w="8" h="72" extrusionOk="0">
                    <a:moveTo>
                      <a:pt x="8" y="0"/>
                    </a:moveTo>
                    <a:lnTo>
                      <a:pt x="0" y="7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828" name="Google Shape;828;p31"/>
              <p:cNvCxnSpPr/>
              <p:nvPr/>
            </p:nvCxnSpPr>
            <p:spPr>
              <a:xfrm>
                <a:off x="2004736" y="1871725"/>
                <a:ext cx="5462" cy="48921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829" name="Google Shape;829;p31"/>
              <p:cNvSpPr/>
              <p:nvPr/>
            </p:nvSpPr>
            <p:spPr>
              <a:xfrm flipH="1">
                <a:off x="1995204" y="1871044"/>
                <a:ext cx="24509" cy="51742"/>
              </a:xfrm>
              <a:custGeom>
                <a:avLst/>
                <a:gdLst/>
                <a:ahLst/>
                <a:cxnLst/>
                <a:rect l="l" t="t" r="r" b="b"/>
                <a:pathLst>
                  <a:path w="36" h="76" extrusionOk="0">
                    <a:moveTo>
                      <a:pt x="27" y="76"/>
                    </a:moveTo>
                    <a:lnTo>
                      <a:pt x="0" y="72"/>
                    </a:lnTo>
                    <a:lnTo>
                      <a:pt x="9" y="0"/>
                    </a:lnTo>
                    <a:lnTo>
                      <a:pt x="36" y="3"/>
                    </a:lnTo>
                    <a:lnTo>
                      <a:pt x="27" y="7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31"/>
              <p:cNvSpPr/>
              <p:nvPr/>
            </p:nvSpPr>
            <p:spPr>
              <a:xfrm flipH="1">
                <a:off x="1987034" y="1905085"/>
                <a:ext cx="61274" cy="160673"/>
              </a:xfrm>
              <a:custGeom>
                <a:avLst/>
                <a:gdLst/>
                <a:ahLst/>
                <a:cxnLst/>
                <a:rect l="l" t="t" r="r" b="b"/>
                <a:pathLst>
                  <a:path w="69" h="180" extrusionOk="0">
                    <a:moveTo>
                      <a:pt x="56" y="3"/>
                    </a:moveTo>
                    <a:cubicBezTo>
                      <a:pt x="49" y="2"/>
                      <a:pt x="49" y="2"/>
                      <a:pt x="49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" y="159"/>
                      <a:pt x="1" y="159"/>
                      <a:pt x="1" y="159"/>
                    </a:cubicBezTo>
                    <a:cubicBezTo>
                      <a:pt x="0" y="168"/>
                      <a:pt x="5" y="175"/>
                      <a:pt x="14" y="176"/>
                    </a:cubicBezTo>
                    <a:cubicBezTo>
                      <a:pt x="28" y="178"/>
                      <a:pt x="28" y="178"/>
                      <a:pt x="28" y="178"/>
                    </a:cubicBezTo>
                    <a:cubicBezTo>
                      <a:pt x="35" y="179"/>
                      <a:pt x="35" y="179"/>
                      <a:pt x="35" y="179"/>
                    </a:cubicBezTo>
                    <a:cubicBezTo>
                      <a:pt x="43" y="180"/>
                      <a:pt x="51" y="173"/>
                      <a:pt x="52" y="165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56" y="3"/>
                      <a:pt x="56" y="3"/>
                      <a:pt x="56" y="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31"/>
              <p:cNvSpPr/>
              <p:nvPr/>
            </p:nvSpPr>
            <p:spPr>
              <a:xfrm flipH="1">
                <a:off x="1913506" y="1664075"/>
                <a:ext cx="161354" cy="202203"/>
              </a:xfrm>
              <a:custGeom>
                <a:avLst/>
                <a:gdLst/>
                <a:ahLst/>
                <a:cxnLst/>
                <a:rect l="l" t="t" r="r" b="b"/>
                <a:pathLst>
                  <a:path w="181" h="227" extrusionOk="0">
                    <a:moveTo>
                      <a:pt x="175" y="122"/>
                    </a:moveTo>
                    <a:cubicBezTo>
                      <a:pt x="170" y="182"/>
                      <a:pt x="127" y="227"/>
                      <a:pt x="80" y="222"/>
                    </a:cubicBezTo>
                    <a:cubicBezTo>
                      <a:pt x="33" y="218"/>
                      <a:pt x="0" y="166"/>
                      <a:pt x="6" y="106"/>
                    </a:cubicBezTo>
                    <a:cubicBezTo>
                      <a:pt x="11" y="46"/>
                      <a:pt x="54" y="0"/>
                      <a:pt x="101" y="5"/>
                    </a:cubicBezTo>
                    <a:cubicBezTo>
                      <a:pt x="148" y="9"/>
                      <a:pt x="181" y="62"/>
                      <a:pt x="175" y="1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31"/>
              <p:cNvSpPr/>
              <p:nvPr/>
            </p:nvSpPr>
            <p:spPr>
              <a:xfrm flipH="1">
                <a:off x="1896486" y="1640246"/>
                <a:ext cx="197438" cy="255987"/>
              </a:xfrm>
              <a:custGeom>
                <a:avLst/>
                <a:gdLst/>
                <a:ahLst/>
                <a:cxnLst/>
                <a:rect l="l" t="t" r="r" b="b"/>
                <a:pathLst>
                  <a:path w="221" h="287" extrusionOk="0">
                    <a:moveTo>
                      <a:pt x="192" y="69"/>
                    </a:moveTo>
                    <a:cubicBezTo>
                      <a:pt x="163" y="13"/>
                      <a:pt x="104" y="0"/>
                      <a:pt x="58" y="41"/>
                    </a:cubicBezTo>
                    <a:cubicBezTo>
                      <a:pt x="13" y="82"/>
                      <a:pt x="0" y="161"/>
                      <a:pt x="29" y="218"/>
                    </a:cubicBezTo>
                    <a:cubicBezTo>
                      <a:pt x="58" y="274"/>
                      <a:pt x="118" y="287"/>
                      <a:pt x="163" y="246"/>
                    </a:cubicBezTo>
                    <a:cubicBezTo>
                      <a:pt x="208" y="205"/>
                      <a:pt x="221" y="126"/>
                      <a:pt x="192" y="69"/>
                    </a:cubicBezTo>
                    <a:close/>
                    <a:moveTo>
                      <a:pt x="153" y="227"/>
                    </a:moveTo>
                    <a:cubicBezTo>
                      <a:pt x="116" y="260"/>
                      <a:pt x="68" y="250"/>
                      <a:pt x="44" y="204"/>
                    </a:cubicBezTo>
                    <a:cubicBezTo>
                      <a:pt x="21" y="158"/>
                      <a:pt x="31" y="93"/>
                      <a:pt x="68" y="60"/>
                    </a:cubicBezTo>
                    <a:cubicBezTo>
                      <a:pt x="105" y="27"/>
                      <a:pt x="154" y="37"/>
                      <a:pt x="177" y="83"/>
                    </a:cubicBezTo>
                    <a:cubicBezTo>
                      <a:pt x="201" y="129"/>
                      <a:pt x="190" y="194"/>
                      <a:pt x="153" y="2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31"/>
              <p:cNvSpPr/>
              <p:nvPr/>
            </p:nvSpPr>
            <p:spPr>
              <a:xfrm flipH="1">
                <a:off x="1989758" y="1937083"/>
                <a:ext cx="101442" cy="123228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38" extrusionOk="0">
                    <a:moveTo>
                      <a:pt x="113" y="43"/>
                    </a:moveTo>
                    <a:cubicBezTo>
                      <a:pt x="112" y="50"/>
                      <a:pt x="103" y="52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99" y="53"/>
                      <a:pt x="100" y="53"/>
                      <a:pt x="99" y="53"/>
                    </a:cubicBezTo>
                    <a:cubicBezTo>
                      <a:pt x="99" y="54"/>
                      <a:pt x="100" y="55"/>
                      <a:pt x="103" y="58"/>
                    </a:cubicBezTo>
                    <a:cubicBezTo>
                      <a:pt x="106" y="61"/>
                      <a:pt x="109" y="65"/>
                      <a:pt x="108" y="73"/>
                    </a:cubicBezTo>
                    <a:cubicBezTo>
                      <a:pt x="108" y="76"/>
                      <a:pt x="106" y="78"/>
                      <a:pt x="104" y="79"/>
                    </a:cubicBezTo>
                    <a:cubicBezTo>
                      <a:pt x="100" y="82"/>
                      <a:pt x="95" y="83"/>
                      <a:pt x="95" y="83"/>
                    </a:cubicBezTo>
                    <a:cubicBezTo>
                      <a:pt x="95" y="83"/>
                      <a:pt x="95" y="83"/>
                      <a:pt x="95" y="83"/>
                    </a:cubicBezTo>
                    <a:cubicBezTo>
                      <a:pt x="96" y="84"/>
                      <a:pt x="106" y="89"/>
                      <a:pt x="103" y="100"/>
                    </a:cubicBezTo>
                    <a:cubicBezTo>
                      <a:pt x="101" y="111"/>
                      <a:pt x="85" y="110"/>
                      <a:pt x="85" y="111"/>
                    </a:cubicBezTo>
                    <a:cubicBezTo>
                      <a:pt x="85" y="111"/>
                      <a:pt x="89" y="113"/>
                      <a:pt x="92" y="116"/>
                    </a:cubicBezTo>
                    <a:cubicBezTo>
                      <a:pt x="93" y="118"/>
                      <a:pt x="94" y="121"/>
                      <a:pt x="92" y="124"/>
                    </a:cubicBezTo>
                    <a:cubicBezTo>
                      <a:pt x="89" y="130"/>
                      <a:pt x="79" y="133"/>
                      <a:pt x="72" y="135"/>
                    </a:cubicBezTo>
                    <a:cubicBezTo>
                      <a:pt x="71" y="135"/>
                      <a:pt x="70" y="135"/>
                      <a:pt x="69" y="136"/>
                    </a:cubicBezTo>
                    <a:cubicBezTo>
                      <a:pt x="68" y="136"/>
                      <a:pt x="68" y="136"/>
                      <a:pt x="68" y="136"/>
                    </a:cubicBezTo>
                    <a:cubicBezTo>
                      <a:pt x="67" y="136"/>
                      <a:pt x="67" y="136"/>
                      <a:pt x="67" y="136"/>
                    </a:cubicBezTo>
                    <a:cubicBezTo>
                      <a:pt x="50" y="138"/>
                      <a:pt x="26" y="137"/>
                      <a:pt x="15" y="127"/>
                    </a:cubicBezTo>
                    <a:cubicBezTo>
                      <a:pt x="11" y="123"/>
                      <a:pt x="11" y="111"/>
                      <a:pt x="14" y="104"/>
                    </a:cubicBezTo>
                    <a:cubicBezTo>
                      <a:pt x="0" y="94"/>
                      <a:pt x="3" y="71"/>
                      <a:pt x="12" y="67"/>
                    </a:cubicBezTo>
                    <a:cubicBezTo>
                      <a:pt x="0" y="47"/>
                      <a:pt x="7" y="37"/>
                      <a:pt x="17" y="33"/>
                    </a:cubicBezTo>
                    <a:cubicBezTo>
                      <a:pt x="14" y="14"/>
                      <a:pt x="26" y="2"/>
                      <a:pt x="33" y="0"/>
                    </a:cubicBezTo>
                    <a:cubicBezTo>
                      <a:pt x="41" y="0"/>
                      <a:pt x="54" y="3"/>
                      <a:pt x="73" y="10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3" y="10"/>
                      <a:pt x="73" y="11"/>
                      <a:pt x="74" y="11"/>
                    </a:cubicBezTo>
                    <a:cubicBezTo>
                      <a:pt x="76" y="12"/>
                      <a:pt x="86" y="15"/>
                      <a:pt x="88" y="17"/>
                    </a:cubicBezTo>
                    <a:cubicBezTo>
                      <a:pt x="105" y="24"/>
                      <a:pt x="114" y="36"/>
                      <a:pt x="113" y="4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31"/>
              <p:cNvSpPr/>
              <p:nvPr/>
            </p:nvSpPr>
            <p:spPr>
              <a:xfrm flipH="1">
                <a:off x="1938015" y="1908489"/>
                <a:ext cx="118462" cy="117101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33" y="86"/>
                    </a:moveTo>
                    <a:cubicBezTo>
                      <a:pt x="133" y="86"/>
                      <a:pt x="116" y="34"/>
                      <a:pt x="82" y="7"/>
                    </a:cubicBezTo>
                    <a:cubicBezTo>
                      <a:pt x="65" y="0"/>
                      <a:pt x="0" y="52"/>
                      <a:pt x="0" y="52"/>
                    </a:cubicBezTo>
                    <a:cubicBezTo>
                      <a:pt x="5" y="77"/>
                      <a:pt x="38" y="80"/>
                      <a:pt x="61" y="61"/>
                    </a:cubicBezTo>
                    <a:cubicBezTo>
                      <a:pt x="61" y="61"/>
                      <a:pt x="44" y="116"/>
                      <a:pt x="108" y="131"/>
                    </a:cubicBezTo>
                    <a:cubicBezTo>
                      <a:pt x="133" y="86"/>
                      <a:pt x="133" y="86"/>
                      <a:pt x="133" y="8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5" name="Google Shape;835;p31"/>
              <p:cNvSpPr/>
              <p:nvPr/>
            </p:nvSpPr>
            <p:spPr>
              <a:xfrm flipH="1">
                <a:off x="1980907" y="2003804"/>
                <a:ext cx="15659" cy="13616"/>
              </a:xfrm>
              <a:custGeom>
                <a:avLst/>
                <a:gdLst/>
                <a:ahLst/>
                <a:cxnLst/>
                <a:rect l="l" t="t" r="r" b="b"/>
                <a:pathLst>
                  <a:path w="18" h="15" extrusionOk="0">
                    <a:moveTo>
                      <a:pt x="1" y="0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1" y="3"/>
                      <a:pt x="2" y="4"/>
                      <a:pt x="3" y="6"/>
                    </a:cubicBezTo>
                    <a:cubicBezTo>
                      <a:pt x="7" y="10"/>
                      <a:pt x="12" y="13"/>
                      <a:pt x="18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4" y="13"/>
                      <a:pt x="12" y="11"/>
                      <a:pt x="9" y="9"/>
                    </a:cubicBezTo>
                    <a:cubicBezTo>
                      <a:pt x="7" y="8"/>
                      <a:pt x="6" y="6"/>
                      <a:pt x="4" y="4"/>
                    </a:cubicBezTo>
                    <a:cubicBezTo>
                      <a:pt x="4" y="4"/>
                      <a:pt x="4" y="4"/>
                      <a:pt x="3" y="3"/>
                    </a:cubicBezTo>
                    <a:cubicBezTo>
                      <a:pt x="3" y="2"/>
                      <a:pt x="2" y="1"/>
                      <a:pt x="1" y="0"/>
                    </a:cubicBezTo>
                  </a:path>
                </a:pathLst>
              </a:custGeom>
              <a:solidFill>
                <a:srgbClr val="FF643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31"/>
              <p:cNvSpPr/>
              <p:nvPr/>
            </p:nvSpPr>
            <p:spPr>
              <a:xfrm flipH="1">
                <a:off x="1995885" y="1954785"/>
                <a:ext cx="60593" cy="51061"/>
              </a:xfrm>
              <a:custGeom>
                <a:avLst/>
                <a:gdLst/>
                <a:ahLst/>
                <a:cxnLst/>
                <a:rect l="l" t="t" r="r" b="b"/>
                <a:pathLst>
                  <a:path w="68" h="57" extrusionOk="0">
                    <a:moveTo>
                      <a:pt x="0" y="0"/>
                    </a:moveTo>
                    <a:cubicBezTo>
                      <a:pt x="0" y="6"/>
                      <a:pt x="3" y="12"/>
                      <a:pt x="8" y="16"/>
                    </a:cubicBezTo>
                    <a:cubicBezTo>
                      <a:pt x="13" y="20"/>
                      <a:pt x="19" y="22"/>
                      <a:pt x="26" y="23"/>
                    </a:cubicBezTo>
                    <a:cubicBezTo>
                      <a:pt x="26" y="23"/>
                      <a:pt x="27" y="23"/>
                      <a:pt x="28" y="23"/>
                    </a:cubicBezTo>
                    <a:cubicBezTo>
                      <a:pt x="33" y="23"/>
                      <a:pt x="39" y="22"/>
                      <a:pt x="44" y="20"/>
                    </a:cubicBezTo>
                    <a:cubicBezTo>
                      <a:pt x="49" y="19"/>
                      <a:pt x="53" y="17"/>
                      <a:pt x="57" y="15"/>
                    </a:cubicBezTo>
                    <a:cubicBezTo>
                      <a:pt x="56" y="19"/>
                      <a:pt x="56" y="24"/>
                      <a:pt x="57" y="28"/>
                    </a:cubicBezTo>
                    <a:cubicBezTo>
                      <a:pt x="57" y="29"/>
                      <a:pt x="57" y="31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4"/>
                      <a:pt x="57" y="36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41"/>
                      <a:pt x="59" y="43"/>
                      <a:pt x="60" y="46"/>
                    </a:cubicBezTo>
                    <a:cubicBezTo>
                      <a:pt x="62" y="50"/>
                      <a:pt x="64" y="54"/>
                      <a:pt x="67" y="57"/>
                    </a:cubicBezTo>
                    <a:cubicBezTo>
                      <a:pt x="68" y="57"/>
                      <a:pt x="68" y="56"/>
                      <a:pt x="68" y="55"/>
                    </a:cubicBezTo>
                    <a:cubicBezTo>
                      <a:pt x="53" y="34"/>
                      <a:pt x="61" y="9"/>
                      <a:pt x="61" y="9"/>
                    </a:cubicBezTo>
                    <a:cubicBezTo>
                      <a:pt x="51" y="17"/>
                      <a:pt x="40" y="22"/>
                      <a:pt x="29" y="22"/>
                    </a:cubicBezTo>
                    <a:cubicBezTo>
                      <a:pt x="15" y="22"/>
                      <a:pt x="3" y="14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7" name="Google Shape;837;p31"/>
              <p:cNvSpPr/>
              <p:nvPr/>
            </p:nvSpPr>
            <p:spPr>
              <a:xfrm flipH="1">
                <a:off x="1980907" y="1954785"/>
                <a:ext cx="75571" cy="62635"/>
              </a:xfrm>
              <a:custGeom>
                <a:avLst/>
                <a:gdLst/>
                <a:ahLst/>
                <a:cxnLst/>
                <a:rect l="l" t="t" r="r" b="b"/>
                <a:pathLst>
                  <a:path w="85" h="70" extrusionOk="0">
                    <a:moveTo>
                      <a:pt x="76" y="64"/>
                    </a:moveTo>
                    <a:cubicBezTo>
                      <a:pt x="79" y="66"/>
                      <a:pt x="81" y="68"/>
                      <a:pt x="85" y="70"/>
                    </a:cubicBezTo>
                    <a:cubicBezTo>
                      <a:pt x="82" y="68"/>
                      <a:pt x="79" y="66"/>
                      <a:pt x="76" y="64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14"/>
                      <a:pt x="15" y="22"/>
                      <a:pt x="29" y="22"/>
                    </a:cubicBezTo>
                    <a:cubicBezTo>
                      <a:pt x="40" y="22"/>
                      <a:pt x="51" y="17"/>
                      <a:pt x="61" y="9"/>
                    </a:cubicBezTo>
                    <a:cubicBezTo>
                      <a:pt x="61" y="9"/>
                      <a:pt x="53" y="34"/>
                      <a:pt x="68" y="55"/>
                    </a:cubicBezTo>
                    <a:cubicBezTo>
                      <a:pt x="69" y="56"/>
                      <a:pt x="70" y="57"/>
                      <a:pt x="70" y="58"/>
                    </a:cubicBezTo>
                    <a:cubicBezTo>
                      <a:pt x="56" y="40"/>
                      <a:pt x="61" y="17"/>
                      <a:pt x="63" y="11"/>
                    </a:cubicBezTo>
                    <a:cubicBezTo>
                      <a:pt x="64" y="6"/>
                      <a:pt x="64" y="6"/>
                      <a:pt x="64" y="6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4" y="11"/>
                      <a:pt x="49" y="14"/>
                      <a:pt x="43" y="16"/>
                    </a:cubicBezTo>
                    <a:cubicBezTo>
                      <a:pt x="37" y="18"/>
                      <a:pt x="32" y="19"/>
                      <a:pt x="26" y="19"/>
                    </a:cubicBezTo>
                    <a:cubicBezTo>
                      <a:pt x="26" y="19"/>
                      <a:pt x="25" y="19"/>
                      <a:pt x="25" y="19"/>
                    </a:cubicBezTo>
                    <a:cubicBezTo>
                      <a:pt x="20" y="19"/>
                      <a:pt x="14" y="18"/>
                      <a:pt x="9" y="14"/>
                    </a:cubicBezTo>
                    <a:cubicBezTo>
                      <a:pt x="5" y="11"/>
                      <a:pt x="1" y="6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838;p31"/>
              <p:cNvSpPr/>
              <p:nvPr/>
            </p:nvSpPr>
            <p:spPr>
              <a:xfrm flipH="1">
                <a:off x="2008820" y="2029675"/>
                <a:ext cx="53785" cy="10893"/>
              </a:xfrm>
              <a:custGeom>
                <a:avLst/>
                <a:gdLst/>
                <a:ahLst/>
                <a:cxnLst/>
                <a:rect l="l" t="t" r="r" b="b"/>
                <a:pathLst>
                  <a:path w="60" h="12" extrusionOk="0">
                    <a:moveTo>
                      <a:pt x="0" y="0"/>
                    </a:moveTo>
                    <a:cubicBezTo>
                      <a:pt x="60" y="12"/>
                      <a:pt x="60" y="12"/>
                      <a:pt x="60" y="12"/>
                    </a:cubicBezTo>
                    <a:cubicBezTo>
                      <a:pt x="57" y="9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9" name="Google Shape;839;p31"/>
              <p:cNvSpPr/>
              <p:nvPr/>
            </p:nvSpPr>
            <p:spPr>
              <a:xfrm flipH="1">
                <a:off x="1998608" y="2000399"/>
                <a:ext cx="63316" cy="10893"/>
              </a:xfrm>
              <a:custGeom>
                <a:avLst/>
                <a:gdLst/>
                <a:ahLst/>
                <a:cxnLst/>
                <a:rect l="l" t="t" r="r" b="b"/>
                <a:pathLst>
                  <a:path w="71" h="12" extrusionOk="0">
                    <a:moveTo>
                      <a:pt x="0" y="0"/>
                    </a:move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12"/>
                      <a:pt x="67" y="11"/>
                      <a:pt x="71" y="8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31"/>
              <p:cNvSpPr/>
              <p:nvPr/>
            </p:nvSpPr>
            <p:spPr>
              <a:xfrm flipH="1">
                <a:off x="2004736" y="1974528"/>
                <a:ext cx="51742" cy="14297"/>
              </a:xfrm>
              <a:custGeom>
                <a:avLst/>
                <a:gdLst/>
                <a:ahLst/>
                <a:cxnLst/>
                <a:rect l="l" t="t" r="r" b="b"/>
                <a:pathLst>
                  <a:path w="58" h="16" extrusionOk="0">
                    <a:moveTo>
                      <a:pt x="0" y="0"/>
                    </a:move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1"/>
                      <a:pt x="57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31"/>
              <p:cNvSpPr/>
              <p:nvPr/>
            </p:nvSpPr>
            <p:spPr>
              <a:xfrm flipH="1">
                <a:off x="2004736" y="1983379"/>
                <a:ext cx="681" cy="5447"/>
              </a:xfrm>
              <a:custGeom>
                <a:avLst/>
                <a:gdLst/>
                <a:ahLst/>
                <a:cxnLst/>
                <a:rect l="l" t="t" r="r" b="b"/>
                <a:pathLst>
                  <a:path w="1" h="6" extrusionOk="0">
                    <a:moveTo>
                      <a:pt x="1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5C3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2" name="Google Shape;842;p31"/>
              <p:cNvSpPr/>
              <p:nvPr/>
            </p:nvSpPr>
            <p:spPr>
              <a:xfrm flipH="1">
                <a:off x="1583990" y="1959550"/>
                <a:ext cx="411214" cy="510614"/>
              </a:xfrm>
              <a:custGeom>
                <a:avLst/>
                <a:gdLst/>
                <a:ahLst/>
                <a:cxnLst/>
                <a:rect l="l" t="t" r="r" b="b"/>
                <a:pathLst>
                  <a:path w="461" h="573" extrusionOk="0">
                    <a:moveTo>
                      <a:pt x="461" y="327"/>
                    </a:moveTo>
                    <a:cubicBezTo>
                      <a:pt x="460" y="330"/>
                      <a:pt x="459" y="335"/>
                      <a:pt x="457" y="341"/>
                    </a:cubicBezTo>
                    <a:cubicBezTo>
                      <a:pt x="449" y="366"/>
                      <a:pt x="433" y="417"/>
                      <a:pt x="412" y="464"/>
                    </a:cubicBezTo>
                    <a:cubicBezTo>
                      <a:pt x="403" y="484"/>
                      <a:pt x="393" y="503"/>
                      <a:pt x="382" y="520"/>
                    </a:cubicBezTo>
                    <a:cubicBezTo>
                      <a:pt x="362" y="551"/>
                      <a:pt x="340" y="573"/>
                      <a:pt x="316" y="573"/>
                    </a:cubicBezTo>
                    <a:cubicBezTo>
                      <a:pt x="241" y="571"/>
                      <a:pt x="0" y="276"/>
                      <a:pt x="0" y="276"/>
                    </a:cubicBezTo>
                    <a:cubicBezTo>
                      <a:pt x="16" y="169"/>
                      <a:pt x="98" y="52"/>
                      <a:pt x="98" y="52"/>
                    </a:cubicBezTo>
                    <a:cubicBezTo>
                      <a:pt x="280" y="277"/>
                      <a:pt x="280" y="277"/>
                      <a:pt x="280" y="277"/>
                    </a:cubicBezTo>
                    <a:cubicBezTo>
                      <a:pt x="280" y="277"/>
                      <a:pt x="349" y="24"/>
                      <a:pt x="382" y="11"/>
                    </a:cubicBezTo>
                    <a:cubicBezTo>
                      <a:pt x="383" y="10"/>
                      <a:pt x="383" y="10"/>
                      <a:pt x="384" y="10"/>
                    </a:cubicBezTo>
                    <a:cubicBezTo>
                      <a:pt x="417" y="0"/>
                      <a:pt x="452" y="59"/>
                      <a:pt x="452" y="59"/>
                    </a:cubicBezTo>
                    <a:cubicBezTo>
                      <a:pt x="456" y="181"/>
                      <a:pt x="456" y="181"/>
                      <a:pt x="456" y="181"/>
                    </a:cubicBezTo>
                    <a:cubicBezTo>
                      <a:pt x="459" y="261"/>
                      <a:pt x="459" y="261"/>
                      <a:pt x="459" y="261"/>
                    </a:cubicBezTo>
                    <a:cubicBezTo>
                      <a:pt x="461" y="327"/>
                      <a:pt x="461" y="327"/>
                      <a:pt x="461" y="32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3" name="Google Shape;843;p31"/>
              <p:cNvSpPr/>
              <p:nvPr/>
            </p:nvSpPr>
            <p:spPr>
              <a:xfrm flipH="1">
                <a:off x="1625519" y="2133159"/>
                <a:ext cx="66040" cy="290029"/>
              </a:xfrm>
              <a:custGeom>
                <a:avLst/>
                <a:gdLst/>
                <a:ahLst/>
                <a:cxnLst/>
                <a:rect l="l" t="t" r="r" b="b"/>
                <a:pathLst>
                  <a:path w="74" h="325" extrusionOk="0">
                    <a:moveTo>
                      <a:pt x="42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0" y="66"/>
                      <a:pt x="7" y="89"/>
                    </a:cubicBezTo>
                    <a:cubicBezTo>
                      <a:pt x="14" y="111"/>
                      <a:pt x="42" y="150"/>
                      <a:pt x="42" y="150"/>
                    </a:cubicBezTo>
                    <a:cubicBezTo>
                      <a:pt x="42" y="325"/>
                      <a:pt x="42" y="325"/>
                      <a:pt x="42" y="325"/>
                    </a:cubicBezTo>
                    <a:cubicBezTo>
                      <a:pt x="53" y="308"/>
                      <a:pt x="63" y="289"/>
                      <a:pt x="72" y="269"/>
                    </a:cubicBezTo>
                    <a:cubicBezTo>
                      <a:pt x="72" y="269"/>
                      <a:pt x="72" y="269"/>
                      <a:pt x="72" y="269"/>
                    </a:cubicBezTo>
                    <a:cubicBezTo>
                      <a:pt x="74" y="159"/>
                      <a:pt x="74" y="159"/>
                      <a:pt x="74" y="159"/>
                    </a:cubicBezTo>
                    <a:cubicBezTo>
                      <a:pt x="73" y="146"/>
                      <a:pt x="33" y="112"/>
                      <a:pt x="26" y="81"/>
                    </a:cubicBezTo>
                    <a:cubicBezTo>
                      <a:pt x="23" y="66"/>
                      <a:pt x="32" y="31"/>
                      <a:pt x="42" y="0"/>
                    </a:cubicBezTo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844;p31"/>
              <p:cNvSpPr/>
              <p:nvPr/>
            </p:nvSpPr>
            <p:spPr>
              <a:xfrm flipH="1">
                <a:off x="1228601" y="1913255"/>
                <a:ext cx="442533" cy="590270"/>
              </a:xfrm>
              <a:custGeom>
                <a:avLst/>
                <a:gdLst/>
                <a:ahLst/>
                <a:cxnLst/>
                <a:rect l="l" t="t" r="r" b="b"/>
                <a:pathLst>
                  <a:path w="496" h="662" extrusionOk="0">
                    <a:moveTo>
                      <a:pt x="496" y="88"/>
                    </a:moveTo>
                    <a:cubicBezTo>
                      <a:pt x="461" y="323"/>
                      <a:pt x="461" y="323"/>
                      <a:pt x="461" y="323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0" y="321"/>
                      <a:pt x="460" y="321"/>
                      <a:pt x="460" y="321"/>
                    </a:cubicBezTo>
                    <a:cubicBezTo>
                      <a:pt x="440" y="448"/>
                      <a:pt x="440" y="448"/>
                      <a:pt x="440" y="448"/>
                    </a:cubicBezTo>
                    <a:cubicBezTo>
                      <a:pt x="440" y="451"/>
                      <a:pt x="440" y="451"/>
                      <a:pt x="440" y="451"/>
                    </a:cubicBezTo>
                    <a:cubicBezTo>
                      <a:pt x="455" y="595"/>
                      <a:pt x="455" y="595"/>
                      <a:pt x="455" y="595"/>
                    </a:cubicBezTo>
                    <a:cubicBezTo>
                      <a:pt x="455" y="595"/>
                      <a:pt x="214" y="662"/>
                      <a:pt x="47" y="595"/>
                    </a:cubicBezTo>
                    <a:cubicBezTo>
                      <a:pt x="47" y="572"/>
                      <a:pt x="47" y="572"/>
                      <a:pt x="47" y="572"/>
                    </a:cubicBezTo>
                    <a:cubicBezTo>
                      <a:pt x="49" y="516"/>
                      <a:pt x="49" y="516"/>
                      <a:pt x="49" y="516"/>
                    </a:cubicBezTo>
                    <a:cubicBezTo>
                      <a:pt x="51" y="406"/>
                      <a:pt x="51" y="406"/>
                      <a:pt x="51" y="406"/>
                    </a:cubicBezTo>
                    <a:cubicBezTo>
                      <a:pt x="50" y="393"/>
                      <a:pt x="10" y="359"/>
                      <a:pt x="3" y="328"/>
                    </a:cubicBezTo>
                    <a:cubicBezTo>
                      <a:pt x="0" y="313"/>
                      <a:pt x="9" y="278"/>
                      <a:pt x="19" y="247"/>
                    </a:cubicBezTo>
                    <a:cubicBezTo>
                      <a:pt x="28" y="219"/>
                      <a:pt x="37" y="196"/>
                      <a:pt x="37" y="19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38" y="56"/>
                      <a:pt x="178" y="4"/>
                      <a:pt x="247" y="1"/>
                    </a:cubicBezTo>
                    <a:cubicBezTo>
                      <a:pt x="297" y="0"/>
                      <a:pt x="397" y="42"/>
                      <a:pt x="453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79" y="80"/>
                      <a:pt x="496" y="88"/>
                      <a:pt x="496" y="8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Google Shape;845;p31"/>
              <p:cNvSpPr/>
              <p:nvPr/>
            </p:nvSpPr>
            <p:spPr>
              <a:xfrm flipH="1">
                <a:off x="885470" y="2443613"/>
                <a:ext cx="822429" cy="1230921"/>
              </a:xfrm>
              <a:custGeom>
                <a:avLst/>
                <a:gdLst/>
                <a:ahLst/>
                <a:cxnLst/>
                <a:rect l="l" t="t" r="r" b="b"/>
                <a:pathLst>
                  <a:path w="922" h="1380" extrusionOk="0">
                    <a:moveTo>
                      <a:pt x="7" y="256"/>
                    </a:moveTo>
                    <a:cubicBezTo>
                      <a:pt x="7" y="1338"/>
                      <a:pt x="7" y="1338"/>
                      <a:pt x="7" y="1338"/>
                    </a:cubicBezTo>
                    <a:cubicBezTo>
                      <a:pt x="7" y="1338"/>
                      <a:pt x="81" y="1380"/>
                      <a:pt x="214" y="1380"/>
                    </a:cubicBezTo>
                    <a:cubicBezTo>
                      <a:pt x="348" y="1380"/>
                      <a:pt x="428" y="1368"/>
                      <a:pt x="428" y="1368"/>
                    </a:cubicBezTo>
                    <a:cubicBezTo>
                      <a:pt x="324" y="356"/>
                      <a:pt x="324" y="356"/>
                      <a:pt x="324" y="356"/>
                    </a:cubicBezTo>
                    <a:cubicBezTo>
                      <a:pt x="538" y="1366"/>
                      <a:pt x="538" y="1366"/>
                      <a:pt x="538" y="1366"/>
                    </a:cubicBezTo>
                    <a:cubicBezTo>
                      <a:pt x="538" y="1366"/>
                      <a:pt x="653" y="1354"/>
                      <a:pt x="743" y="1332"/>
                    </a:cubicBezTo>
                    <a:cubicBezTo>
                      <a:pt x="834" y="1310"/>
                      <a:pt x="922" y="1248"/>
                      <a:pt x="922" y="1248"/>
                    </a:cubicBezTo>
                    <a:cubicBezTo>
                      <a:pt x="600" y="208"/>
                      <a:pt x="600" y="208"/>
                      <a:pt x="600" y="208"/>
                    </a:cubicBezTo>
                    <a:cubicBezTo>
                      <a:pt x="566" y="75"/>
                      <a:pt x="484" y="3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6" name="Google Shape;846;p31"/>
              <p:cNvSpPr/>
              <p:nvPr/>
            </p:nvSpPr>
            <p:spPr>
              <a:xfrm flipH="1">
                <a:off x="1392680" y="1810451"/>
                <a:ext cx="125271" cy="239648"/>
              </a:xfrm>
              <a:custGeom>
                <a:avLst/>
                <a:gdLst/>
                <a:ahLst/>
                <a:cxnLst/>
                <a:rect l="l" t="t" r="r" b="b"/>
                <a:pathLst>
                  <a:path w="140" h="269" extrusionOk="0">
                    <a:moveTo>
                      <a:pt x="0" y="142"/>
                    </a:moveTo>
                    <a:cubicBezTo>
                      <a:pt x="0" y="159"/>
                      <a:pt x="0" y="233"/>
                      <a:pt x="37" y="269"/>
                    </a:cubicBezTo>
                    <a:cubicBezTo>
                      <a:pt x="110" y="236"/>
                      <a:pt x="139" y="123"/>
                      <a:pt x="139" y="123"/>
                    </a:cubicBezTo>
                    <a:cubicBezTo>
                      <a:pt x="139" y="118"/>
                      <a:pt x="139" y="118"/>
                      <a:pt x="139" y="118"/>
                    </a:cubicBezTo>
                    <a:cubicBezTo>
                      <a:pt x="140" y="29"/>
                      <a:pt x="140" y="29"/>
                      <a:pt x="140" y="29"/>
                    </a:cubicBezTo>
                    <a:cubicBezTo>
                      <a:pt x="139" y="11"/>
                      <a:pt x="15" y="0"/>
                      <a:pt x="15" y="0"/>
                    </a:cubicBezTo>
                    <a:cubicBezTo>
                      <a:pt x="0" y="142"/>
                      <a:pt x="0" y="142"/>
                      <a:pt x="0" y="142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7" name="Google Shape;847;p31"/>
              <p:cNvSpPr/>
              <p:nvPr/>
            </p:nvSpPr>
            <p:spPr>
              <a:xfrm>
                <a:off x="1392679" y="1839726"/>
                <a:ext cx="0" cy="2246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25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7283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8" name="Google Shape;848;p31"/>
              <p:cNvSpPr/>
              <p:nvPr/>
            </p:nvSpPr>
            <p:spPr>
              <a:xfrm flipH="1">
                <a:off x="1392679" y="1839726"/>
                <a:ext cx="117101" cy="61274"/>
              </a:xfrm>
              <a:custGeom>
                <a:avLst/>
                <a:gdLst/>
                <a:ahLst/>
                <a:cxnLst/>
                <a:rect l="l" t="t" r="r" b="b"/>
                <a:pathLst>
                  <a:path w="131" h="69" extrusionOk="0">
                    <a:moveTo>
                      <a:pt x="131" y="0"/>
                    </a:moveTo>
                    <a:cubicBezTo>
                      <a:pt x="100" y="30"/>
                      <a:pt x="51" y="64"/>
                      <a:pt x="11" y="64"/>
                    </a:cubicBezTo>
                    <a:cubicBezTo>
                      <a:pt x="7" y="64"/>
                      <a:pt x="4" y="63"/>
                      <a:pt x="1" y="6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14" y="69"/>
                      <a:pt x="35" y="69"/>
                    </a:cubicBezTo>
                    <a:cubicBezTo>
                      <a:pt x="61" y="69"/>
                      <a:pt x="98" y="61"/>
                      <a:pt x="131" y="25"/>
                    </a:cubicBezTo>
                    <a:cubicBezTo>
                      <a:pt x="131" y="0"/>
                      <a:pt x="131" y="0"/>
                      <a:pt x="131" y="0"/>
                    </a:cubicBezTo>
                  </a:path>
                </a:pathLst>
              </a:custGeom>
              <a:solidFill>
                <a:srgbClr val="FF86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9" name="Google Shape;849;p31"/>
              <p:cNvSpPr/>
              <p:nvPr/>
            </p:nvSpPr>
            <p:spPr>
              <a:xfrm flipH="1">
                <a:off x="1351149" y="1610290"/>
                <a:ext cx="240329" cy="294795"/>
              </a:xfrm>
              <a:custGeom>
                <a:avLst/>
                <a:gdLst/>
                <a:ahLst/>
                <a:cxnLst/>
                <a:rect l="l" t="t" r="r" b="b"/>
                <a:pathLst>
                  <a:path w="270" h="330" extrusionOk="0">
                    <a:moveTo>
                      <a:pt x="2" y="168"/>
                    </a:moveTo>
                    <a:cubicBezTo>
                      <a:pt x="1" y="175"/>
                      <a:pt x="1" y="181"/>
                      <a:pt x="0" y="187"/>
                    </a:cubicBezTo>
                    <a:cubicBezTo>
                      <a:pt x="0" y="208"/>
                      <a:pt x="0" y="224"/>
                      <a:pt x="2" y="230"/>
                    </a:cubicBezTo>
                    <a:cubicBezTo>
                      <a:pt x="20" y="271"/>
                      <a:pt x="66" y="316"/>
                      <a:pt x="90" y="319"/>
                    </a:cubicBezTo>
                    <a:cubicBezTo>
                      <a:pt x="142" y="330"/>
                      <a:pt x="215" y="270"/>
                      <a:pt x="244" y="236"/>
                    </a:cubicBezTo>
                    <a:cubicBezTo>
                      <a:pt x="262" y="215"/>
                      <a:pt x="270" y="166"/>
                      <a:pt x="264" y="116"/>
                    </a:cubicBezTo>
                    <a:cubicBezTo>
                      <a:pt x="260" y="85"/>
                      <a:pt x="255" y="81"/>
                      <a:pt x="252" y="69"/>
                    </a:cubicBezTo>
                    <a:cubicBezTo>
                      <a:pt x="252" y="69"/>
                      <a:pt x="243" y="18"/>
                      <a:pt x="142" y="6"/>
                    </a:cubicBezTo>
                    <a:cubicBezTo>
                      <a:pt x="91" y="0"/>
                      <a:pt x="40" y="12"/>
                      <a:pt x="27" y="40"/>
                    </a:cubicBezTo>
                    <a:cubicBezTo>
                      <a:pt x="14" y="68"/>
                      <a:pt x="5" y="124"/>
                      <a:pt x="2" y="168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0" name="Google Shape;850;p31"/>
              <p:cNvSpPr/>
              <p:nvPr/>
            </p:nvSpPr>
            <p:spPr>
              <a:xfrm flipH="1">
                <a:off x="1406976" y="1777091"/>
                <a:ext cx="43572" cy="21786"/>
              </a:xfrm>
              <a:custGeom>
                <a:avLst/>
                <a:gdLst/>
                <a:ahLst/>
                <a:cxnLst/>
                <a:rect l="l" t="t" r="r" b="b"/>
                <a:pathLst>
                  <a:path w="49" h="24" extrusionOk="0">
                    <a:moveTo>
                      <a:pt x="26" y="0"/>
                    </a:moveTo>
                    <a:cubicBezTo>
                      <a:pt x="25" y="0"/>
                      <a:pt x="24" y="0"/>
                      <a:pt x="23" y="0"/>
                    </a:cubicBezTo>
                    <a:cubicBezTo>
                      <a:pt x="10" y="1"/>
                      <a:pt x="0" y="14"/>
                      <a:pt x="0" y="14"/>
                    </a:cubicBezTo>
                    <a:cubicBezTo>
                      <a:pt x="0" y="14"/>
                      <a:pt x="11" y="24"/>
                      <a:pt x="23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39" y="22"/>
                      <a:pt x="49" y="10"/>
                      <a:pt x="49" y="10"/>
                    </a:cubicBezTo>
                    <a:cubicBezTo>
                      <a:pt x="49" y="10"/>
                      <a:pt x="38" y="0"/>
                      <a:pt x="26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1" name="Google Shape;851;p31"/>
              <p:cNvSpPr/>
              <p:nvPr/>
            </p:nvSpPr>
            <p:spPr>
              <a:xfrm flipH="1">
                <a:off x="1575820" y="1760070"/>
                <a:ext cx="15659" cy="17020"/>
              </a:xfrm>
              <a:custGeom>
                <a:avLst/>
                <a:gdLst/>
                <a:ahLst/>
                <a:cxnLst/>
                <a:rect l="l" t="t" r="r" b="b"/>
                <a:pathLst>
                  <a:path w="18" h="19" extrusionOk="0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7"/>
                      <a:pt x="1" y="13"/>
                      <a:pt x="0" y="19"/>
                    </a:cubicBezTo>
                    <a:cubicBezTo>
                      <a:pt x="1" y="19"/>
                      <a:pt x="2" y="19"/>
                      <a:pt x="3" y="19"/>
                    </a:cubicBezTo>
                    <a:cubicBezTo>
                      <a:pt x="11" y="19"/>
                      <a:pt x="18" y="15"/>
                      <a:pt x="18" y="15"/>
                    </a:cubicBezTo>
                    <a:cubicBezTo>
                      <a:pt x="18" y="15"/>
                      <a:pt x="12" y="4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31"/>
              <p:cNvSpPr/>
              <p:nvPr/>
            </p:nvSpPr>
            <p:spPr>
              <a:xfrm flipH="1">
                <a:off x="1542459" y="1736923"/>
                <a:ext cx="25191" cy="44934"/>
              </a:xfrm>
              <a:custGeom>
                <a:avLst/>
                <a:gdLst/>
                <a:ahLst/>
                <a:cxnLst/>
                <a:rect l="l" t="t" r="r" b="b"/>
                <a:pathLst>
                  <a:path w="28" h="50" extrusionOk="0">
                    <a:moveTo>
                      <a:pt x="0" y="0"/>
                    </a:moveTo>
                    <a:cubicBezTo>
                      <a:pt x="18" y="2"/>
                      <a:pt x="18" y="2"/>
                      <a:pt x="18" y="2"/>
                    </a:cubicBezTo>
                    <a:cubicBezTo>
                      <a:pt x="24" y="3"/>
                      <a:pt x="28" y="14"/>
                      <a:pt x="27" y="27"/>
                    </a:cubicBezTo>
                    <a:cubicBezTo>
                      <a:pt x="25" y="40"/>
                      <a:pt x="19" y="50"/>
                      <a:pt x="13" y="49"/>
                    </a:cubicBezTo>
                    <a:cubicBezTo>
                      <a:pt x="7" y="48"/>
                      <a:pt x="3" y="37"/>
                      <a:pt x="5" y="24"/>
                    </a:cubicBezTo>
                    <a:cubicBezTo>
                      <a:pt x="5" y="19"/>
                      <a:pt x="7" y="14"/>
                      <a:pt x="9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3" name="Google Shape;853;p31"/>
              <p:cNvSpPr/>
              <p:nvPr/>
            </p:nvSpPr>
            <p:spPr>
              <a:xfrm flipH="1">
                <a:off x="1437613" y="1681095"/>
                <a:ext cx="61274" cy="64678"/>
              </a:xfrm>
              <a:custGeom>
                <a:avLst/>
                <a:gdLst/>
                <a:ahLst/>
                <a:cxnLst/>
                <a:rect l="l" t="t" r="r" b="b"/>
                <a:pathLst>
                  <a:path w="69" h="73" extrusionOk="0">
                    <a:moveTo>
                      <a:pt x="0" y="45"/>
                    </a:moveTo>
                    <a:cubicBezTo>
                      <a:pt x="0" y="45"/>
                      <a:pt x="41" y="31"/>
                      <a:pt x="69" y="73"/>
                    </a:cubicBezTo>
                    <a:cubicBezTo>
                      <a:pt x="69" y="73"/>
                      <a:pt x="42" y="0"/>
                      <a:pt x="0" y="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4" name="Google Shape;854;p31"/>
              <p:cNvSpPr/>
              <p:nvPr/>
            </p:nvSpPr>
            <p:spPr>
              <a:xfrm flipH="1">
                <a:off x="1536332" y="1684499"/>
                <a:ext cx="49019" cy="48338"/>
              </a:xfrm>
              <a:custGeom>
                <a:avLst/>
                <a:gdLst/>
                <a:ahLst/>
                <a:cxnLst/>
                <a:rect l="l" t="t" r="r" b="b"/>
                <a:pathLst>
                  <a:path w="55" h="54" extrusionOk="0">
                    <a:moveTo>
                      <a:pt x="55" y="38"/>
                    </a:moveTo>
                    <a:cubicBezTo>
                      <a:pt x="55" y="38"/>
                      <a:pt x="23" y="25"/>
                      <a:pt x="0" y="54"/>
                    </a:cubicBezTo>
                    <a:cubicBezTo>
                      <a:pt x="0" y="54"/>
                      <a:pt x="26" y="0"/>
                      <a:pt x="55" y="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5" name="Google Shape;855;p31"/>
              <p:cNvSpPr/>
              <p:nvPr/>
            </p:nvSpPr>
            <p:spPr>
              <a:xfrm flipH="1">
                <a:off x="1464165" y="1808408"/>
                <a:ext cx="87145" cy="25871"/>
              </a:xfrm>
              <a:custGeom>
                <a:avLst/>
                <a:gdLst/>
                <a:ahLst/>
                <a:cxnLst/>
                <a:rect l="l" t="t" r="r" b="b"/>
                <a:pathLst>
                  <a:path w="98" h="29" extrusionOk="0">
                    <a:moveTo>
                      <a:pt x="31" y="25"/>
                    </a:moveTo>
                    <a:cubicBezTo>
                      <a:pt x="35" y="26"/>
                      <a:pt x="39" y="27"/>
                      <a:pt x="43" y="27"/>
                    </a:cubicBezTo>
                    <a:cubicBezTo>
                      <a:pt x="61" y="29"/>
                      <a:pt x="79" y="22"/>
                      <a:pt x="97" y="6"/>
                    </a:cubicBezTo>
                    <a:cubicBezTo>
                      <a:pt x="98" y="6"/>
                      <a:pt x="98" y="4"/>
                      <a:pt x="98" y="4"/>
                    </a:cubicBezTo>
                    <a:cubicBezTo>
                      <a:pt x="97" y="3"/>
                      <a:pt x="96" y="3"/>
                      <a:pt x="95" y="3"/>
                    </a:cubicBezTo>
                    <a:cubicBezTo>
                      <a:pt x="78" y="18"/>
                      <a:pt x="61" y="25"/>
                      <a:pt x="44" y="23"/>
                    </a:cubicBezTo>
                    <a:cubicBezTo>
                      <a:pt x="19" y="21"/>
                      <a:pt x="4" y="2"/>
                      <a:pt x="4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1" y="4"/>
                      <a:pt x="12" y="19"/>
                      <a:pt x="31" y="25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856;p31"/>
              <p:cNvSpPr/>
              <p:nvPr/>
            </p:nvSpPr>
            <p:spPr>
              <a:xfrm flipH="1">
                <a:off x="1302130" y="1721264"/>
                <a:ext cx="66040" cy="129356"/>
              </a:xfrm>
              <a:custGeom>
                <a:avLst/>
                <a:gdLst/>
                <a:ahLst/>
                <a:cxnLst/>
                <a:rect l="l" t="t" r="r" b="b"/>
                <a:pathLst>
                  <a:path w="74" h="145" extrusionOk="0">
                    <a:moveTo>
                      <a:pt x="4" y="41"/>
                    </a:moveTo>
                    <a:cubicBezTo>
                      <a:pt x="4" y="41"/>
                      <a:pt x="21" y="0"/>
                      <a:pt x="48" y="3"/>
                    </a:cubicBezTo>
                    <a:cubicBezTo>
                      <a:pt x="74" y="6"/>
                      <a:pt x="58" y="145"/>
                      <a:pt x="0" y="85"/>
                    </a:cubicBezTo>
                    <a:lnTo>
                      <a:pt x="4" y="41"/>
                    </a:ln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7" name="Google Shape;857;p31"/>
              <p:cNvSpPr/>
              <p:nvPr/>
            </p:nvSpPr>
            <p:spPr>
              <a:xfrm flipH="1">
                <a:off x="1328001" y="1751220"/>
                <a:ext cx="33360" cy="27233"/>
              </a:xfrm>
              <a:custGeom>
                <a:avLst/>
                <a:gdLst/>
                <a:ahLst/>
                <a:cxnLst/>
                <a:rect l="l" t="t" r="r" b="b"/>
                <a:pathLst>
                  <a:path w="38" h="30" extrusionOk="0">
                    <a:moveTo>
                      <a:pt x="1" y="30"/>
                    </a:moveTo>
                    <a:cubicBezTo>
                      <a:pt x="2" y="30"/>
                      <a:pt x="3" y="30"/>
                      <a:pt x="3" y="29"/>
                    </a:cubicBezTo>
                    <a:cubicBezTo>
                      <a:pt x="3" y="29"/>
                      <a:pt x="6" y="19"/>
                      <a:pt x="13" y="17"/>
                    </a:cubicBezTo>
                    <a:cubicBezTo>
                      <a:pt x="16" y="16"/>
                      <a:pt x="19" y="17"/>
                      <a:pt x="23" y="20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26" y="19"/>
                      <a:pt x="26" y="18"/>
                      <a:pt x="25" y="17"/>
                    </a:cubicBezTo>
                    <a:cubicBezTo>
                      <a:pt x="20" y="14"/>
                      <a:pt x="16" y="13"/>
                      <a:pt x="12" y="14"/>
                    </a:cubicBezTo>
                    <a:cubicBezTo>
                      <a:pt x="11" y="14"/>
                      <a:pt x="10" y="15"/>
                      <a:pt x="9" y="15"/>
                    </a:cubicBezTo>
                    <a:cubicBezTo>
                      <a:pt x="14" y="8"/>
                      <a:pt x="20" y="4"/>
                      <a:pt x="25" y="4"/>
                    </a:cubicBezTo>
                    <a:cubicBezTo>
                      <a:pt x="28" y="5"/>
                      <a:pt x="31" y="7"/>
                      <a:pt x="33" y="11"/>
                    </a:cubicBezTo>
                    <a:cubicBezTo>
                      <a:pt x="34" y="14"/>
                      <a:pt x="35" y="17"/>
                      <a:pt x="35" y="17"/>
                    </a:cubicBezTo>
                    <a:cubicBezTo>
                      <a:pt x="35" y="17"/>
                      <a:pt x="36" y="18"/>
                      <a:pt x="37" y="18"/>
                    </a:cubicBezTo>
                    <a:cubicBezTo>
                      <a:pt x="38" y="18"/>
                      <a:pt x="38" y="17"/>
                      <a:pt x="38" y="16"/>
                    </a:cubicBezTo>
                    <a:cubicBezTo>
                      <a:pt x="38" y="15"/>
                      <a:pt x="36" y="3"/>
                      <a:pt x="26" y="1"/>
                    </a:cubicBezTo>
                    <a:cubicBezTo>
                      <a:pt x="16" y="0"/>
                      <a:pt x="4" y="12"/>
                      <a:pt x="0" y="28"/>
                    </a:cubicBezTo>
                    <a:cubicBezTo>
                      <a:pt x="0" y="29"/>
                      <a:pt x="0" y="30"/>
                      <a:pt x="1" y="30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8" name="Google Shape;858;p31"/>
              <p:cNvSpPr/>
              <p:nvPr/>
            </p:nvSpPr>
            <p:spPr>
              <a:xfrm flipH="1">
                <a:off x="1306215" y="1546974"/>
                <a:ext cx="307050" cy="19471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18" extrusionOk="0">
                    <a:moveTo>
                      <a:pt x="38" y="175"/>
                    </a:moveTo>
                    <a:cubicBezTo>
                      <a:pt x="38" y="175"/>
                      <a:pt x="93" y="160"/>
                      <a:pt x="116" y="109"/>
                    </a:cubicBezTo>
                    <a:cubicBezTo>
                      <a:pt x="116" y="109"/>
                      <a:pt x="163" y="212"/>
                      <a:pt x="290" y="218"/>
                    </a:cubicBezTo>
                    <a:cubicBezTo>
                      <a:pt x="290" y="218"/>
                      <a:pt x="293" y="164"/>
                      <a:pt x="344" y="175"/>
                    </a:cubicBezTo>
                    <a:cubicBezTo>
                      <a:pt x="344" y="175"/>
                      <a:pt x="340" y="87"/>
                      <a:pt x="280" y="44"/>
                    </a:cubicBezTo>
                    <a:cubicBezTo>
                      <a:pt x="219" y="0"/>
                      <a:pt x="137" y="38"/>
                      <a:pt x="137" y="38"/>
                    </a:cubicBezTo>
                    <a:cubicBezTo>
                      <a:pt x="137" y="38"/>
                      <a:pt x="120" y="18"/>
                      <a:pt x="75" y="35"/>
                    </a:cubicBezTo>
                    <a:cubicBezTo>
                      <a:pt x="30" y="52"/>
                      <a:pt x="0" y="177"/>
                      <a:pt x="0" y="177"/>
                    </a:cubicBezTo>
                    <a:cubicBezTo>
                      <a:pt x="0" y="177"/>
                      <a:pt x="24" y="180"/>
                      <a:pt x="38" y="1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9" name="Google Shape;859;p31"/>
              <p:cNvSpPr/>
              <p:nvPr/>
            </p:nvSpPr>
            <p:spPr>
              <a:xfrm flipH="1">
                <a:off x="1161881" y="2299279"/>
                <a:ext cx="39488" cy="211054"/>
              </a:xfrm>
              <a:custGeom>
                <a:avLst/>
                <a:gdLst/>
                <a:ahLst/>
                <a:cxnLst/>
                <a:rect l="l" t="t" r="r" b="b"/>
                <a:pathLst>
                  <a:path w="44" h="237" extrusionOk="0">
                    <a:moveTo>
                      <a:pt x="0" y="119"/>
                    </a:moveTo>
                    <a:cubicBezTo>
                      <a:pt x="0" y="184"/>
                      <a:pt x="16" y="237"/>
                      <a:pt x="16" y="237"/>
                    </a:cubicBezTo>
                    <a:cubicBezTo>
                      <a:pt x="16" y="237"/>
                      <a:pt x="44" y="184"/>
                      <a:pt x="44" y="119"/>
                    </a:cubicBezTo>
                    <a:cubicBezTo>
                      <a:pt x="44" y="53"/>
                      <a:pt x="22" y="0"/>
                      <a:pt x="22" y="0"/>
                    </a:cubicBezTo>
                    <a:cubicBezTo>
                      <a:pt x="22" y="0"/>
                      <a:pt x="0" y="53"/>
                      <a:pt x="0" y="1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0" name="Google Shape;860;p31"/>
              <p:cNvSpPr/>
              <p:nvPr/>
            </p:nvSpPr>
            <p:spPr>
              <a:xfrm flipH="1">
                <a:off x="1202050" y="2133840"/>
                <a:ext cx="322709" cy="447298"/>
              </a:xfrm>
              <a:custGeom>
                <a:avLst/>
                <a:gdLst/>
                <a:ahLst/>
                <a:cxnLst/>
                <a:rect l="l" t="t" r="r" b="b"/>
                <a:pathLst>
                  <a:path w="362" h="501" extrusionOk="0">
                    <a:moveTo>
                      <a:pt x="19" y="25"/>
                    </a:moveTo>
                    <a:cubicBezTo>
                      <a:pt x="312" y="0"/>
                      <a:pt x="312" y="0"/>
                      <a:pt x="312" y="0"/>
                    </a:cubicBezTo>
                    <a:cubicBezTo>
                      <a:pt x="319" y="1"/>
                      <a:pt x="325" y="7"/>
                      <a:pt x="326" y="15"/>
                    </a:cubicBezTo>
                    <a:cubicBezTo>
                      <a:pt x="361" y="459"/>
                      <a:pt x="361" y="459"/>
                      <a:pt x="361" y="459"/>
                    </a:cubicBezTo>
                    <a:cubicBezTo>
                      <a:pt x="362" y="469"/>
                      <a:pt x="353" y="477"/>
                      <a:pt x="343" y="476"/>
                    </a:cubicBezTo>
                    <a:cubicBezTo>
                      <a:pt x="50" y="501"/>
                      <a:pt x="50" y="501"/>
                      <a:pt x="50" y="501"/>
                    </a:cubicBezTo>
                    <a:cubicBezTo>
                      <a:pt x="42" y="500"/>
                      <a:pt x="36" y="494"/>
                      <a:pt x="36" y="486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0" y="33"/>
                      <a:pt x="9" y="24"/>
                      <a:pt x="19" y="2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1" name="Google Shape;861;p31"/>
              <p:cNvSpPr/>
              <p:nvPr/>
            </p:nvSpPr>
            <p:spPr>
              <a:xfrm flipH="1">
                <a:off x="1328038" y="2250941"/>
                <a:ext cx="70769" cy="7219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2" name="Google Shape;862;p31"/>
              <p:cNvSpPr/>
              <p:nvPr/>
            </p:nvSpPr>
            <p:spPr>
              <a:xfrm flipH="1">
                <a:off x="1153711" y="2244133"/>
                <a:ext cx="171567" cy="204926"/>
              </a:xfrm>
              <a:custGeom>
                <a:avLst/>
                <a:gdLst/>
                <a:ahLst/>
                <a:cxnLst/>
                <a:rect l="l" t="t" r="r" b="b"/>
                <a:pathLst>
                  <a:path w="192" h="230" extrusionOk="0">
                    <a:moveTo>
                      <a:pt x="128" y="230"/>
                    </a:moveTo>
                    <a:cubicBezTo>
                      <a:pt x="146" y="224"/>
                      <a:pt x="174" y="212"/>
                      <a:pt x="180" y="189"/>
                    </a:cubicBezTo>
                    <a:cubicBezTo>
                      <a:pt x="190" y="155"/>
                      <a:pt x="192" y="61"/>
                      <a:pt x="174" y="45"/>
                    </a:cubicBezTo>
                    <a:cubicBezTo>
                      <a:pt x="156" y="29"/>
                      <a:pt x="27" y="0"/>
                      <a:pt x="27" y="0"/>
                    </a:cubicBezTo>
                    <a:cubicBezTo>
                      <a:pt x="27" y="0"/>
                      <a:pt x="21" y="26"/>
                      <a:pt x="45" y="36"/>
                    </a:cubicBezTo>
                    <a:cubicBezTo>
                      <a:pt x="69" y="45"/>
                      <a:pt x="133" y="64"/>
                      <a:pt x="133" y="64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0" y="77"/>
                      <a:pt x="15" y="86"/>
                    </a:cubicBezTo>
                    <a:cubicBezTo>
                      <a:pt x="30" y="95"/>
                      <a:pt x="116" y="97"/>
                      <a:pt x="116" y="97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5"/>
                      <a:pt x="7" y="120"/>
                      <a:pt x="35" y="123"/>
                    </a:cubicBezTo>
                    <a:cubicBezTo>
                      <a:pt x="62" y="126"/>
                      <a:pt x="126" y="132"/>
                      <a:pt x="126" y="132"/>
                    </a:cubicBezTo>
                    <a:cubicBezTo>
                      <a:pt x="52" y="129"/>
                      <a:pt x="52" y="129"/>
                      <a:pt x="52" y="129"/>
                    </a:cubicBezTo>
                    <a:cubicBezTo>
                      <a:pt x="52" y="129"/>
                      <a:pt x="53" y="154"/>
                      <a:pt x="79" y="157"/>
                    </a:cubicBezTo>
                    <a:cubicBezTo>
                      <a:pt x="98" y="159"/>
                      <a:pt x="123" y="163"/>
                      <a:pt x="123" y="163"/>
                    </a:cubicBezTo>
                    <a:lnTo>
                      <a:pt x="128" y="230"/>
                    </a:ln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3" name="Google Shape;863;p31"/>
              <p:cNvSpPr/>
              <p:nvPr/>
            </p:nvSpPr>
            <p:spPr>
              <a:xfrm flipH="1">
                <a:off x="1464846" y="1736923"/>
                <a:ext cx="27233" cy="47657"/>
              </a:xfrm>
              <a:custGeom>
                <a:avLst/>
                <a:gdLst/>
                <a:ahLst/>
                <a:cxnLst/>
                <a:rect l="l" t="t" r="r" b="b"/>
                <a:pathLst>
                  <a:path w="30" h="53" extrusionOk="0">
                    <a:moveTo>
                      <a:pt x="0" y="0"/>
                    </a:moveTo>
                    <a:cubicBezTo>
                      <a:pt x="19" y="2"/>
                      <a:pt x="19" y="2"/>
                      <a:pt x="19" y="2"/>
                    </a:cubicBezTo>
                    <a:cubicBezTo>
                      <a:pt x="26" y="3"/>
                      <a:pt x="30" y="15"/>
                      <a:pt x="28" y="28"/>
                    </a:cubicBezTo>
                    <a:cubicBezTo>
                      <a:pt x="27" y="42"/>
                      <a:pt x="20" y="53"/>
                      <a:pt x="14" y="52"/>
                    </a:cubicBezTo>
                    <a:cubicBezTo>
                      <a:pt x="8" y="51"/>
                      <a:pt x="4" y="40"/>
                      <a:pt x="5" y="26"/>
                    </a:cubicBezTo>
                    <a:cubicBezTo>
                      <a:pt x="6" y="20"/>
                      <a:pt x="7" y="15"/>
                      <a:pt x="9" y="1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64" name="Google Shape;864;p31"/>
            <p:cNvGrpSpPr/>
            <p:nvPr/>
          </p:nvGrpSpPr>
          <p:grpSpPr>
            <a:xfrm>
              <a:off x="1880948" y="2504669"/>
              <a:ext cx="959226" cy="675313"/>
              <a:chOff x="4768936" y="2201894"/>
              <a:chExt cx="959226" cy="675313"/>
            </a:xfrm>
          </p:grpSpPr>
          <p:sp>
            <p:nvSpPr>
              <p:cNvPr id="865" name="Google Shape;865;p31"/>
              <p:cNvSpPr/>
              <p:nvPr/>
            </p:nvSpPr>
            <p:spPr>
              <a:xfrm>
                <a:off x="4768936" y="2201894"/>
                <a:ext cx="959226" cy="67531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65" extrusionOk="0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6" name="Google Shape;866;p31"/>
              <p:cNvSpPr/>
              <p:nvPr/>
            </p:nvSpPr>
            <p:spPr>
              <a:xfrm>
                <a:off x="4874390" y="2238397"/>
                <a:ext cx="750345" cy="332586"/>
              </a:xfrm>
              <a:custGeom>
                <a:avLst/>
                <a:gdLst/>
                <a:ahLst/>
                <a:cxnLst/>
                <a:rect l="l" t="t" r="r" b="b"/>
                <a:pathLst>
                  <a:path w="370" h="164" extrusionOk="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7" name="Google Shape;867;p31"/>
              <p:cNvSpPr/>
              <p:nvPr/>
            </p:nvSpPr>
            <p:spPr>
              <a:xfrm>
                <a:off x="5109633" y="2384410"/>
                <a:ext cx="363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8" name="Google Shape;868;p31"/>
              <p:cNvSpPr/>
              <p:nvPr/>
            </p:nvSpPr>
            <p:spPr>
              <a:xfrm>
                <a:off x="5229284" y="2467556"/>
                <a:ext cx="36300" cy="3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9" name="Google Shape;869;p31"/>
              <p:cNvSpPr/>
              <p:nvPr/>
            </p:nvSpPr>
            <p:spPr>
              <a:xfrm>
                <a:off x="5355017" y="231546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0" name="Google Shape;870;p31"/>
              <p:cNvSpPr/>
              <p:nvPr/>
            </p:nvSpPr>
            <p:spPr>
              <a:xfrm>
                <a:off x="5478722" y="2386438"/>
                <a:ext cx="387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1" name="Google Shape;871;p31"/>
              <p:cNvSpPr/>
              <p:nvPr/>
            </p:nvSpPr>
            <p:spPr>
              <a:xfrm>
                <a:off x="5604456" y="2222173"/>
                <a:ext cx="36300" cy="3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2" name="Google Shape;872;p31"/>
              <p:cNvSpPr/>
              <p:nvPr/>
            </p:nvSpPr>
            <p:spPr>
              <a:xfrm>
                <a:off x="4856139" y="2548675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3" name="Google Shape;873;p31"/>
              <p:cNvSpPr/>
              <p:nvPr/>
            </p:nvSpPr>
            <p:spPr>
              <a:xfrm>
                <a:off x="4848027" y="2635878"/>
                <a:ext cx="66923" cy="152098"/>
              </a:xfrm>
              <a:custGeom>
                <a:avLst/>
                <a:gdLst/>
                <a:ahLst/>
                <a:cxnLst/>
                <a:rect l="l" t="t" r="r" b="b"/>
                <a:pathLst>
                  <a:path w="36" h="83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4" name="Google Shape;874;p31"/>
              <p:cNvSpPr/>
              <p:nvPr/>
            </p:nvSpPr>
            <p:spPr>
              <a:xfrm>
                <a:off x="4971732" y="2564899"/>
                <a:ext cx="66923" cy="223076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1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5" name="Google Shape;875;p31"/>
              <p:cNvSpPr/>
              <p:nvPr/>
            </p:nvSpPr>
            <p:spPr>
              <a:xfrm>
                <a:off x="5093410" y="2491892"/>
                <a:ext cx="66923" cy="296083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0" extrusionOk="0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6" name="Google Shape;876;p31"/>
              <p:cNvSpPr/>
              <p:nvPr/>
            </p:nvSpPr>
            <p:spPr>
              <a:xfrm>
                <a:off x="5219143" y="2548675"/>
                <a:ext cx="64895" cy="2393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29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7" name="Google Shape;877;p31"/>
              <p:cNvSpPr/>
              <p:nvPr/>
            </p:nvSpPr>
            <p:spPr>
              <a:xfrm>
                <a:off x="5342849" y="2418885"/>
                <a:ext cx="66923" cy="369089"/>
              </a:xfrm>
              <a:custGeom>
                <a:avLst/>
                <a:gdLst/>
                <a:ahLst/>
                <a:cxnLst/>
                <a:rect l="l" t="t" r="r" b="b"/>
                <a:pathLst>
                  <a:path w="36" h="199" extrusionOk="0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8" name="Google Shape;878;p31"/>
              <p:cNvSpPr/>
              <p:nvPr/>
            </p:nvSpPr>
            <p:spPr>
              <a:xfrm>
                <a:off x="5464527" y="2479724"/>
                <a:ext cx="66923" cy="3082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7" extrusionOk="0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9" name="Google Shape;879;p31"/>
              <p:cNvSpPr/>
              <p:nvPr/>
            </p:nvSpPr>
            <p:spPr>
              <a:xfrm>
                <a:off x="5588232" y="2329655"/>
                <a:ext cx="66923" cy="458319"/>
              </a:xfrm>
              <a:custGeom>
                <a:avLst/>
                <a:gdLst/>
                <a:ahLst/>
                <a:cxnLst/>
                <a:rect l="l" t="t" r="r" b="b"/>
                <a:pathLst>
                  <a:path w="36" h="248" extrusionOk="0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096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360200" cy="10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Thefts Trend </a:t>
            </a:r>
            <a:endParaRPr dirty="0"/>
          </a:p>
        </p:txBody>
      </p:sp>
      <p:sp>
        <p:nvSpPr>
          <p:cNvPr id="885" name="Google Shape;885;p32"/>
          <p:cNvSpPr txBox="1">
            <a:spLocks noGrp="1"/>
          </p:cNvSpPr>
          <p:nvPr>
            <p:ph type="subTitle" idx="1"/>
          </p:nvPr>
        </p:nvSpPr>
        <p:spPr>
          <a:xfrm>
            <a:off x="720000" y="1164750"/>
            <a:ext cx="4360200" cy="31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Analyzing car theft trends over time helps identify patterns and predict future risks. The data reveals this key insights: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 smtClean="0"/>
              <a:t>Theft Over the Years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 smtClean="0"/>
              <a:t>Theft by Brand and Fuel-Type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dirty="0" smtClean="0"/>
              <a:t>Theft by States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 </a:t>
            </a:r>
            <a:r>
              <a:rPr lang="en" dirty="0" smtClean="0"/>
              <a:t>light of these insights, data-driven recommendations believed to reduce and prevent high-risks incidents are mentioned.</a:t>
            </a:r>
            <a:endParaRPr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2" r="7042"/>
          <a:stretch>
            <a:fillRect/>
          </a:stretch>
        </p:blipFill>
        <p:spPr/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Theft Trends Over the Years</a:t>
            </a:r>
            <a:endParaRPr lang="en-GB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720000" y="1700300"/>
            <a:ext cx="3922338" cy="3102812"/>
          </a:xfrm>
        </p:spPr>
        <p:txBody>
          <a:bodyPr/>
          <a:lstStyle/>
          <a:p>
            <a:pPr marL="139700" indent="0">
              <a:buNone/>
            </a:pPr>
            <a:r>
              <a:rPr lang="en-US" dirty="0" smtClean="0"/>
              <a:t>INSIGHTS</a:t>
            </a:r>
          </a:p>
          <a:p>
            <a:pPr marL="139700" indent="0">
              <a:buNone/>
            </a:pPr>
            <a:endParaRPr lang="en-US" dirty="0"/>
          </a:p>
          <a:p>
            <a:r>
              <a:rPr lang="en-US" dirty="0" smtClean="0"/>
              <a:t>The highest number of stolen vehicles were manufactured between 2014 and 2017 with an average of 500 vehicles per years, suggesting older models are more vulnerable.</a:t>
            </a:r>
          </a:p>
          <a:p>
            <a:r>
              <a:rPr lang="en-US" dirty="0" smtClean="0"/>
              <a:t>A decline in thefts for newer models (post-2018), indicates improved vehicle security features.</a:t>
            </a:r>
          </a:p>
          <a:p>
            <a:endParaRPr lang="en-GB" dirty="0"/>
          </a:p>
        </p:txBody>
      </p:sp>
      <p:sp>
        <p:nvSpPr>
          <p:cNvPr id="10" name="Subtitle 5"/>
          <p:cNvSpPr txBox="1">
            <a:spLocks/>
          </p:cNvSpPr>
          <p:nvPr/>
        </p:nvSpPr>
        <p:spPr>
          <a:xfrm>
            <a:off x="4550096" y="1700300"/>
            <a:ext cx="3922338" cy="3102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>
              <a:buFont typeface="Nunito Light"/>
              <a:buNone/>
            </a:pPr>
            <a:r>
              <a:rPr lang="en-US" dirty="0" smtClean="0"/>
              <a:t>RECOMMENDATIONS</a:t>
            </a:r>
          </a:p>
          <a:p>
            <a:pPr marL="139700" indent="0">
              <a:buFont typeface="Nunito Light"/>
              <a:buNone/>
            </a:pPr>
            <a:endParaRPr lang="en-US" dirty="0" smtClean="0"/>
          </a:p>
          <a:p>
            <a:r>
              <a:rPr lang="en-US" dirty="0" smtClean="0"/>
              <a:t>Encourage owners of older vehicles to install modern anti-theft devices (GPS trackers, alarm systems)</a:t>
            </a:r>
          </a:p>
          <a:p>
            <a:r>
              <a:rPr lang="en-US" dirty="0" smtClean="0"/>
              <a:t>Vehicle owners should be educated on safe parking practices such as using secure garages</a:t>
            </a:r>
          </a:p>
          <a:p>
            <a:r>
              <a:rPr lang="en-US" dirty="0" smtClean="0"/>
              <a:t>Newer models with keyless entry should adopt motion-sensing key fobs to prevent hacking</a:t>
            </a:r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322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45" y="840103"/>
            <a:ext cx="7646796" cy="3873508"/>
          </a:xfrm>
          <a:prstGeom prst="rect">
            <a:avLst/>
          </a:prstGeom>
        </p:spPr>
      </p:pic>
      <p:sp>
        <p:nvSpPr>
          <p:cNvPr id="8" name="Subtitle 5"/>
          <p:cNvSpPr>
            <a:spLocks noGrp="1"/>
          </p:cNvSpPr>
          <p:nvPr>
            <p:ph type="subTitle" idx="1"/>
          </p:nvPr>
        </p:nvSpPr>
        <p:spPr>
          <a:xfrm>
            <a:off x="1905705" y="4783888"/>
            <a:ext cx="5921960" cy="359612"/>
          </a:xfrm>
        </p:spPr>
        <p:txBody>
          <a:bodyPr/>
          <a:lstStyle/>
          <a:p>
            <a:pPr marL="139700" indent="0">
              <a:buNone/>
            </a:pPr>
            <a:r>
              <a:rPr lang="en-US" dirty="0" smtClean="0"/>
              <a:t>Fig 1: Thefts Trends Over the Years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112487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Theft Trends by Brands and Fuel-Type</a:t>
            </a:r>
            <a:endParaRPr lang="en-GB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720000" y="1700299"/>
            <a:ext cx="3922338" cy="3344387"/>
          </a:xfrm>
        </p:spPr>
        <p:txBody>
          <a:bodyPr/>
          <a:lstStyle/>
          <a:p>
            <a:pPr marL="139700" indent="0">
              <a:buNone/>
            </a:pPr>
            <a:r>
              <a:rPr lang="en-US" dirty="0" smtClean="0"/>
              <a:t>INSIGHTS</a:t>
            </a:r>
          </a:p>
          <a:p>
            <a:pPr marL="139700" indent="0">
              <a:buNone/>
            </a:pPr>
            <a:endParaRPr lang="en-US" dirty="0"/>
          </a:p>
          <a:p>
            <a:r>
              <a:rPr lang="en-US" dirty="0" smtClean="0"/>
              <a:t>Thefts is fairly distributed among different brands, but Toyota, Hyundai, Honda, and </a:t>
            </a:r>
            <a:r>
              <a:rPr lang="en-US" dirty="0" err="1" smtClean="0"/>
              <a:t>Maruti</a:t>
            </a:r>
            <a:r>
              <a:rPr lang="en-US" dirty="0" smtClean="0"/>
              <a:t> have higher theft rates which can be due to high market demand for resale value and parts.</a:t>
            </a:r>
          </a:p>
          <a:p>
            <a:r>
              <a:rPr lang="en-US" dirty="0" smtClean="0"/>
              <a:t>Petrol and Diesel cars have higher theft numbers compared to CNG and Electric Cars</a:t>
            </a:r>
          </a:p>
          <a:p>
            <a:r>
              <a:rPr lang="en-US" dirty="0" smtClean="0"/>
              <a:t>Electric Vehicles (EVs) have lower theft rates, possibly due to GPS tracking features</a:t>
            </a:r>
          </a:p>
          <a:p>
            <a:endParaRPr lang="en-GB" dirty="0"/>
          </a:p>
        </p:txBody>
      </p:sp>
      <p:sp>
        <p:nvSpPr>
          <p:cNvPr id="10" name="Subtitle 5"/>
          <p:cNvSpPr txBox="1">
            <a:spLocks/>
          </p:cNvSpPr>
          <p:nvPr/>
        </p:nvSpPr>
        <p:spPr>
          <a:xfrm>
            <a:off x="4550096" y="1700300"/>
            <a:ext cx="3922338" cy="3344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>
              <a:buFont typeface="Nunito Light"/>
              <a:buNone/>
            </a:pPr>
            <a:r>
              <a:rPr lang="en-US" dirty="0" smtClean="0"/>
              <a:t>RECOMMENDATIONS</a:t>
            </a:r>
          </a:p>
          <a:p>
            <a:pPr marL="139700" indent="0">
              <a:buFont typeface="Nunito Light"/>
              <a:buNone/>
            </a:pPr>
            <a:endParaRPr lang="en-US" dirty="0" smtClean="0"/>
          </a:p>
          <a:p>
            <a:r>
              <a:rPr lang="en-US" dirty="0" smtClean="0"/>
              <a:t>Owners of frequently stolen brands should install advanced security features (GPS trackers). </a:t>
            </a:r>
          </a:p>
          <a:p>
            <a:r>
              <a:rPr lang="en-US" dirty="0" smtClean="0"/>
              <a:t>Since petrol and diesel cars are stolen more often, owners should be encouraged to park in secured locations.</a:t>
            </a:r>
          </a:p>
          <a:p>
            <a:r>
              <a:rPr lang="en-US" dirty="0" smtClean="0"/>
              <a:t>GPS tracking should be promoted across all fuel types, including CNG and Diesel models, to improve the chances of vehicle recovery</a:t>
            </a:r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272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tistics and Data Analysis - 6th Grade by Slidesgo">
  <a:themeElements>
    <a:clrScheme name="Simple Light">
      <a:dk1>
        <a:srgbClr val="334157"/>
      </a:dk1>
      <a:lt1>
        <a:srgbClr val="4C69B2"/>
      </a:lt1>
      <a:dk2>
        <a:srgbClr val="FDFDFD"/>
      </a:dk2>
      <a:lt2>
        <a:srgbClr val="6389EB"/>
      </a:lt2>
      <a:accent1>
        <a:srgbClr val="CBDDFA"/>
      </a:accent1>
      <a:accent2>
        <a:srgbClr val="FF4949"/>
      </a:accent2>
      <a:accent3>
        <a:srgbClr val="FF7A78"/>
      </a:accent3>
      <a:accent4>
        <a:srgbClr val="FF9D35"/>
      </a:accent4>
      <a:accent5>
        <a:srgbClr val="FFC53A"/>
      </a:accent5>
      <a:accent6>
        <a:srgbClr val="EBEBEB"/>
      </a:accent6>
      <a:hlink>
        <a:srgbClr val="3341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767</Words>
  <Application>Microsoft Office PowerPoint</Application>
  <PresentationFormat>On-screen Show (16:9)</PresentationFormat>
  <Paragraphs>106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Nunito Light</vt:lpstr>
      <vt:lpstr>Anaheim</vt:lpstr>
      <vt:lpstr>DM Sans</vt:lpstr>
      <vt:lpstr>Calibri</vt:lpstr>
      <vt:lpstr>Baloo 2 ExtraBold</vt:lpstr>
      <vt:lpstr>DM Sans Medium</vt:lpstr>
      <vt:lpstr>Arial</vt:lpstr>
      <vt:lpstr>Statistics and Data Analysis - 6th Grade by Slidesgo</vt:lpstr>
      <vt:lpstr>Report Analysis of Car Theft (2005-2023)</vt:lpstr>
      <vt:lpstr>01</vt:lpstr>
      <vt:lpstr>INTRODUCTION</vt:lpstr>
      <vt:lpstr>Introduction</vt:lpstr>
      <vt:lpstr>THEFTS TREND</vt:lpstr>
      <vt:lpstr>Thefts Trend </vt:lpstr>
      <vt:lpstr>Theft Trends Over the Years</vt:lpstr>
      <vt:lpstr>PowerPoint Presentation</vt:lpstr>
      <vt:lpstr>Theft Trends by Brands and Fuel-Type</vt:lpstr>
      <vt:lpstr>PowerPoint Presentation</vt:lpstr>
      <vt:lpstr>Theft Trends by States</vt:lpstr>
      <vt:lpstr>PowerPoint Presentation</vt:lpstr>
      <vt:lpstr>STOLEN VEHICLES ANALYSIS</vt:lpstr>
      <vt:lpstr>STOLEN VEHICLE ANALYSIS</vt:lpstr>
      <vt:lpstr>RECOVERY INSIGHTS</vt:lpstr>
      <vt:lpstr>Display concepts visually</vt:lpstr>
      <vt:lpstr>CONCLUSION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Analysis of Car Theft (2005-2023)</dc:title>
  <dc:creator>Ayodeji</dc:creator>
  <cp:lastModifiedBy>Ayodeji</cp:lastModifiedBy>
  <cp:revision>27</cp:revision>
  <dcterms:modified xsi:type="dcterms:W3CDTF">2025-03-07T07:00:26Z</dcterms:modified>
</cp:coreProperties>
</file>