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9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roduct Sans" panose="020B0403030502040203" pitchFamily="34" charset="0"/>
      <p:regular r:id="rId10"/>
      <p:bold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CF76-3D30-4E2B-8103-D68EEA0E7F2B}" v="8" dt="2021-07-19T04:1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569" autoAdjust="0"/>
  </p:normalViewPr>
  <p:slideViewPr>
    <p:cSldViewPr>
      <p:cViewPr varScale="1">
        <p:scale>
          <a:sx n="55" d="100"/>
          <a:sy n="55" d="100"/>
        </p:scale>
        <p:origin x="3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38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53175" y="2247900"/>
            <a:ext cx="7211598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Product Sans" panose="020B0403030502040203" pitchFamily="34" charset="0"/>
              </a:rPr>
              <a:t>Optimal Project Approaches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1" y="1909667"/>
            <a:ext cx="13115494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770205" y="3296841"/>
            <a:ext cx="487958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Product Sans" panose="020B0403030502040203" pitchFamily="34" charset="0"/>
              </a:rPr>
              <a:t>Global Approvals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6046199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6028293" y="4066809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D5DA51-133A-49CC-A011-30E292FB4290}"/>
              </a:ext>
            </a:extLst>
          </p:cNvPr>
          <p:cNvSpPr txBox="1"/>
          <p:nvPr/>
        </p:nvSpPr>
        <p:spPr>
          <a:xfrm>
            <a:off x="8521141" y="4372491"/>
            <a:ext cx="4737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Product Sans" panose="020B0403030502040203" pitchFamily="34" charset="0"/>
              </a:rPr>
              <a:t>Fast, efficient timing.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Product Sans" panose="020B0403030502040203" pitchFamily="34" charset="0"/>
              </a:rPr>
              <a:t>Minimized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Product Sans" panose="020B0403030502040203" pitchFamily="34" charset="0"/>
              </a:rPr>
              <a:t>As little need for reworking as possible.</a:t>
            </a:r>
            <a:endParaRPr lang="en-GB" sz="3200" dirty="0">
              <a:latin typeface="Product Sans" panose="020B040303050204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A2510-B3EF-40E7-AB7E-E197E4F08B66}"/>
              </a:ext>
            </a:extLst>
          </p:cNvPr>
          <p:cNvSpPr txBox="1"/>
          <p:nvPr/>
        </p:nvSpPr>
        <p:spPr>
          <a:xfrm>
            <a:off x="13252721" y="4212485"/>
            <a:ext cx="4737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PLAN-BASED (WATERFALL)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roduct Sans" panose="020B0403030502040203" pitchFamily="34" charset="0"/>
              </a:rPr>
              <a:t>Minimizes costs and controls expenditures.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roduct Sans" panose="020B0403030502040203" pitchFamily="34" charset="0"/>
              </a:rPr>
              <a:t>Clear, scheduled timelines and project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roduct Sans" panose="020B0403030502040203" pitchFamily="34" charset="0"/>
              </a:rPr>
              <a:t>Keen understanding of deadlines and optimum performance.</a:t>
            </a:r>
            <a:endParaRPr lang="en-GB" sz="28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1" y="1909667"/>
            <a:ext cx="13496494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313387" y="3912392"/>
            <a:ext cx="577354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GB" sz="8000" b="1" i="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</a:rPr>
              <a:t>SoliD</a:t>
            </a:r>
            <a:r>
              <a:rPr lang="en-GB" sz="8000" b="1" i="0" dirty="0">
                <a:solidFill>
                  <a:schemeClr val="bg1"/>
                </a:solidFill>
                <a:effectLst/>
                <a:latin typeface="Product Sans" panose="020B0403030502040203" pitchFamily="34" charset="0"/>
              </a:rPr>
              <a:t> Mobile App</a:t>
            </a:r>
            <a:endParaRPr lang="en-US" sz="8000" b="1" spc="-8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6046199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6028293" y="4066809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D5DA51-133A-49CC-A011-30E292FB4290}"/>
              </a:ext>
            </a:extLst>
          </p:cNvPr>
          <p:cNvSpPr txBox="1"/>
          <p:nvPr/>
        </p:nvSpPr>
        <p:spPr>
          <a:xfrm>
            <a:off x="8521141" y="4372491"/>
            <a:ext cx="4737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Product Sans" panose="020B0403030502040203" pitchFamily="34" charset="0"/>
              </a:rPr>
              <a:t>Quick responses to changing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roduct Sans" panose="020B0403030502040203" pitchFamily="34" charset="0"/>
              </a:rPr>
              <a:t>Collect and gauge user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roduct Sans" panose="020B0403030502040203" pitchFamily="34" charset="0"/>
              </a:rPr>
              <a:t>Testing environments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A2510-B3EF-40E7-AB7E-E197E4F08B66}"/>
              </a:ext>
            </a:extLst>
          </p:cNvPr>
          <p:cNvSpPr txBox="1"/>
          <p:nvPr/>
        </p:nvSpPr>
        <p:spPr>
          <a:xfrm>
            <a:off x="13252721" y="4212485"/>
            <a:ext cx="473765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roduct Sans" panose="020B0403030502040203" pitchFamily="34" charset="0"/>
              </a:rPr>
              <a:t>AGILE PROJECT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Product Sans" panose="020B0403030502040203" pitchFamily="34" charset="0"/>
              </a:rPr>
              <a:t>Short time cycles.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Product Sans" panose="020B0403030502040203" pitchFamily="34" charset="0"/>
              </a:rPr>
              <a:t>Very responsive to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Product Sans" panose="020B0403030502040203" pitchFamily="34" charset="0"/>
              </a:rPr>
              <a:t>Provides for an open, broad information-sharing system that encourages progress and honesty in teams.</a:t>
            </a:r>
          </a:p>
        </p:txBody>
      </p:sp>
    </p:spTree>
    <p:extLst>
      <p:ext uri="{BB962C8B-B14F-4D97-AF65-F5344CB8AC3E}">
        <p14:creationId xmlns:p14="http://schemas.microsoft.com/office/powerpoint/2010/main" val="314286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109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Product Sans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Kumuyi Ayodeji</cp:lastModifiedBy>
  <cp:revision>8</cp:revision>
  <dcterms:created xsi:type="dcterms:W3CDTF">2006-08-16T00:00:00Z</dcterms:created>
  <dcterms:modified xsi:type="dcterms:W3CDTF">2022-01-17T23:51:00Z</dcterms:modified>
  <dc:identifier>DAEhDyfaYKE</dc:identifier>
</cp:coreProperties>
</file>