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2" r:id="rId3"/>
    <p:sldId id="266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9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7777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968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1.tmp"/><Relationship Id="rId5" Type="http://schemas.openxmlformats.org/officeDocument/2006/relationships/hyperlink" Target="https://www.universetoday.com/140646/insight-lander-touches-down-begins-mission-to-unlock-the-secrets-of-mars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984821"/>
            <a:ext cx="8228732" cy="9848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Project Stakeholders Presentation: </a:t>
            </a:r>
            <a:r>
              <a:rPr lang="en-US" sz="3200" dirty="0">
                <a:solidFill>
                  <a:schemeClr val="tx1"/>
                </a:solidFill>
              </a:rPr>
              <a:t>Projects </a:t>
            </a:r>
            <a:r>
              <a:rPr lang="en-US" sz="3200">
                <a:solidFill>
                  <a:schemeClr val="tx1"/>
                </a:solidFill>
              </a:rPr>
              <a:t>Resource Allocation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j-cs"/>
            </a:endParaRP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B608F-1D86-420C-B753-A0407B5D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27D10E-D6C8-4AD5-9A29-7DEABE5A3F24}"/>
              </a:ext>
            </a:extLst>
          </p:cNvPr>
          <p:cNvSpPr txBox="1">
            <a:spLocks/>
          </p:cNvSpPr>
          <p:nvPr/>
        </p:nvSpPr>
        <p:spPr>
          <a:xfrm>
            <a:off x="457634" y="4946612"/>
            <a:ext cx="8228732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</a:rPr>
              <a:t>Target Stakeholder Group: Program Leaders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42D68F3-C912-9457-9C9E-0DC879CE9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BA2CB-66D3-4CD2-A310-B1053FD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Key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A938F-59DE-45A7-AD2A-AF131607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Projects D and E have saved costs that can be freed to balance the ballooning costs of Project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C is well behind schedule and at risk for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Divert excess resources to Project C to get it back on track.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D3F58-3C1D-4AAA-A211-4517888A722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FB131-8547-472A-A9DA-6A9C39E4D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772A4E-C012-C09F-B878-A6C76C24E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295"/>
            <a:ext cx="9144000" cy="5792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We Summarized The Data Into A Dashboard Containing All of the Key 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3B1B5-69A4-4C46-8E35-CBCDA24107B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04EA2-AE6F-40AB-8032-033E4935E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08C7-ADE0-446E-9ADB-927072589CA3}"/>
              </a:ext>
            </a:extLst>
          </p:cNvPr>
          <p:cNvSpPr txBox="1"/>
          <p:nvPr/>
        </p:nvSpPr>
        <p:spPr>
          <a:xfrm>
            <a:off x="539552" y="1556792"/>
            <a:ext cx="7439036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Budget variances are currently roughly balancing each other across the portfolio, so the portfolio itself is roughly on budget.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However, Project C is both over budget and well behind schedule, with a higher risk for failure than the rest of the portfolio. While Project C is an internal project and is thus highly important, it is necessary to investigate the sources of this delay to figure out next steps to get the project back on track.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Projects D and E have saved costs relative to their budgets and are (mostly) on schedule.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RECOMMENDATION: </a:t>
            </a:r>
            <a:r>
              <a:rPr lang="en-US" sz="1600" dirty="0"/>
              <a:t>Program Leaders should decide on allocating resources across the portfolio of projects we have ongoing.</a:t>
            </a:r>
            <a:endParaRPr lang="en-US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98E72-B07D-436D-9C10-96FD08B9E5E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F6A78-638E-4D26-96BA-16353CC7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8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2454</TotalTime>
  <Words>196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Key Insights</vt:lpstr>
      <vt:lpstr>We Summarized The Data Into A Dashboard Containing All of the Key Insights</vt:lpstr>
      <vt:lpstr>Summary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Kumuyi Ayodeji</cp:lastModifiedBy>
  <cp:revision>115</cp:revision>
  <dcterms:created xsi:type="dcterms:W3CDTF">2020-03-26T22:50:15Z</dcterms:created>
  <dcterms:modified xsi:type="dcterms:W3CDTF">2022-08-26T21:34:49Z</dcterms:modified>
</cp:coreProperties>
</file>