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62ADB1-6F93-4322-A667-FAA1B2F6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4528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СЪПОСТАВКА МЕЖДУ </a:t>
            </a:r>
            <a:br>
              <a:rPr lang="en-US" sz="5400" dirty="0"/>
            </a:br>
            <a:r>
              <a:rPr lang="ru-RU" sz="5400" dirty="0"/>
              <a:t>KANBAN И SCRUM</a:t>
            </a:r>
            <a:endParaRPr lang="en-US" sz="54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601D499-904C-4995-8F47-B2E759EAC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07756"/>
            <a:ext cx="8791575" cy="1655762"/>
          </a:xfrm>
        </p:spPr>
        <p:txBody>
          <a:bodyPr/>
          <a:lstStyle/>
          <a:p>
            <a:pPr algn="r"/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на софтуерни проект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bg-BG" dirty="0"/>
              <a:t>Изготвил:</a:t>
            </a:r>
          </a:p>
          <a:p>
            <a:pPr algn="r"/>
            <a:r>
              <a:rPr lang="bg-BG" dirty="0"/>
              <a:t>Дамян </a:t>
            </a:r>
            <a:r>
              <a:rPr lang="bg-BG" dirty="0" err="1"/>
              <a:t>янелинов</a:t>
            </a:r>
            <a:r>
              <a:rPr lang="bg-BG" dirty="0"/>
              <a:t> </a:t>
            </a:r>
            <a:r>
              <a:rPr lang="bg-BG" dirty="0" err="1"/>
              <a:t>михайлов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0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EF3F46-BBED-41CF-97CB-2F59C8D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10018B-CF76-4B0F-88F2-142B7CCE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SCRUM?</a:t>
            </a:r>
            <a:endParaRPr lang="bg-BG" dirty="0"/>
          </a:p>
          <a:p>
            <a:r>
              <a:rPr lang="bg-BG" dirty="0"/>
              <a:t>КАКВО Е  </a:t>
            </a:r>
            <a:r>
              <a:rPr lang="en-US" dirty="0"/>
              <a:t>KANBAN</a:t>
            </a:r>
            <a:r>
              <a:rPr lang="bg-BG" dirty="0"/>
              <a:t>?</a:t>
            </a:r>
          </a:p>
          <a:p>
            <a:r>
              <a:rPr lang="ru-RU" dirty="0" err="1"/>
              <a:t>Разлика</a:t>
            </a:r>
            <a:r>
              <a:rPr lang="ru-RU" dirty="0"/>
              <a:t> между </a:t>
            </a:r>
            <a:r>
              <a:rPr lang="ru-RU" dirty="0" err="1"/>
              <a:t>Scrum</a:t>
            </a:r>
            <a:r>
              <a:rPr lang="ru-RU" dirty="0"/>
              <a:t> и </a:t>
            </a:r>
            <a:r>
              <a:rPr lang="ru-RU" dirty="0" err="1"/>
              <a:t>Kanban</a:t>
            </a:r>
            <a:endParaRPr lang="ru-RU" dirty="0"/>
          </a:p>
          <a:p>
            <a:r>
              <a:rPr lang="ru-RU" dirty="0" err="1"/>
              <a:t>Ключови</a:t>
            </a:r>
            <a:r>
              <a:rPr lang="ru-RU" dirty="0"/>
              <a:t> </a:t>
            </a:r>
            <a:r>
              <a:rPr lang="ru-RU" dirty="0" err="1"/>
              <a:t>разлики</a:t>
            </a:r>
            <a:r>
              <a:rPr lang="ru-RU" dirty="0"/>
              <a:t> на </a:t>
            </a:r>
            <a:r>
              <a:rPr lang="ru-RU" dirty="0" err="1"/>
              <a:t>Scrum</a:t>
            </a:r>
            <a:r>
              <a:rPr lang="ru-RU" dirty="0"/>
              <a:t> и </a:t>
            </a:r>
            <a:r>
              <a:rPr lang="ru-RU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E55514-B492-4E2A-9F08-ACBFE9A4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КАКВО Е </a:t>
            </a:r>
            <a:r>
              <a:rPr lang="en-US" dirty="0"/>
              <a:t>SCRUM?</a:t>
            </a:r>
            <a:br>
              <a:rPr lang="bg-BG" dirty="0"/>
            </a:br>
            <a:endParaRPr lang="en-US" dirty="0"/>
          </a:p>
        </p:txBody>
      </p:sp>
      <p:pic>
        <p:nvPicPr>
          <p:cNvPr id="1026" name="Picture 2" descr="What is Scrum?">
            <a:extLst>
              <a:ext uri="{FF2B5EF4-FFF2-40B4-BE49-F238E27FC236}">
                <a16:creationId xmlns:a16="http://schemas.microsoft.com/office/drawing/2014/main" id="{5B9819D0-5F3B-4A2D-A66F-5CBF8ADBE1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31" y="2004322"/>
            <a:ext cx="8077338" cy="403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5392AB-AF47-46C0-9D4C-E17E78E4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КАКВО Е  </a:t>
            </a:r>
            <a:r>
              <a:rPr lang="en-US" dirty="0"/>
              <a:t>KANBAN</a:t>
            </a:r>
            <a:r>
              <a:rPr lang="bg-BG" dirty="0"/>
              <a:t>?</a:t>
            </a:r>
            <a:br>
              <a:rPr lang="bg-BG" dirty="0"/>
            </a:br>
            <a:endParaRPr lang="en-US" dirty="0"/>
          </a:p>
        </p:txBody>
      </p:sp>
      <p:pic>
        <p:nvPicPr>
          <p:cNvPr id="2050" name="Picture 2" descr="What Is A Kanban Board? What Are Swimlanes?">
            <a:extLst>
              <a:ext uri="{FF2B5EF4-FFF2-40B4-BE49-F238E27FC236}">
                <a16:creationId xmlns:a16="http://schemas.microsoft.com/office/drawing/2014/main" id="{CE72F520-00DD-4A7C-BDFE-02473EB08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813" y="3114259"/>
            <a:ext cx="6360923" cy="39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FD6C374-C7ED-4911-8A52-4B496794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246783"/>
            <a:ext cx="6070738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0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17EEC9-CD9D-4B9D-BDFC-9BCBCD7B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Разлика</a:t>
            </a:r>
            <a:r>
              <a:rPr lang="ru-RU" dirty="0"/>
              <a:t> между </a:t>
            </a:r>
            <a:r>
              <a:rPr lang="ru-RU" dirty="0" err="1"/>
              <a:t>Scrum</a:t>
            </a:r>
            <a:r>
              <a:rPr lang="ru-RU" dirty="0"/>
              <a:t> и </a:t>
            </a:r>
            <a:r>
              <a:rPr lang="ru-RU" dirty="0" err="1"/>
              <a:t>Kanban</a:t>
            </a:r>
            <a:br>
              <a:rPr lang="ru-RU" dirty="0"/>
            </a:br>
            <a:endParaRPr lang="en-US" dirty="0"/>
          </a:p>
        </p:txBody>
      </p:sp>
      <p:pic>
        <p:nvPicPr>
          <p:cNvPr id="3074" name="Picture 2" descr="Kanban vs Scrum: 6 Golden Rules to Help You Pick the Right One">
            <a:extLst>
              <a:ext uri="{FF2B5EF4-FFF2-40B4-BE49-F238E27FC236}">
                <a16:creationId xmlns:a16="http://schemas.microsoft.com/office/drawing/2014/main" id="{1F532C24-422D-4DD8-BBC8-098E66D989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7399"/>
            <a:ext cx="4929286" cy="41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0728E3B-C1D6-48DC-B9EE-9FBB483C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29" y="2290140"/>
            <a:ext cx="5336071" cy="46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1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BA7646-C43A-4960-8D75-782E29F0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Kanban vs Scrum: Detailed Comparison | Kanbanize">
            <a:extLst>
              <a:ext uri="{FF2B5EF4-FFF2-40B4-BE49-F238E27FC236}">
                <a16:creationId xmlns:a16="http://schemas.microsoft.com/office/drawing/2014/main" id="{69F0E8FE-F5F5-40D9-9FC7-0F3592F82C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6288"/>
            <a:ext cx="7142922" cy="3541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0ADF44A-D7B2-4704-9A7B-7C788E99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2670382"/>
            <a:ext cx="4876800" cy="41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20</TotalTime>
  <Words>51</Words>
  <Application>Microsoft Office PowerPoint</Application>
  <PresentationFormat>Широк екран</PresentationFormat>
  <Paragraphs>12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Верига</vt:lpstr>
      <vt:lpstr>СЪПОСТАВКА МЕЖДУ  KANBAN И SCRUM</vt:lpstr>
      <vt:lpstr>Съдържание</vt:lpstr>
      <vt:lpstr>КАКВО Е SCRUM? </vt:lpstr>
      <vt:lpstr>КАКВО Е  KANBAN? </vt:lpstr>
      <vt:lpstr>Разлика между Scrum и Kanban 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СЪПОСТАВКА МЕЖДУ  KANBAN И SCRUM</dc:title>
  <dc:creator>Lotus Lotus</dc:creator>
  <cp:lastModifiedBy>Lotus Lotus</cp:lastModifiedBy>
  <cp:revision>1</cp:revision>
  <dcterms:created xsi:type="dcterms:W3CDTF">2022-04-03T09:23:49Z</dcterms:created>
  <dcterms:modified xsi:type="dcterms:W3CDTF">2022-04-03T09:44:38Z</dcterms:modified>
</cp:coreProperties>
</file>