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mětala" userId="6fcdcf390cb185cf" providerId="LiveId" clId="{ACD8DBCD-228F-430F-8BB1-E61EC125A26D}"/>
    <pc:docChg chg="undo custSel addSld modSld">
      <pc:chgData name="David Smětala" userId="6fcdcf390cb185cf" providerId="LiveId" clId="{ACD8DBCD-228F-430F-8BB1-E61EC125A26D}" dt="2024-05-01T21:23:54.782" v="718" actId="1076"/>
      <pc:docMkLst>
        <pc:docMk/>
      </pc:docMkLst>
      <pc:sldChg chg="modSp mod">
        <pc:chgData name="David Smětala" userId="6fcdcf390cb185cf" providerId="LiveId" clId="{ACD8DBCD-228F-430F-8BB1-E61EC125A26D}" dt="2024-05-01T20:53:35.567" v="157" actId="2711"/>
        <pc:sldMkLst>
          <pc:docMk/>
          <pc:sldMk cId="1470978671" sldId="257"/>
        </pc:sldMkLst>
        <pc:spChg chg="mod">
          <ac:chgData name="David Smětala" userId="6fcdcf390cb185cf" providerId="LiveId" clId="{ACD8DBCD-228F-430F-8BB1-E61EC125A26D}" dt="2024-05-01T20:53:35.567" v="157" actId="2711"/>
          <ac:spMkLst>
            <pc:docMk/>
            <pc:sldMk cId="1470978671" sldId="257"/>
            <ac:spMk id="3" creationId="{B06B58F4-EB73-CED5-A8E3-788BD49FCC84}"/>
          </ac:spMkLst>
        </pc:spChg>
      </pc:sldChg>
      <pc:sldChg chg="modSp mod">
        <pc:chgData name="David Smětala" userId="6fcdcf390cb185cf" providerId="LiveId" clId="{ACD8DBCD-228F-430F-8BB1-E61EC125A26D}" dt="2024-05-01T20:53:40.982" v="158" actId="2711"/>
        <pc:sldMkLst>
          <pc:docMk/>
          <pc:sldMk cId="4152446054" sldId="258"/>
        </pc:sldMkLst>
        <pc:spChg chg="mod">
          <ac:chgData name="David Smětala" userId="6fcdcf390cb185cf" providerId="LiveId" clId="{ACD8DBCD-228F-430F-8BB1-E61EC125A26D}" dt="2024-05-01T20:47:08.247" v="15" actId="20577"/>
          <ac:spMkLst>
            <pc:docMk/>
            <pc:sldMk cId="4152446054" sldId="258"/>
            <ac:spMk id="2" creationId="{DE5AA063-88E7-58D3-5B90-13A7F4B99810}"/>
          </ac:spMkLst>
        </pc:spChg>
        <pc:spChg chg="mod">
          <ac:chgData name="David Smětala" userId="6fcdcf390cb185cf" providerId="LiveId" clId="{ACD8DBCD-228F-430F-8BB1-E61EC125A26D}" dt="2024-05-01T20:53:40.982" v="158" actId="2711"/>
          <ac:spMkLst>
            <pc:docMk/>
            <pc:sldMk cId="4152446054" sldId="258"/>
            <ac:spMk id="3" creationId="{CD9B1C8D-E262-44DB-5219-BBB9CA11D06D}"/>
          </ac:spMkLst>
        </pc:spChg>
      </pc:sldChg>
      <pc:sldChg chg="addSp delSp modSp new mod">
        <pc:chgData name="David Smětala" userId="6fcdcf390cb185cf" providerId="LiveId" clId="{ACD8DBCD-228F-430F-8BB1-E61EC125A26D}" dt="2024-05-01T20:56:21.613" v="193" actId="1076"/>
        <pc:sldMkLst>
          <pc:docMk/>
          <pc:sldMk cId="880820634" sldId="259"/>
        </pc:sldMkLst>
        <pc:spChg chg="mod">
          <ac:chgData name="David Smětala" userId="6fcdcf390cb185cf" providerId="LiveId" clId="{ACD8DBCD-228F-430F-8BB1-E61EC125A26D}" dt="2024-05-01T20:52:02.042" v="147" actId="20577"/>
          <ac:spMkLst>
            <pc:docMk/>
            <pc:sldMk cId="880820634" sldId="259"/>
            <ac:spMk id="2" creationId="{1D2AD290-01BF-1128-4992-2B44F861E0AF}"/>
          </ac:spMkLst>
        </pc:spChg>
        <pc:spChg chg="del">
          <ac:chgData name="David Smětala" userId="6fcdcf390cb185cf" providerId="LiveId" clId="{ACD8DBCD-228F-430F-8BB1-E61EC125A26D}" dt="2024-05-01T20:52:23.264" v="148"/>
          <ac:spMkLst>
            <pc:docMk/>
            <pc:sldMk cId="880820634" sldId="259"/>
            <ac:spMk id="3" creationId="{9C29ED9D-A9DE-A313-4EAB-F006A33C99E7}"/>
          </ac:spMkLst>
        </pc:spChg>
        <pc:spChg chg="add mod">
          <ac:chgData name="David Smětala" userId="6fcdcf390cb185cf" providerId="LiveId" clId="{ACD8DBCD-228F-430F-8BB1-E61EC125A26D}" dt="2024-05-01T20:56:21.613" v="193" actId="1076"/>
          <ac:spMkLst>
            <pc:docMk/>
            <pc:sldMk cId="880820634" sldId="259"/>
            <ac:spMk id="5" creationId="{D46C486D-0CF9-DB9D-2BF2-2239AA4F86F9}"/>
          </ac:spMkLst>
        </pc:spChg>
        <pc:picChg chg="add mod">
          <ac:chgData name="David Smětala" userId="6fcdcf390cb185cf" providerId="LiveId" clId="{ACD8DBCD-228F-430F-8BB1-E61EC125A26D}" dt="2024-05-01T20:52:31.532" v="150" actId="1076"/>
          <ac:picMkLst>
            <pc:docMk/>
            <pc:sldMk cId="880820634" sldId="259"/>
            <ac:picMk id="4" creationId="{2EC6E19B-F08C-DD33-B492-87DC035BCDDC}"/>
          </ac:picMkLst>
        </pc:picChg>
      </pc:sldChg>
      <pc:sldChg chg="addSp delSp modSp new mod">
        <pc:chgData name="David Smětala" userId="6fcdcf390cb185cf" providerId="LiveId" clId="{ACD8DBCD-228F-430F-8BB1-E61EC125A26D}" dt="2024-05-01T20:57:39.750" v="205" actId="20577"/>
        <pc:sldMkLst>
          <pc:docMk/>
          <pc:sldMk cId="3551602026" sldId="260"/>
        </pc:sldMkLst>
        <pc:spChg chg="mod">
          <ac:chgData name="David Smětala" userId="6fcdcf390cb185cf" providerId="LiveId" clId="{ACD8DBCD-228F-430F-8BB1-E61EC125A26D}" dt="2024-05-01T20:55:56.325" v="187" actId="14100"/>
          <ac:spMkLst>
            <pc:docMk/>
            <pc:sldMk cId="3551602026" sldId="260"/>
            <ac:spMk id="2" creationId="{B42FE740-760B-9277-9A38-2CA5FDA73759}"/>
          </ac:spMkLst>
        </pc:spChg>
        <pc:spChg chg="del">
          <ac:chgData name="David Smětala" userId="6fcdcf390cb185cf" providerId="LiveId" clId="{ACD8DBCD-228F-430F-8BB1-E61EC125A26D}" dt="2024-05-01T20:55:36.784" v="172"/>
          <ac:spMkLst>
            <pc:docMk/>
            <pc:sldMk cId="3551602026" sldId="260"/>
            <ac:spMk id="3" creationId="{05024ED1-AF61-8B49-57B7-D117010F1898}"/>
          </ac:spMkLst>
        </pc:spChg>
        <pc:spChg chg="add del mod">
          <ac:chgData name="David Smětala" userId="6fcdcf390cb185cf" providerId="LiveId" clId="{ACD8DBCD-228F-430F-8BB1-E61EC125A26D}" dt="2024-05-01T20:56:12.996" v="192"/>
          <ac:spMkLst>
            <pc:docMk/>
            <pc:sldMk cId="3551602026" sldId="260"/>
            <ac:spMk id="5" creationId="{965B3AD4-2628-250F-C5AF-F9F385B3E798}"/>
          </ac:spMkLst>
        </pc:spChg>
        <pc:spChg chg="add mod">
          <ac:chgData name="David Smětala" userId="6fcdcf390cb185cf" providerId="LiveId" clId="{ACD8DBCD-228F-430F-8BB1-E61EC125A26D}" dt="2024-05-01T20:57:39.750" v="205" actId="20577"/>
          <ac:spMkLst>
            <pc:docMk/>
            <pc:sldMk cId="3551602026" sldId="260"/>
            <ac:spMk id="6" creationId="{721B3B9D-CA96-C6CD-EBA0-816486A4C626}"/>
          </ac:spMkLst>
        </pc:spChg>
        <pc:picChg chg="add mod">
          <ac:chgData name="David Smětala" userId="6fcdcf390cb185cf" providerId="LiveId" clId="{ACD8DBCD-228F-430F-8BB1-E61EC125A26D}" dt="2024-05-01T20:55:58.958" v="188" actId="1076"/>
          <ac:picMkLst>
            <pc:docMk/>
            <pc:sldMk cId="3551602026" sldId="260"/>
            <ac:picMk id="4" creationId="{50937167-8DE8-1B8E-F347-5BF3F2F15D78}"/>
          </ac:picMkLst>
        </pc:picChg>
      </pc:sldChg>
      <pc:sldChg chg="addSp delSp modSp new mod">
        <pc:chgData name="David Smětala" userId="6fcdcf390cb185cf" providerId="LiveId" clId="{ACD8DBCD-228F-430F-8BB1-E61EC125A26D}" dt="2024-05-01T21:00:47.649" v="254" actId="1076"/>
        <pc:sldMkLst>
          <pc:docMk/>
          <pc:sldMk cId="2783139594" sldId="261"/>
        </pc:sldMkLst>
        <pc:spChg chg="mod">
          <ac:chgData name="David Smětala" userId="6fcdcf390cb185cf" providerId="LiveId" clId="{ACD8DBCD-228F-430F-8BB1-E61EC125A26D}" dt="2024-05-01T20:58:34.619" v="227" actId="313"/>
          <ac:spMkLst>
            <pc:docMk/>
            <pc:sldMk cId="2783139594" sldId="261"/>
            <ac:spMk id="2" creationId="{8145DA8D-D773-CFAA-1308-B1489FD745DF}"/>
          </ac:spMkLst>
        </pc:spChg>
        <pc:spChg chg="del">
          <ac:chgData name="David Smětala" userId="6fcdcf390cb185cf" providerId="LiveId" clId="{ACD8DBCD-228F-430F-8BB1-E61EC125A26D}" dt="2024-05-01T20:58:56.699" v="228"/>
          <ac:spMkLst>
            <pc:docMk/>
            <pc:sldMk cId="2783139594" sldId="261"/>
            <ac:spMk id="3" creationId="{9088FD73-FFAD-A34E-658E-4E80B63BB11B}"/>
          </ac:spMkLst>
        </pc:spChg>
        <pc:spChg chg="add del mod">
          <ac:chgData name="David Smětala" userId="6fcdcf390cb185cf" providerId="LiveId" clId="{ACD8DBCD-228F-430F-8BB1-E61EC125A26D}" dt="2024-05-01T20:59:20.403" v="233"/>
          <ac:spMkLst>
            <pc:docMk/>
            <pc:sldMk cId="2783139594" sldId="261"/>
            <ac:spMk id="5" creationId="{5AADCD0D-B99D-F287-64D7-486C5F4E175A}"/>
          </ac:spMkLst>
        </pc:spChg>
        <pc:spChg chg="add mod">
          <ac:chgData name="David Smětala" userId="6fcdcf390cb185cf" providerId="LiveId" clId="{ACD8DBCD-228F-430F-8BB1-E61EC125A26D}" dt="2024-05-01T21:00:16.427" v="253" actId="2711"/>
          <ac:spMkLst>
            <pc:docMk/>
            <pc:sldMk cId="2783139594" sldId="261"/>
            <ac:spMk id="6" creationId="{15FB3B92-9C1B-12F6-C86B-7C1298FD2838}"/>
          </ac:spMkLst>
        </pc:spChg>
        <pc:picChg chg="add mod">
          <ac:chgData name="David Smětala" userId="6fcdcf390cb185cf" providerId="LiveId" clId="{ACD8DBCD-228F-430F-8BB1-E61EC125A26D}" dt="2024-05-01T21:00:47.649" v="254" actId="1076"/>
          <ac:picMkLst>
            <pc:docMk/>
            <pc:sldMk cId="2783139594" sldId="261"/>
            <ac:picMk id="4" creationId="{E45D2888-0FD1-6AE9-0097-014474DAB98D}"/>
          </ac:picMkLst>
        </pc:picChg>
      </pc:sldChg>
      <pc:sldChg chg="addSp delSp modSp new mod">
        <pc:chgData name="David Smětala" userId="6fcdcf390cb185cf" providerId="LiveId" clId="{ACD8DBCD-228F-430F-8BB1-E61EC125A26D}" dt="2024-05-01T21:09:19.413" v="488" actId="20577"/>
        <pc:sldMkLst>
          <pc:docMk/>
          <pc:sldMk cId="2966164937" sldId="262"/>
        </pc:sldMkLst>
        <pc:spChg chg="mod">
          <ac:chgData name="David Smětala" userId="6fcdcf390cb185cf" providerId="LiveId" clId="{ACD8DBCD-228F-430F-8BB1-E61EC125A26D}" dt="2024-05-01T21:01:29.986" v="257" actId="14100"/>
          <ac:spMkLst>
            <pc:docMk/>
            <pc:sldMk cId="2966164937" sldId="262"/>
            <ac:spMk id="2" creationId="{7F67C924-FF5E-B2E2-772B-2664677ABFD1}"/>
          </ac:spMkLst>
        </pc:spChg>
        <pc:spChg chg="del">
          <ac:chgData name="David Smětala" userId="6fcdcf390cb185cf" providerId="LiveId" clId="{ACD8DBCD-228F-430F-8BB1-E61EC125A26D}" dt="2024-05-01T21:01:48.578" v="259" actId="478"/>
          <ac:spMkLst>
            <pc:docMk/>
            <pc:sldMk cId="2966164937" sldId="262"/>
            <ac:spMk id="3" creationId="{4CFAF58C-72BB-EDC5-946E-9216EAF875EA}"/>
          </ac:spMkLst>
        </pc:spChg>
        <pc:spChg chg="add mod">
          <ac:chgData name="David Smětala" userId="6fcdcf390cb185cf" providerId="LiveId" clId="{ACD8DBCD-228F-430F-8BB1-E61EC125A26D}" dt="2024-05-01T21:09:19.413" v="488" actId="20577"/>
          <ac:spMkLst>
            <pc:docMk/>
            <pc:sldMk cId="2966164937" sldId="262"/>
            <ac:spMk id="5" creationId="{A63E6776-0D69-EABC-2406-F2D8198603AE}"/>
          </ac:spMkLst>
        </pc:spChg>
        <pc:picChg chg="add mod">
          <ac:chgData name="David Smětala" userId="6fcdcf390cb185cf" providerId="LiveId" clId="{ACD8DBCD-228F-430F-8BB1-E61EC125A26D}" dt="2024-05-01T21:01:50.809" v="260" actId="1076"/>
          <ac:picMkLst>
            <pc:docMk/>
            <pc:sldMk cId="2966164937" sldId="262"/>
            <ac:picMk id="4" creationId="{ED88722A-3900-ADE7-74D2-F2ACA4FB7E7D}"/>
          </ac:picMkLst>
        </pc:picChg>
      </pc:sldChg>
      <pc:sldChg chg="addSp delSp modSp new mod">
        <pc:chgData name="David Smětala" userId="6fcdcf390cb185cf" providerId="LiveId" clId="{ACD8DBCD-228F-430F-8BB1-E61EC125A26D}" dt="2024-05-01T21:06:51.669" v="397" actId="2711"/>
        <pc:sldMkLst>
          <pc:docMk/>
          <pc:sldMk cId="2426696429" sldId="263"/>
        </pc:sldMkLst>
        <pc:spChg chg="mod">
          <ac:chgData name="David Smětala" userId="6fcdcf390cb185cf" providerId="LiveId" clId="{ACD8DBCD-228F-430F-8BB1-E61EC125A26D}" dt="2024-05-01T21:05:40.736" v="386" actId="27636"/>
          <ac:spMkLst>
            <pc:docMk/>
            <pc:sldMk cId="2426696429" sldId="263"/>
            <ac:spMk id="2" creationId="{C16F8F3B-0532-DDB5-33E6-46FAE6C4BFC8}"/>
          </ac:spMkLst>
        </pc:spChg>
        <pc:spChg chg="del">
          <ac:chgData name="David Smětala" userId="6fcdcf390cb185cf" providerId="LiveId" clId="{ACD8DBCD-228F-430F-8BB1-E61EC125A26D}" dt="2024-05-01T21:06:01.339" v="390" actId="478"/>
          <ac:spMkLst>
            <pc:docMk/>
            <pc:sldMk cId="2426696429" sldId="263"/>
            <ac:spMk id="3" creationId="{5093F5D6-0211-7740-CB4A-696404BFA5EB}"/>
          </ac:spMkLst>
        </pc:spChg>
        <pc:spChg chg="add mod">
          <ac:chgData name="David Smětala" userId="6fcdcf390cb185cf" providerId="LiveId" clId="{ACD8DBCD-228F-430F-8BB1-E61EC125A26D}" dt="2024-05-01T21:06:51.669" v="397" actId="2711"/>
          <ac:spMkLst>
            <pc:docMk/>
            <pc:sldMk cId="2426696429" sldId="263"/>
            <ac:spMk id="5" creationId="{4DF62C98-3B02-535D-8D0A-1C0C792A5DCF}"/>
          </ac:spMkLst>
        </pc:spChg>
        <pc:picChg chg="add mod">
          <ac:chgData name="David Smětala" userId="6fcdcf390cb185cf" providerId="LiveId" clId="{ACD8DBCD-228F-430F-8BB1-E61EC125A26D}" dt="2024-05-01T21:05:56.245" v="389" actId="1076"/>
          <ac:picMkLst>
            <pc:docMk/>
            <pc:sldMk cId="2426696429" sldId="263"/>
            <ac:picMk id="4" creationId="{7BF42215-983B-C23E-E833-D7253F03E95F}"/>
          </ac:picMkLst>
        </pc:picChg>
      </pc:sldChg>
      <pc:sldChg chg="addSp delSp modSp new mod">
        <pc:chgData name="David Smětala" userId="6fcdcf390cb185cf" providerId="LiveId" clId="{ACD8DBCD-228F-430F-8BB1-E61EC125A26D}" dt="2024-05-01T21:08:39.565" v="436" actId="2711"/>
        <pc:sldMkLst>
          <pc:docMk/>
          <pc:sldMk cId="280337506" sldId="264"/>
        </pc:sldMkLst>
        <pc:spChg chg="mod">
          <ac:chgData name="David Smětala" userId="6fcdcf390cb185cf" providerId="LiveId" clId="{ACD8DBCD-228F-430F-8BB1-E61EC125A26D}" dt="2024-05-01T21:07:21.069" v="415" actId="14100"/>
          <ac:spMkLst>
            <pc:docMk/>
            <pc:sldMk cId="280337506" sldId="264"/>
            <ac:spMk id="2" creationId="{ADEE8F55-5789-8F52-9681-6BF1949BFA20}"/>
          </ac:spMkLst>
        </pc:spChg>
        <pc:spChg chg="del">
          <ac:chgData name="David Smětala" userId="6fcdcf390cb185cf" providerId="LiveId" clId="{ACD8DBCD-228F-430F-8BB1-E61EC125A26D}" dt="2024-05-01T21:07:25.408" v="416" actId="478"/>
          <ac:spMkLst>
            <pc:docMk/>
            <pc:sldMk cId="280337506" sldId="264"/>
            <ac:spMk id="3" creationId="{9F91328D-F716-3155-9BC9-4A5381E81A43}"/>
          </ac:spMkLst>
        </pc:spChg>
        <pc:spChg chg="add mod">
          <ac:chgData name="David Smětala" userId="6fcdcf390cb185cf" providerId="LiveId" clId="{ACD8DBCD-228F-430F-8BB1-E61EC125A26D}" dt="2024-05-01T21:08:39.565" v="436" actId="2711"/>
          <ac:spMkLst>
            <pc:docMk/>
            <pc:sldMk cId="280337506" sldId="264"/>
            <ac:spMk id="5" creationId="{13E4E49F-C068-606D-C658-218E8BE5927A}"/>
          </ac:spMkLst>
        </pc:spChg>
        <pc:picChg chg="add mod">
          <ac:chgData name="David Smětala" userId="6fcdcf390cb185cf" providerId="LiveId" clId="{ACD8DBCD-228F-430F-8BB1-E61EC125A26D}" dt="2024-05-01T21:07:34.758" v="418" actId="1076"/>
          <ac:picMkLst>
            <pc:docMk/>
            <pc:sldMk cId="280337506" sldId="264"/>
            <ac:picMk id="4" creationId="{6DEEF868-5891-DD97-573F-69E8A86219B5}"/>
          </ac:picMkLst>
        </pc:picChg>
      </pc:sldChg>
      <pc:sldChg chg="modSp new mod">
        <pc:chgData name="David Smětala" userId="6fcdcf390cb185cf" providerId="LiveId" clId="{ACD8DBCD-228F-430F-8BB1-E61EC125A26D}" dt="2024-05-01T21:12:20.448" v="578" actId="20577"/>
        <pc:sldMkLst>
          <pc:docMk/>
          <pc:sldMk cId="3966050210" sldId="265"/>
        </pc:sldMkLst>
        <pc:spChg chg="mod">
          <ac:chgData name="David Smětala" userId="6fcdcf390cb185cf" providerId="LiveId" clId="{ACD8DBCD-228F-430F-8BB1-E61EC125A26D}" dt="2024-05-01T21:10:09.840" v="522"/>
          <ac:spMkLst>
            <pc:docMk/>
            <pc:sldMk cId="3966050210" sldId="265"/>
            <ac:spMk id="2" creationId="{5308C358-EB10-F0EA-5D3C-453CADD8281A}"/>
          </ac:spMkLst>
        </pc:spChg>
        <pc:spChg chg="mod">
          <ac:chgData name="David Smětala" userId="6fcdcf390cb185cf" providerId="LiveId" clId="{ACD8DBCD-228F-430F-8BB1-E61EC125A26D}" dt="2024-05-01T21:12:20.448" v="578" actId="20577"/>
          <ac:spMkLst>
            <pc:docMk/>
            <pc:sldMk cId="3966050210" sldId="265"/>
            <ac:spMk id="3" creationId="{AFD4083C-A086-0937-9D60-56725B292C23}"/>
          </ac:spMkLst>
        </pc:spChg>
      </pc:sldChg>
      <pc:sldChg chg="modSp new mod">
        <pc:chgData name="David Smětala" userId="6fcdcf390cb185cf" providerId="LiveId" clId="{ACD8DBCD-228F-430F-8BB1-E61EC125A26D}" dt="2024-05-01T21:17:56.919" v="638"/>
        <pc:sldMkLst>
          <pc:docMk/>
          <pc:sldMk cId="3611641197" sldId="266"/>
        </pc:sldMkLst>
        <pc:spChg chg="mod">
          <ac:chgData name="David Smětala" userId="6fcdcf390cb185cf" providerId="LiveId" clId="{ACD8DBCD-228F-430F-8BB1-E61EC125A26D}" dt="2024-05-01T21:13:30.964" v="589" actId="20577"/>
          <ac:spMkLst>
            <pc:docMk/>
            <pc:sldMk cId="3611641197" sldId="266"/>
            <ac:spMk id="2" creationId="{9271A591-9FA7-93BF-775D-05A09C715407}"/>
          </ac:spMkLst>
        </pc:spChg>
        <pc:spChg chg="mod">
          <ac:chgData name="David Smětala" userId="6fcdcf390cb185cf" providerId="LiveId" clId="{ACD8DBCD-228F-430F-8BB1-E61EC125A26D}" dt="2024-05-01T21:17:56.919" v="638"/>
          <ac:spMkLst>
            <pc:docMk/>
            <pc:sldMk cId="3611641197" sldId="266"/>
            <ac:spMk id="3" creationId="{4FDA9397-CCFA-6BDE-3518-D0ECA67C28E1}"/>
          </ac:spMkLst>
        </pc:spChg>
      </pc:sldChg>
      <pc:sldChg chg="modSp new mod">
        <pc:chgData name="David Smětala" userId="6fcdcf390cb185cf" providerId="LiveId" clId="{ACD8DBCD-228F-430F-8BB1-E61EC125A26D}" dt="2024-05-01T21:21:04.425" v="698" actId="20577"/>
        <pc:sldMkLst>
          <pc:docMk/>
          <pc:sldMk cId="199881751" sldId="267"/>
        </pc:sldMkLst>
        <pc:spChg chg="mod">
          <ac:chgData name="David Smětala" userId="6fcdcf390cb185cf" providerId="LiveId" clId="{ACD8DBCD-228F-430F-8BB1-E61EC125A26D}" dt="2024-05-01T21:18:22.777" v="658" actId="14100"/>
          <ac:spMkLst>
            <pc:docMk/>
            <pc:sldMk cId="199881751" sldId="267"/>
            <ac:spMk id="2" creationId="{2CFF4781-7D7A-9037-7E4D-3E8539F48596}"/>
          </ac:spMkLst>
        </pc:spChg>
        <pc:spChg chg="mod">
          <ac:chgData name="David Smětala" userId="6fcdcf390cb185cf" providerId="LiveId" clId="{ACD8DBCD-228F-430F-8BB1-E61EC125A26D}" dt="2024-05-01T21:21:04.425" v="698" actId="20577"/>
          <ac:spMkLst>
            <pc:docMk/>
            <pc:sldMk cId="199881751" sldId="267"/>
            <ac:spMk id="3" creationId="{AE30F781-4690-C600-A976-6818826CF539}"/>
          </ac:spMkLst>
        </pc:spChg>
      </pc:sldChg>
      <pc:sldChg chg="modSp new mod">
        <pc:chgData name="David Smětala" userId="6fcdcf390cb185cf" providerId="LiveId" clId="{ACD8DBCD-228F-430F-8BB1-E61EC125A26D}" dt="2024-05-01T21:23:54.782" v="718" actId="1076"/>
        <pc:sldMkLst>
          <pc:docMk/>
          <pc:sldMk cId="1286173118" sldId="268"/>
        </pc:sldMkLst>
        <pc:spChg chg="mod">
          <ac:chgData name="David Smětala" userId="6fcdcf390cb185cf" providerId="LiveId" clId="{ACD8DBCD-228F-430F-8BB1-E61EC125A26D}" dt="2024-05-01T21:22:05.640" v="705" actId="14100"/>
          <ac:spMkLst>
            <pc:docMk/>
            <pc:sldMk cId="1286173118" sldId="268"/>
            <ac:spMk id="2" creationId="{7183969C-3CE8-6ED2-5EC5-78BC0BD8A45E}"/>
          </ac:spMkLst>
        </pc:spChg>
        <pc:spChg chg="mod">
          <ac:chgData name="David Smětala" userId="6fcdcf390cb185cf" providerId="LiveId" clId="{ACD8DBCD-228F-430F-8BB1-E61EC125A26D}" dt="2024-05-01T21:23:54.782" v="718" actId="1076"/>
          <ac:spMkLst>
            <pc:docMk/>
            <pc:sldMk cId="1286173118" sldId="268"/>
            <ac:spMk id="3" creationId="{F3458E17-F893-70B4-D638-F710DDDFCD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37FA88-FE70-A1C4-2F95-2743A6BB7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483931" cy="2098226"/>
          </a:xfrm>
        </p:spPr>
        <p:txBody>
          <a:bodyPr/>
          <a:lstStyle/>
          <a:p>
            <a:r>
              <a:rPr lang="cs-CZ" sz="5400" dirty="0"/>
              <a:t>RIS </a:t>
            </a:r>
            <a:br>
              <a:rPr lang="cs-CZ" sz="5400" dirty="0"/>
            </a:br>
            <a:br>
              <a:rPr lang="cs-CZ" sz="5400" dirty="0"/>
            </a:br>
            <a:r>
              <a:rPr lang="cs-CZ" sz="5400" dirty="0"/>
              <a:t>Rotní Informační Systém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54EEB56-F1A9-B53A-BFDA-E5495B546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Autor David Smětala</a:t>
            </a:r>
          </a:p>
        </p:txBody>
      </p:sp>
    </p:spTree>
    <p:extLst>
      <p:ext uri="{BB962C8B-B14F-4D97-AF65-F5344CB8AC3E}">
        <p14:creationId xmlns:p14="http://schemas.microsoft.com/office/powerpoint/2010/main" val="97660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08C358-EB10-F0EA-5D3C-453CADD8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518"/>
          </a:xfrm>
        </p:spPr>
        <p:txBody>
          <a:bodyPr/>
          <a:lstStyle/>
          <a:p>
            <a:r>
              <a:rPr lang="cs-CZ" dirty="0"/>
              <a:t>Popis funkcionalit tříd a metod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D4083C-A086-0937-9D60-56725B292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Třída </a:t>
            </a:r>
            <a:r>
              <a:rPr lang="cs-CZ" dirty="0" err="1"/>
              <a:t>Vojak</a:t>
            </a:r>
            <a:endParaRPr lang="cs-CZ" dirty="0"/>
          </a:p>
          <a:p>
            <a:pPr lvl="1"/>
            <a:r>
              <a:rPr lang="cs-CZ" sz="1800" i="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slouží k reprezentaci dat o jednotlivém vojákovi. </a:t>
            </a:r>
          </a:p>
          <a:p>
            <a:pPr lvl="1"/>
            <a:r>
              <a:rPr lang="cs-CZ" sz="1800" i="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Vlastnosti této třídy zahrnují osobní údaje jako osobní číslo, hodnost, jméno, příjmení, datum narození, bydliště, rodné číslo, dobu služby (od a do), uživatelské jméno, heslo a sůl pro </a:t>
            </a:r>
            <a:r>
              <a:rPr lang="cs-CZ" sz="1800" i="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hashování</a:t>
            </a:r>
            <a:r>
              <a:rPr lang="cs-CZ" sz="1800" i="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hesla.</a:t>
            </a:r>
          </a:p>
          <a:p>
            <a:r>
              <a:rPr lang="cs-CZ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Třída Vojáci</a:t>
            </a:r>
          </a:p>
          <a:p>
            <a:pPr lvl="1"/>
            <a:r>
              <a:rPr lang="cs-CZ" sz="1800" i="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Třída </a:t>
            </a:r>
            <a:r>
              <a:rPr lang="cs-CZ" sz="1800" i="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Vojaci</a:t>
            </a:r>
            <a:r>
              <a:rPr lang="cs-CZ" sz="1800" i="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spravuje kolekci </a:t>
            </a:r>
            <a:r>
              <a:rPr lang="cs-CZ" sz="1800" i="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Vojak</a:t>
            </a:r>
            <a:r>
              <a:rPr lang="cs-CZ" sz="1800" i="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cs-CZ" sz="1800" i="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1"/>
            <a:r>
              <a:rPr lang="cs-CZ" sz="1800" i="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Třída obsahuje metody pro přidávání, vyhledávání a manipulaci s daty vojáků.</a:t>
            </a:r>
          </a:p>
          <a:p>
            <a:pPr lvl="1"/>
            <a:r>
              <a:rPr lang="cs-CZ" sz="1800" i="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Seznam všech vojáků jako dynamická kolekce.</a:t>
            </a:r>
            <a:endParaRPr lang="cs-CZ" sz="1800" i="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1"/>
            <a:r>
              <a:rPr lang="cs-CZ" sz="1800" i="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Slovník mapující interní názvy vlastností na přívětivější názvy pro zobrazení v uživatelském rozhraní.</a:t>
            </a:r>
          </a:p>
        </p:txBody>
      </p:sp>
    </p:spTree>
    <p:extLst>
      <p:ext uri="{BB962C8B-B14F-4D97-AF65-F5344CB8AC3E}">
        <p14:creationId xmlns:p14="http://schemas.microsoft.com/office/powerpoint/2010/main" val="3966050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71A591-9FA7-93BF-775D-05A09C715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5447"/>
          </a:xfrm>
        </p:spPr>
        <p:txBody>
          <a:bodyPr/>
          <a:lstStyle/>
          <a:p>
            <a:r>
              <a:rPr lang="cs-CZ" dirty="0"/>
              <a:t>Metody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DA9397-CCFA-6BDE-3518-D0ECA67C2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8471"/>
            <a:ext cx="9601200" cy="4208929"/>
          </a:xfrm>
        </p:spPr>
        <p:txBody>
          <a:bodyPr/>
          <a:lstStyle/>
          <a:p>
            <a:r>
              <a:rPr lang="cs-CZ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Pridej</a:t>
            </a:r>
            <a:r>
              <a:rPr lang="cs-CZ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-Přidá nového vojáka do seznamu. Uživatelské jméno se generuje z příjmení a prvního písmene jména, přičemž se kontroluje jeho unikátnost.</a:t>
            </a:r>
          </a:p>
          <a:p>
            <a:r>
              <a:rPr lang="cs-CZ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ZkontrolujVyskytUsername</a:t>
            </a:r>
            <a:r>
              <a:rPr lang="cs-CZ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 Ověří, zda uživatelské jméno již existuje v seznamu, a v případě potřeby přidá index.</a:t>
            </a:r>
          </a:p>
          <a:p>
            <a:r>
              <a:rPr lang="cs-CZ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OdstranDiakritiku</a:t>
            </a:r>
            <a:r>
              <a:rPr lang="cs-CZ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 </a:t>
            </a:r>
            <a:r>
              <a:rPr lang="cs-CZ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Odstraní diakritiku z řetězce, což je užitečné pro generování uživatelských jmen.</a:t>
            </a:r>
          </a:p>
          <a:p>
            <a:r>
              <a:rPr lang="cs-CZ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NajdiPoziciVSeznamuOsCislo</a:t>
            </a:r>
            <a:r>
              <a:rPr lang="cs-CZ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cs-CZ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NajdiPoziciVSeznamuUsername</a:t>
            </a:r>
            <a:r>
              <a:rPr lang="cs-CZ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 </a:t>
            </a:r>
            <a:r>
              <a:rPr lang="cs-CZ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Najdou index vojáka v seznamu podle osobního čísla nebo uživatelského jména.</a:t>
            </a:r>
            <a:endParaRPr lang="cs-CZ" sz="18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cs-CZ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ZapisDoSouboru</a:t>
            </a:r>
            <a:r>
              <a:rPr lang="cs-CZ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cs-CZ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NactiZeSouboru</a:t>
            </a:r>
            <a:r>
              <a:rPr lang="cs-CZ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 </a:t>
            </a:r>
            <a:r>
              <a:rPr lang="cs-CZ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Metody pro </a:t>
            </a:r>
            <a:r>
              <a:rPr lang="cs-CZ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serializaci</a:t>
            </a:r>
            <a:r>
              <a:rPr lang="cs-CZ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cs-CZ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deserializaci</a:t>
            </a:r>
            <a:r>
              <a:rPr lang="cs-CZ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seznamu vojáků do/z JSON formátu.</a:t>
            </a:r>
          </a:p>
          <a:p>
            <a:r>
              <a:rPr lang="cs-CZ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ZahashujHeslo</a:t>
            </a:r>
            <a:r>
              <a:rPr lang="cs-CZ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cs-CZ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OverHeslo</a:t>
            </a:r>
            <a:r>
              <a:rPr lang="cs-CZ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- Metody pro </a:t>
            </a:r>
            <a:r>
              <a:rPr lang="cs-CZ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hashování</a:t>
            </a:r>
            <a:r>
              <a:rPr lang="cs-CZ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 ověření hesel.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164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FF4781-7D7A-9037-7E4D-3E8539F4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0624"/>
          </a:xfrm>
        </p:spPr>
        <p:txBody>
          <a:bodyPr/>
          <a:lstStyle/>
          <a:p>
            <a:r>
              <a:rPr lang="cs-CZ" dirty="0"/>
              <a:t>Návrhy na zlepšení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30F781-4690-C600-A976-6818826CF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9482"/>
            <a:ext cx="9601200" cy="3957918"/>
          </a:xfrm>
        </p:spPr>
        <p:txBody>
          <a:bodyPr/>
          <a:lstStyle/>
          <a:p>
            <a:r>
              <a:rPr lang="cs-CZ" dirty="0"/>
              <a:t>Použití databázového systému.</a:t>
            </a:r>
          </a:p>
          <a:p>
            <a:pPr lvl="1"/>
            <a:r>
              <a:rPr lang="cs-CZ" sz="1800" i="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Umožnil by lepší škálovatelnost, bezpečnost a efektivitu správy dat.</a:t>
            </a:r>
            <a:endParaRPr lang="cs-CZ" i="0" dirty="0"/>
          </a:p>
          <a:p>
            <a:r>
              <a:rPr lang="cs-CZ" dirty="0"/>
              <a:t>Zabezpečení dat.</a:t>
            </a:r>
          </a:p>
          <a:p>
            <a:pPr lvl="1"/>
            <a:r>
              <a:rPr lang="cs-CZ" sz="1800" i="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Při ukládání dat by měla být použita šifrování pro zvýšení bezpečnosti uchovávaných informací</a:t>
            </a:r>
            <a:endParaRPr lang="cs-CZ" i="0" dirty="0"/>
          </a:p>
          <a:p>
            <a:r>
              <a:rPr lang="cs-CZ" dirty="0"/>
              <a:t>Přidání úrovní uživatelů.</a:t>
            </a:r>
          </a:p>
          <a:p>
            <a:pPr lvl="1"/>
            <a:r>
              <a:rPr lang="cs-CZ" sz="1800" i="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Zavedení systému oprávnění by umožnilo lépe kontrolovat, kdo může data zobrazovat nebo upravovat. </a:t>
            </a:r>
            <a:endParaRPr lang="cs-CZ" i="0" dirty="0"/>
          </a:p>
          <a:p>
            <a:r>
              <a:rPr lang="cs-CZ" dirty="0"/>
              <a:t>Přidání dalších funkcionalit.</a:t>
            </a:r>
          </a:p>
          <a:p>
            <a:pPr lvl="1"/>
            <a:r>
              <a:rPr lang="cs-CZ" sz="1800" i="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Kontrola vypršení úvazku: Systém by mohl automaticky monitorovat důležitá data, jako jsou data konce služby, a upozornit uživatele.</a:t>
            </a:r>
            <a:endParaRPr lang="cs-CZ" i="0" dirty="0"/>
          </a:p>
        </p:txBody>
      </p:sp>
    </p:spTree>
    <p:extLst>
      <p:ext uri="{BB962C8B-B14F-4D97-AF65-F5344CB8AC3E}">
        <p14:creationId xmlns:p14="http://schemas.microsoft.com/office/powerpoint/2010/main" val="19988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83969C-3CE8-6ED2-5EC5-78BC0BD8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3376"/>
          </a:xfrm>
        </p:spPr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458E17-F893-70B4-D638-F710DDDF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23247"/>
            <a:ext cx="9601200" cy="3948953"/>
          </a:xfrm>
        </p:spPr>
        <p:txBody>
          <a:bodyPr/>
          <a:lstStyle/>
          <a:p>
            <a:r>
              <a:rPr lang="cs-CZ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Během projektu bylo třeba vyřešit spoustu detailů – od zabezpečení přihlášení uživatele přes efektivní přepínání oken až po správné zadávání a manipulaci s daty v rámci uživatelského rozhraní.</a:t>
            </a:r>
          </a:p>
          <a:p>
            <a:r>
              <a:rPr lang="cs-CZ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Každý z těchto kroků vyžadoval pečlivé plánování a implementaci, což přineslo cenné praktické zkušenosti</a:t>
            </a:r>
            <a:r>
              <a:rPr lang="cs-CZ" sz="18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r>
              <a:rPr lang="cs-CZ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Tento projekt byl také významným testem schopnosti aplikovat teoretické poznatky na reálné softwarové řešení a příležitostí pro další rozvoj dovedností v oblasti programování.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617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2F580B-D879-2553-38CC-01154726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6B58F4-EB73-CED5-A8E3-788BD49FC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1800" dirty="0"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P</a:t>
            </a:r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rojekt "RIS – Rotní Informační Systém„ byl vyvinut jako součást certifikovaného profesního rekvalifikačního kurzu Programátor C#.</a:t>
            </a:r>
          </a:p>
          <a:p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aplikace vytvořená v .NET frameworku pomocí technologie WPF (Windows </a:t>
            </a:r>
            <a:r>
              <a:rPr lang="cs-CZ" sz="1800" dirty="0" err="1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Presentation</a:t>
            </a:r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Foundation</a:t>
            </a:r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). </a:t>
            </a:r>
          </a:p>
          <a:p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Tato aplikace je určena pro správu personálních záznamů vojáků v rámci roty.</a:t>
            </a:r>
            <a:endParaRPr lang="cs-CZ" sz="1800" dirty="0">
              <a:latin typeface="+mj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Umožňuje efektivní správu dat a jejich úpravy, včetně vyhledávání, přidávání, úpravy a odstraňování záznamů.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097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5AA063-88E7-58D3-5B90-13A7F4B9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9B1C8D-E262-44DB-5219-BBB9CA11D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>
                <a:latin typeface="+mj-lt"/>
              </a:rPr>
              <a:t>Hlavní funkce</a:t>
            </a:r>
          </a:p>
          <a:p>
            <a:r>
              <a:rPr lang="cs-CZ" dirty="0">
                <a:latin typeface="+mj-lt"/>
              </a:rPr>
              <a:t>Vyhledávání záznamů</a:t>
            </a:r>
          </a:p>
          <a:p>
            <a:r>
              <a:rPr lang="cs-CZ" dirty="0">
                <a:latin typeface="+mj-lt"/>
              </a:rPr>
              <a:t>Přidání a editace záznamů</a:t>
            </a:r>
          </a:p>
          <a:p>
            <a:r>
              <a:rPr lang="cs-CZ" dirty="0">
                <a:latin typeface="+mj-lt"/>
              </a:rPr>
              <a:t>Odstraňování záznamů</a:t>
            </a:r>
          </a:p>
          <a:p>
            <a:pPr marL="0" indent="0">
              <a:buNone/>
            </a:pPr>
            <a:r>
              <a:rPr lang="cs-CZ" dirty="0">
                <a:latin typeface="+mj-lt"/>
              </a:rPr>
              <a:t>Technologický </a:t>
            </a:r>
            <a:r>
              <a:rPr lang="cs-CZ" dirty="0" err="1">
                <a:latin typeface="+mj-lt"/>
              </a:rPr>
              <a:t>stack</a:t>
            </a:r>
            <a:endParaRPr lang="cs-CZ" dirty="0">
              <a:latin typeface="+mj-lt"/>
            </a:endParaRPr>
          </a:p>
          <a:p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WPF: Pro vytvoření grafického uživatelského rozhraní.</a:t>
            </a:r>
          </a:p>
          <a:p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C#: Jako programovací jazyk pro </a:t>
            </a:r>
            <a:r>
              <a:rPr lang="cs-CZ" sz="1800" dirty="0" err="1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backend</a:t>
            </a:r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Data </a:t>
            </a:r>
            <a:r>
              <a:rPr lang="cs-CZ" sz="1800" dirty="0" err="1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Binding</a:t>
            </a:r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cs-CZ" sz="1800" dirty="0" err="1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DataGrid</a:t>
            </a:r>
            <a:r>
              <a:rPr lang="cs-CZ" sz="1800" dirty="0"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244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2AD290-01BF-1128-4992-2B44F861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ovládání</a:t>
            </a:r>
          </a:p>
        </p:txBody>
      </p:sp>
      <p:pic>
        <p:nvPicPr>
          <p:cNvPr id="4" name="Zástupný obsah 3" descr="Login">
            <a:extLst>
              <a:ext uri="{FF2B5EF4-FFF2-40B4-BE49-F238E27FC236}">
                <a16:creationId xmlns:a16="http://schemas.microsoft.com/office/drawing/2014/main" id="{2EC6E19B-F08C-DD33-B492-87DC035BC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232" y="1564393"/>
            <a:ext cx="5582429" cy="3267531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D46C486D-0CF9-DB9D-2BF2-2239AA4F86F9}"/>
              </a:ext>
            </a:extLst>
          </p:cNvPr>
          <p:cNvSpPr txBox="1"/>
          <p:nvPr/>
        </p:nvSpPr>
        <p:spPr>
          <a:xfrm>
            <a:off x="1371600" y="5387351"/>
            <a:ext cx="952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Po spuštění aplikace se uživateli zobrazí logovací okno.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J</a:t>
            </a:r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iž zaregistrovaný uživatel může přihlásit zadáním svého uživatelského jména a hesla.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08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2FE740-760B-9277-9A38-2CA5FDA7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0271"/>
          </a:xfrm>
        </p:spPr>
        <p:txBody>
          <a:bodyPr/>
          <a:lstStyle/>
          <a:p>
            <a:r>
              <a:rPr lang="cs-CZ" dirty="0"/>
              <a:t>Popis ovládání</a:t>
            </a:r>
          </a:p>
        </p:txBody>
      </p:sp>
      <p:pic>
        <p:nvPicPr>
          <p:cNvPr id="4" name="Zástupný obsah 3" descr="RIS 0.4">
            <a:extLst>
              <a:ext uri="{FF2B5EF4-FFF2-40B4-BE49-F238E27FC236}">
                <a16:creationId xmlns:a16="http://schemas.microsoft.com/office/drawing/2014/main" id="{50937167-8DE8-1B8E-F347-5BF3F2F15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281" y="1506071"/>
            <a:ext cx="7253392" cy="35814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721B3B9D-CA96-C6CD-EBA0-816486A4C626}"/>
              </a:ext>
            </a:extLst>
          </p:cNvPr>
          <p:cNvSpPr txBox="1"/>
          <p:nvPr/>
        </p:nvSpPr>
        <p:spPr>
          <a:xfrm>
            <a:off x="1371600" y="5486399"/>
            <a:ext cx="8552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Hlavní okno zobrazuje tabulku s údaji o vojácích. Tabulka umožňuje uživateli rychle přehledně vidět důležité informace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K dispozici jsou také tři hlavní tlačítka pro interakci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160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45DA8D-D773-CFAA-1308-B1489FD7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8553"/>
          </a:xfrm>
        </p:spPr>
        <p:txBody>
          <a:bodyPr/>
          <a:lstStyle/>
          <a:p>
            <a:r>
              <a:rPr lang="cs-CZ" dirty="0"/>
              <a:t>Popis ovládání</a:t>
            </a:r>
          </a:p>
        </p:txBody>
      </p:sp>
      <p:pic>
        <p:nvPicPr>
          <p:cNvPr id="4" name="Zástupný obsah 3" descr="Hledej">
            <a:extLst>
              <a:ext uri="{FF2B5EF4-FFF2-40B4-BE49-F238E27FC236}">
                <a16:creationId xmlns:a16="http://schemas.microsoft.com/office/drawing/2014/main" id="{E45D2888-0FD1-6AE9-0097-014474DAB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4261" y="1555995"/>
            <a:ext cx="2343477" cy="3172268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15FB3B92-9C1B-12F6-C86B-7C1298FD2838}"/>
              </a:ext>
            </a:extLst>
          </p:cNvPr>
          <p:cNvSpPr txBox="1"/>
          <p:nvPr/>
        </p:nvSpPr>
        <p:spPr>
          <a:xfrm>
            <a:off x="1371600" y="5307106"/>
            <a:ext cx="9511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Tlačítko Vyhledej záznam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Otevře nové okno, kde uživatel může hledat vojáky podle osobního čísla, jména, nebo příjmení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313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67C924-FF5E-B2E2-772B-2664677A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3729"/>
          </a:xfrm>
        </p:spPr>
        <p:txBody>
          <a:bodyPr/>
          <a:lstStyle/>
          <a:p>
            <a:r>
              <a:rPr lang="cs-CZ" dirty="0"/>
              <a:t>Popis ovládání</a:t>
            </a:r>
          </a:p>
        </p:txBody>
      </p:sp>
      <p:pic>
        <p:nvPicPr>
          <p:cNvPr id="4" name="Obrázek 3" descr="Přidání záznam do tabulky">
            <a:extLst>
              <a:ext uri="{FF2B5EF4-FFF2-40B4-BE49-F238E27FC236}">
                <a16:creationId xmlns:a16="http://schemas.microsoft.com/office/drawing/2014/main" id="{ED88722A-3900-ADE7-74D2-F2ACA4FB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787" y="1651486"/>
            <a:ext cx="2535555" cy="214757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A63E6776-0D69-EABC-2406-F2D8198603AE}"/>
              </a:ext>
            </a:extLst>
          </p:cNvPr>
          <p:cNvSpPr txBox="1"/>
          <p:nvPr/>
        </p:nvSpPr>
        <p:spPr>
          <a:xfrm>
            <a:off x="1406003" y="4061013"/>
            <a:ext cx="10112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+mj-lt"/>
              </a:rPr>
              <a:t>Tlačítko Přidej záznam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Tlačítko otevře formulář pro zadání nového záznamu. Uživatel musí zadat osobní číslo, dále hodnost, jméno a příjmení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Osobní číslo musí být unikátní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Program automaticky vygeneruje uživatelské jméno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Heslo si uživatel zvolí při prvním přihlášení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616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6F8F3B-0532-DDB5-33E6-46FAE6C4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cs-CZ" dirty="0"/>
              <a:t>Popis ovládání</a:t>
            </a:r>
          </a:p>
        </p:txBody>
      </p:sp>
      <p:pic>
        <p:nvPicPr>
          <p:cNvPr id="4" name="Obrázek 3" descr="Zobrazaní záznamu">
            <a:extLst>
              <a:ext uri="{FF2B5EF4-FFF2-40B4-BE49-F238E27FC236}">
                <a16:creationId xmlns:a16="http://schemas.microsoft.com/office/drawing/2014/main" id="{7BF42215-983B-C23E-E833-D7253F03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685800"/>
            <a:ext cx="3295650" cy="5744210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4DF62C98-3B02-535D-8D0A-1C0C792A5DCF}"/>
              </a:ext>
            </a:extLst>
          </p:cNvPr>
          <p:cNvSpPr txBox="1"/>
          <p:nvPr/>
        </p:nvSpPr>
        <p:spPr>
          <a:xfrm>
            <a:off x="1371600" y="2841777"/>
            <a:ext cx="5889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Při dvojkliku na konkrétní údaj v tabulce se otevře okno pro editaci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Zde lze upravovat detaily záznamu vojáka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669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EE8F55-5789-8F52-9681-6BF1949B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9588"/>
          </a:xfrm>
        </p:spPr>
        <p:txBody>
          <a:bodyPr/>
          <a:lstStyle/>
          <a:p>
            <a:r>
              <a:rPr lang="cs-CZ" dirty="0"/>
              <a:t>Popis ovládání</a:t>
            </a:r>
          </a:p>
        </p:txBody>
      </p:sp>
      <p:pic>
        <p:nvPicPr>
          <p:cNvPr id="4" name="Obrázek 3" descr="Změna hesla">
            <a:extLst>
              <a:ext uri="{FF2B5EF4-FFF2-40B4-BE49-F238E27FC236}">
                <a16:creationId xmlns:a16="http://schemas.microsoft.com/office/drawing/2014/main" id="{6DEEF868-5891-DD97-573F-69E8A8621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585" y="1425388"/>
            <a:ext cx="4915535" cy="3171825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3E4E49F-C068-606D-C658-218E8BE5927A}"/>
              </a:ext>
            </a:extLst>
          </p:cNvPr>
          <p:cNvSpPr txBox="1"/>
          <p:nvPr/>
        </p:nvSpPr>
        <p:spPr>
          <a:xfrm>
            <a:off x="1371600" y="4971871"/>
            <a:ext cx="9977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Při prvním přihlášení, když uživatel zadá pouze své uživatelské jméno, je vyzván k zadání nového hesla.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1800" dirty="0"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Tento krok je nutný pro aktivaci účtu v systému.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337506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43</TotalTime>
  <Words>626</Words>
  <Application>Microsoft Office PowerPoint</Application>
  <PresentationFormat>Širokoúhlá obrazovka</PresentationFormat>
  <Paragraphs>67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Cambria</vt:lpstr>
      <vt:lpstr>Franklin Gothic Book</vt:lpstr>
      <vt:lpstr>Oříznutí</vt:lpstr>
      <vt:lpstr>RIS   Rotní Informační Systém</vt:lpstr>
      <vt:lpstr>Úvod</vt:lpstr>
      <vt:lpstr>Popis projektu</vt:lpstr>
      <vt:lpstr>Popis ovládání</vt:lpstr>
      <vt:lpstr>Popis ovládání</vt:lpstr>
      <vt:lpstr>Popis ovládání</vt:lpstr>
      <vt:lpstr>Popis ovládání</vt:lpstr>
      <vt:lpstr>Popis ovládání</vt:lpstr>
      <vt:lpstr>Popis ovládání</vt:lpstr>
      <vt:lpstr>Popis funkcionalit tříd a metod</vt:lpstr>
      <vt:lpstr>Metody</vt:lpstr>
      <vt:lpstr>Návrhy na zlepšení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   Rotní Informační Systém</dc:title>
  <dc:creator>David Smětala</dc:creator>
  <cp:lastModifiedBy>David Smětala</cp:lastModifiedBy>
  <cp:revision>1</cp:revision>
  <dcterms:created xsi:type="dcterms:W3CDTF">2024-05-01T20:40:17Z</dcterms:created>
  <dcterms:modified xsi:type="dcterms:W3CDTF">2024-05-01T21:24:07Z</dcterms:modified>
</cp:coreProperties>
</file>