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64" r:id="rId2"/>
    <p:sldMasterId id="2147483684" r:id="rId3"/>
  </p:sldMasterIdLst>
  <p:notesMasterIdLst>
    <p:notesMasterId r:id="rId16"/>
  </p:notesMasterIdLst>
  <p:handoutMasterIdLst>
    <p:handoutMasterId r:id="rId17"/>
  </p:handoutMasterIdLst>
  <p:sldIdLst>
    <p:sldId id="270" r:id="rId4"/>
    <p:sldId id="273" r:id="rId5"/>
    <p:sldId id="274" r:id="rId6"/>
    <p:sldId id="275" r:id="rId7"/>
    <p:sldId id="276" r:id="rId8"/>
    <p:sldId id="277" r:id="rId9"/>
    <p:sldId id="281" r:id="rId10"/>
    <p:sldId id="280" r:id="rId11"/>
    <p:sldId id="279" r:id="rId12"/>
    <p:sldId id="282" r:id="rId13"/>
    <p:sldId id="283" r:id="rId14"/>
    <p:sldId id="278" r:id="rId15"/>
  </p:sldIdLst>
  <p:sldSz cx="9906000" cy="6858000" type="A4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48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bias Roth" initials="TR" lastIdx="2" clrIdx="0">
    <p:extLst>
      <p:ext uri="{19B8F6BF-5375-455C-9EA6-DF929625EA0E}">
        <p15:presenceInfo xmlns:p15="http://schemas.microsoft.com/office/powerpoint/2012/main" userId="7a7936ad18b171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9900"/>
    <a:srgbClr val="999999"/>
    <a:srgbClr val="FF3F3F"/>
    <a:srgbClr val="323130"/>
    <a:srgbClr val="E2001A"/>
    <a:srgbClr val="0EAA06"/>
    <a:srgbClr val="FF0000"/>
    <a:srgbClr val="5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E603E-8462-4B94-957E-8AA3B37F285D}" v="94" dt="2021-05-19T18:18:08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83392" autoAdjust="0"/>
  </p:normalViewPr>
  <p:slideViewPr>
    <p:cSldViewPr>
      <p:cViewPr varScale="1">
        <p:scale>
          <a:sx n="119" d="100"/>
          <a:sy n="119" d="100"/>
        </p:scale>
        <p:origin x="522" y="108"/>
      </p:cViewPr>
      <p:guideLst>
        <p:guide orient="horz" pos="1536"/>
        <p:guide pos="4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Roth" userId="7a7936ad18b171e0" providerId="LiveId" clId="{62EE603E-8462-4B94-957E-8AA3B37F285D}"/>
    <pc:docChg chg="undo custSel addSld modSld sldOrd">
      <pc:chgData name="Tobias Roth" userId="7a7936ad18b171e0" providerId="LiveId" clId="{62EE603E-8462-4B94-957E-8AA3B37F285D}" dt="2021-05-19T18:19:56.897" v="1866" actId="20577"/>
      <pc:docMkLst>
        <pc:docMk/>
      </pc:docMkLst>
      <pc:sldChg chg="modSp mod">
        <pc:chgData name="Tobias Roth" userId="7a7936ad18b171e0" providerId="LiveId" clId="{62EE603E-8462-4B94-957E-8AA3B37F285D}" dt="2021-05-19T18:19:27.354" v="1854" actId="20577"/>
        <pc:sldMkLst>
          <pc:docMk/>
          <pc:sldMk cId="0" sldId="274"/>
        </pc:sldMkLst>
        <pc:spChg chg="mod">
          <ac:chgData name="Tobias Roth" userId="7a7936ad18b171e0" providerId="LiveId" clId="{62EE603E-8462-4B94-957E-8AA3B37F285D}" dt="2021-05-19T18:19:27.354" v="1854" actId="20577"/>
          <ac:spMkLst>
            <pc:docMk/>
            <pc:sldMk cId="0" sldId="274"/>
            <ac:spMk id="20483" creationId="{4FA02550-5C61-48F8-A21E-401F309B1DA3}"/>
          </ac:spMkLst>
        </pc:spChg>
      </pc:sldChg>
      <pc:sldChg chg="modSp mod">
        <pc:chgData name="Tobias Roth" userId="7a7936ad18b171e0" providerId="LiveId" clId="{62EE603E-8462-4B94-957E-8AA3B37F285D}" dt="2021-05-19T16:08:17.079" v="381" actId="20577"/>
        <pc:sldMkLst>
          <pc:docMk/>
          <pc:sldMk cId="857684037" sldId="275"/>
        </pc:sldMkLst>
        <pc:spChg chg="mod">
          <ac:chgData name="Tobias Roth" userId="7a7936ad18b171e0" providerId="LiveId" clId="{62EE603E-8462-4B94-957E-8AA3B37F285D}" dt="2021-05-19T16:08:17.079" v="381" actId="20577"/>
          <ac:spMkLst>
            <pc:docMk/>
            <pc:sldMk cId="857684037" sldId="275"/>
            <ac:spMk id="3" creationId="{42006B0D-6943-40FA-9430-F32CCAD1A421}"/>
          </ac:spMkLst>
        </pc:spChg>
      </pc:sldChg>
      <pc:sldChg chg="addSp delSp modSp mod ord">
        <pc:chgData name="Tobias Roth" userId="7a7936ad18b171e0" providerId="LiveId" clId="{62EE603E-8462-4B94-957E-8AA3B37F285D}" dt="2021-05-19T16:20:44.806" v="392"/>
        <pc:sldMkLst>
          <pc:docMk/>
          <pc:sldMk cId="3713796157" sldId="277"/>
        </pc:sldMkLst>
        <pc:spChg chg="mod">
          <ac:chgData name="Tobias Roth" userId="7a7936ad18b171e0" providerId="LiveId" clId="{62EE603E-8462-4B94-957E-8AA3B37F285D}" dt="2021-05-19T15:55:12.898" v="11" actId="1076"/>
          <ac:spMkLst>
            <pc:docMk/>
            <pc:sldMk cId="3713796157" sldId="277"/>
            <ac:spMk id="2" creationId="{103E102E-F49C-4C5A-97F2-8D58BDB2D01A}"/>
          </ac:spMkLst>
        </pc:spChg>
        <pc:spChg chg="del">
          <ac:chgData name="Tobias Roth" userId="7a7936ad18b171e0" providerId="LiveId" clId="{62EE603E-8462-4B94-957E-8AA3B37F285D}" dt="2021-05-19T15:55:01.125" v="4" actId="478"/>
          <ac:spMkLst>
            <pc:docMk/>
            <pc:sldMk cId="3713796157" sldId="277"/>
            <ac:spMk id="8" creationId="{D204ECC6-DEC9-409E-909F-821D00B2D6FB}"/>
          </ac:spMkLst>
        </pc:spChg>
        <pc:spChg chg="del">
          <ac:chgData name="Tobias Roth" userId="7a7936ad18b171e0" providerId="LiveId" clId="{62EE603E-8462-4B94-957E-8AA3B37F285D}" dt="2021-05-19T15:55:00.674" v="3" actId="478"/>
          <ac:spMkLst>
            <pc:docMk/>
            <pc:sldMk cId="3713796157" sldId="277"/>
            <ac:spMk id="15" creationId="{02F0AE13-65AD-442A-A0E0-CCB7D75537EE}"/>
          </ac:spMkLst>
        </pc:spChg>
        <pc:spChg chg="del">
          <ac:chgData name="Tobias Roth" userId="7a7936ad18b171e0" providerId="LiveId" clId="{62EE603E-8462-4B94-957E-8AA3B37F285D}" dt="2021-05-19T15:54:58.461" v="1" actId="478"/>
          <ac:spMkLst>
            <pc:docMk/>
            <pc:sldMk cId="3713796157" sldId="277"/>
            <ac:spMk id="17" creationId="{AFC83301-A5C0-470C-BD7F-711FE632DBC2}"/>
          </ac:spMkLst>
        </pc:spChg>
        <pc:spChg chg="del">
          <ac:chgData name="Tobias Roth" userId="7a7936ad18b171e0" providerId="LiveId" clId="{62EE603E-8462-4B94-957E-8AA3B37F285D}" dt="2021-05-19T15:54:59.797" v="2" actId="478"/>
          <ac:spMkLst>
            <pc:docMk/>
            <pc:sldMk cId="3713796157" sldId="277"/>
            <ac:spMk id="18" creationId="{DF437FFB-EAC8-4A88-8C9D-D659A5D9962D}"/>
          </ac:spMkLst>
        </pc:spChg>
        <pc:spChg chg="mod">
          <ac:chgData name="Tobias Roth" userId="7a7936ad18b171e0" providerId="LiveId" clId="{62EE603E-8462-4B94-957E-8AA3B37F285D}" dt="2021-05-19T16:03:19.048" v="243" actId="20577"/>
          <ac:spMkLst>
            <pc:docMk/>
            <pc:sldMk cId="3713796157" sldId="277"/>
            <ac:spMk id="19" creationId="{2948BE43-7C4F-4392-B9DD-B98C4F01D5EF}"/>
          </ac:spMkLst>
        </pc:spChg>
        <pc:spChg chg="add mod">
          <ac:chgData name="Tobias Roth" userId="7a7936ad18b171e0" providerId="LiveId" clId="{62EE603E-8462-4B94-957E-8AA3B37F285D}" dt="2021-05-19T16:02:02.539" v="194" actId="1076"/>
          <ac:spMkLst>
            <pc:docMk/>
            <pc:sldMk cId="3713796157" sldId="277"/>
            <ac:spMk id="22" creationId="{76BA1A5D-FD67-45B0-9A4E-B7B0A4FD9B48}"/>
          </ac:spMkLst>
        </pc:spChg>
        <pc:spChg chg="add mod">
          <ac:chgData name="Tobias Roth" userId="7a7936ad18b171e0" providerId="LiveId" clId="{62EE603E-8462-4B94-957E-8AA3B37F285D}" dt="2021-05-19T16:02:43.441" v="216" actId="14100"/>
          <ac:spMkLst>
            <pc:docMk/>
            <pc:sldMk cId="3713796157" sldId="277"/>
            <ac:spMk id="23" creationId="{E9A2F5BB-FC73-40C2-AFFB-BB193B525078}"/>
          </ac:spMkLst>
        </pc:spChg>
        <pc:spChg chg="add mod">
          <ac:chgData name="Tobias Roth" userId="7a7936ad18b171e0" providerId="LiveId" clId="{62EE603E-8462-4B94-957E-8AA3B37F285D}" dt="2021-05-19T16:02:18.274" v="200" actId="1076"/>
          <ac:spMkLst>
            <pc:docMk/>
            <pc:sldMk cId="3713796157" sldId="277"/>
            <ac:spMk id="24" creationId="{175AEADD-2E34-4269-9EE1-876A9C0E56BD}"/>
          </ac:spMkLst>
        </pc:spChg>
        <pc:spChg chg="add mod">
          <ac:chgData name="Tobias Roth" userId="7a7936ad18b171e0" providerId="LiveId" clId="{62EE603E-8462-4B94-957E-8AA3B37F285D}" dt="2021-05-19T16:02:37.792" v="215" actId="14100"/>
          <ac:spMkLst>
            <pc:docMk/>
            <pc:sldMk cId="3713796157" sldId="277"/>
            <ac:spMk id="25" creationId="{43D3A633-E0D7-4F2C-9F5A-EB932DC701C2}"/>
          </ac:spMkLst>
        </pc:spChg>
        <pc:spChg chg="add mod">
          <ac:chgData name="Tobias Roth" userId="7a7936ad18b171e0" providerId="LiveId" clId="{62EE603E-8462-4B94-957E-8AA3B37F285D}" dt="2021-05-19T16:02:21.843" v="201" actId="1076"/>
          <ac:spMkLst>
            <pc:docMk/>
            <pc:sldMk cId="3713796157" sldId="277"/>
            <ac:spMk id="26" creationId="{088EA327-98F5-47A2-BEF1-3B37F4D2879F}"/>
          </ac:spMkLst>
        </pc:spChg>
        <pc:spChg chg="add mod">
          <ac:chgData name="Tobias Roth" userId="7a7936ad18b171e0" providerId="LiveId" clId="{62EE603E-8462-4B94-957E-8AA3B37F285D}" dt="2021-05-19T16:02:52.897" v="223" actId="14100"/>
          <ac:spMkLst>
            <pc:docMk/>
            <pc:sldMk cId="3713796157" sldId="277"/>
            <ac:spMk id="27" creationId="{060269DE-73C2-45B2-B98D-D79FF1800A24}"/>
          </ac:spMkLst>
        </pc:spChg>
        <pc:spChg chg="add mod">
          <ac:chgData name="Tobias Roth" userId="7a7936ad18b171e0" providerId="LiveId" clId="{62EE603E-8462-4B94-957E-8AA3B37F285D}" dt="2021-05-19T16:01:38.287" v="189" actId="1076"/>
          <ac:spMkLst>
            <pc:docMk/>
            <pc:sldMk cId="3713796157" sldId="277"/>
            <ac:spMk id="28" creationId="{62DD0793-B791-4088-88B1-8AFD6F66D206}"/>
          </ac:spMkLst>
        </pc:spChg>
        <pc:spChg chg="add mod">
          <ac:chgData name="Tobias Roth" userId="7a7936ad18b171e0" providerId="LiveId" clId="{62EE603E-8462-4B94-957E-8AA3B37F285D}" dt="2021-05-19T16:01:36.039" v="188" actId="1076"/>
          <ac:spMkLst>
            <pc:docMk/>
            <pc:sldMk cId="3713796157" sldId="277"/>
            <ac:spMk id="29" creationId="{4637F2BF-C73F-4446-871B-6572E77F3EEE}"/>
          </ac:spMkLst>
        </pc:spChg>
        <pc:spChg chg="add mod">
          <ac:chgData name="Tobias Roth" userId="7a7936ad18b171e0" providerId="LiveId" clId="{62EE603E-8462-4B94-957E-8AA3B37F285D}" dt="2021-05-19T16:02:08.264" v="198" actId="1076"/>
          <ac:spMkLst>
            <pc:docMk/>
            <pc:sldMk cId="3713796157" sldId="277"/>
            <ac:spMk id="30" creationId="{568F4E90-47C4-4B1C-B8D5-60DD81C3AF77}"/>
          </ac:spMkLst>
        </pc:spChg>
        <pc:spChg chg="add mod">
          <ac:chgData name="Tobias Roth" userId="7a7936ad18b171e0" providerId="LiveId" clId="{62EE603E-8462-4B94-957E-8AA3B37F285D}" dt="2021-05-19T16:07:54.884" v="370" actId="14100"/>
          <ac:spMkLst>
            <pc:docMk/>
            <pc:sldMk cId="3713796157" sldId="277"/>
            <ac:spMk id="31" creationId="{93CA2AB1-C127-413C-AC1E-A86531A4FA2E}"/>
          </ac:spMkLst>
        </pc:spChg>
        <pc:picChg chg="mod">
          <ac:chgData name="Tobias Roth" userId="7a7936ad18b171e0" providerId="LiveId" clId="{62EE603E-8462-4B94-957E-8AA3B37F285D}" dt="2021-05-19T16:00:05.722" v="116" actId="1076"/>
          <ac:picMkLst>
            <pc:docMk/>
            <pc:sldMk cId="3713796157" sldId="277"/>
            <ac:picMk id="7" creationId="{C198D681-78CA-454D-A102-D288BBB7B5D1}"/>
          </ac:picMkLst>
        </pc:picChg>
        <pc:cxnChg chg="add del">
          <ac:chgData name="Tobias Roth" userId="7a7936ad18b171e0" providerId="LiveId" clId="{62EE603E-8462-4B94-957E-8AA3B37F285D}" dt="2021-05-19T15:55:40.424" v="17" actId="11529"/>
          <ac:cxnSpMkLst>
            <pc:docMk/>
            <pc:sldMk cId="3713796157" sldId="277"/>
            <ac:cxnSpMk id="21" creationId="{FFAB9723-AEB8-40D8-96C4-BF9AB41D9F05}"/>
          </ac:cxnSpMkLst>
        </pc:cxnChg>
      </pc:sldChg>
      <pc:sldChg chg="modSp mod modShow">
        <pc:chgData name="Tobias Roth" userId="7a7936ad18b171e0" providerId="LiveId" clId="{62EE603E-8462-4B94-957E-8AA3B37F285D}" dt="2021-05-19T18:19:56.897" v="1866" actId="20577"/>
        <pc:sldMkLst>
          <pc:docMk/>
          <pc:sldMk cId="235321434" sldId="278"/>
        </pc:sldMkLst>
        <pc:spChg chg="mod">
          <ac:chgData name="Tobias Roth" userId="7a7936ad18b171e0" providerId="LiveId" clId="{62EE603E-8462-4B94-957E-8AA3B37F285D}" dt="2021-05-19T18:19:56.897" v="1866" actId="20577"/>
          <ac:spMkLst>
            <pc:docMk/>
            <pc:sldMk cId="235321434" sldId="278"/>
            <ac:spMk id="3" creationId="{FB5A8B47-0B48-4511-8ADF-EA84C8DF38AC}"/>
          </ac:spMkLst>
        </pc:spChg>
      </pc:sldChg>
      <pc:sldChg chg="ord">
        <pc:chgData name="Tobias Roth" userId="7a7936ad18b171e0" providerId="LiveId" clId="{62EE603E-8462-4B94-957E-8AA3B37F285D}" dt="2021-05-19T16:21:44.859" v="417"/>
        <pc:sldMkLst>
          <pc:docMk/>
          <pc:sldMk cId="2542572471" sldId="279"/>
        </pc:sldMkLst>
      </pc:sldChg>
      <pc:sldChg chg="modSp add mod ord">
        <pc:chgData name="Tobias Roth" userId="7a7936ad18b171e0" providerId="LiveId" clId="{62EE603E-8462-4B94-957E-8AA3B37F285D}" dt="2021-05-19T17:57:28.076" v="1454" actId="20577"/>
        <pc:sldMkLst>
          <pc:docMk/>
          <pc:sldMk cId="2037723473" sldId="280"/>
        </pc:sldMkLst>
        <pc:spChg chg="mod">
          <ac:chgData name="Tobias Roth" userId="7a7936ad18b171e0" providerId="LiveId" clId="{62EE603E-8462-4B94-957E-8AA3B37F285D}" dt="2021-05-19T16:21:27.412" v="414" actId="20577"/>
          <ac:spMkLst>
            <pc:docMk/>
            <pc:sldMk cId="2037723473" sldId="280"/>
            <ac:spMk id="2" creationId="{C3C89342-6F5C-4B3D-8BFC-5B79B97958D5}"/>
          </ac:spMkLst>
        </pc:spChg>
        <pc:spChg chg="mod">
          <ac:chgData name="Tobias Roth" userId="7a7936ad18b171e0" providerId="LiveId" clId="{62EE603E-8462-4B94-957E-8AA3B37F285D}" dt="2021-05-19T17:57:28.076" v="1454" actId="20577"/>
          <ac:spMkLst>
            <pc:docMk/>
            <pc:sldMk cId="2037723473" sldId="280"/>
            <ac:spMk id="3" creationId="{42006B0D-6943-40FA-9430-F32CCAD1A421}"/>
          </ac:spMkLst>
        </pc:spChg>
        <pc:spChg chg="mod">
          <ac:chgData name="Tobias Roth" userId="7a7936ad18b171e0" providerId="LiveId" clId="{62EE603E-8462-4B94-957E-8AA3B37F285D}" dt="2021-05-19T16:21:31.644" v="415"/>
          <ac:spMkLst>
            <pc:docMk/>
            <pc:sldMk cId="2037723473" sldId="280"/>
            <ac:spMk id="6" creationId="{49CA2A12-8346-4408-8133-FA4E9733E305}"/>
          </ac:spMkLst>
        </pc:spChg>
      </pc:sldChg>
      <pc:sldChg chg="addSp delSp modSp add mod ord modAnim addCm delCm">
        <pc:chgData name="Tobias Roth" userId="7a7936ad18b171e0" providerId="LiveId" clId="{62EE603E-8462-4B94-957E-8AA3B37F285D}" dt="2021-05-19T18:18:39.388" v="1852" actId="208"/>
        <pc:sldMkLst>
          <pc:docMk/>
          <pc:sldMk cId="1270545595" sldId="281"/>
        </pc:sldMkLst>
        <pc:spChg chg="del mod">
          <ac:chgData name="Tobias Roth" userId="7a7936ad18b171e0" providerId="LiveId" clId="{62EE603E-8462-4B94-957E-8AA3B37F285D}" dt="2021-05-19T18:12:47.364" v="1799" actId="478"/>
          <ac:spMkLst>
            <pc:docMk/>
            <pc:sldMk cId="1270545595" sldId="281"/>
            <ac:spMk id="2" creationId="{C3C89342-6F5C-4B3D-8BFC-5B79B97958D5}"/>
          </ac:spMkLst>
        </pc:spChg>
        <pc:spChg chg="del mod">
          <ac:chgData name="Tobias Roth" userId="7a7936ad18b171e0" providerId="LiveId" clId="{62EE603E-8462-4B94-957E-8AA3B37F285D}" dt="2021-05-19T18:03:12.726" v="1612" actId="478"/>
          <ac:spMkLst>
            <pc:docMk/>
            <pc:sldMk cId="1270545595" sldId="281"/>
            <ac:spMk id="3" creationId="{42006B0D-6943-40FA-9430-F32CCAD1A421}"/>
          </ac:spMkLst>
        </pc:spChg>
        <pc:spChg chg="mod">
          <ac:chgData name="Tobias Roth" userId="7a7936ad18b171e0" providerId="LiveId" clId="{62EE603E-8462-4B94-957E-8AA3B37F285D}" dt="2021-05-19T16:21:09.885" v="408"/>
          <ac:spMkLst>
            <pc:docMk/>
            <pc:sldMk cId="1270545595" sldId="281"/>
            <ac:spMk id="6" creationId="{49CA2A12-8346-4408-8133-FA4E9733E305}"/>
          </ac:spMkLst>
        </pc:spChg>
        <pc:spChg chg="add mod">
          <ac:chgData name="Tobias Roth" userId="7a7936ad18b171e0" providerId="LiveId" clId="{62EE603E-8462-4B94-957E-8AA3B37F285D}" dt="2021-05-19T18:18:39.388" v="1852" actId="208"/>
          <ac:spMkLst>
            <pc:docMk/>
            <pc:sldMk cId="1270545595" sldId="281"/>
            <ac:spMk id="8" creationId="{68946BBB-8A7B-4954-88EF-243F4A2F9B98}"/>
          </ac:spMkLst>
        </pc:spChg>
        <pc:spChg chg="add del mod">
          <ac:chgData name="Tobias Roth" userId="7a7936ad18b171e0" providerId="LiveId" clId="{62EE603E-8462-4B94-957E-8AA3B37F285D}" dt="2021-05-19T18:04:55.159" v="1653" actId="478"/>
          <ac:spMkLst>
            <pc:docMk/>
            <pc:sldMk cId="1270545595" sldId="281"/>
            <ac:spMk id="9" creationId="{35F74272-5D73-4A10-8F11-99832279B907}"/>
          </ac:spMkLst>
        </pc:spChg>
        <pc:spChg chg="add del mod">
          <ac:chgData name="Tobias Roth" userId="7a7936ad18b171e0" providerId="LiveId" clId="{62EE603E-8462-4B94-957E-8AA3B37F285D}" dt="2021-05-19T18:04:22.911" v="1648" actId="478"/>
          <ac:spMkLst>
            <pc:docMk/>
            <pc:sldMk cId="1270545595" sldId="281"/>
            <ac:spMk id="10" creationId="{36F96440-E83F-4B6C-9E94-DF8755E4D999}"/>
          </ac:spMkLst>
        </pc:spChg>
        <pc:spChg chg="add mod">
          <ac:chgData name="Tobias Roth" userId="7a7936ad18b171e0" providerId="LiveId" clId="{62EE603E-8462-4B94-957E-8AA3B37F285D}" dt="2021-05-19T18:15:46.001" v="1813" actId="113"/>
          <ac:spMkLst>
            <pc:docMk/>
            <pc:sldMk cId="1270545595" sldId="281"/>
            <ac:spMk id="11" creationId="{FFADC768-87FA-48C6-9935-28D49E9DBBB0}"/>
          </ac:spMkLst>
        </pc:spChg>
        <pc:spChg chg="add del mod">
          <ac:chgData name="Tobias Roth" userId="7a7936ad18b171e0" providerId="LiveId" clId="{62EE603E-8462-4B94-957E-8AA3B37F285D}" dt="2021-05-19T18:15:48.625" v="1814" actId="113"/>
          <ac:spMkLst>
            <pc:docMk/>
            <pc:sldMk cId="1270545595" sldId="281"/>
            <ac:spMk id="12" creationId="{1B495B84-7851-44B3-B63D-1632678B1A1E}"/>
          </ac:spMkLst>
        </pc:spChg>
        <pc:spChg chg="add mod">
          <ac:chgData name="Tobias Roth" userId="7a7936ad18b171e0" providerId="LiveId" clId="{62EE603E-8462-4B94-957E-8AA3B37F285D}" dt="2021-05-19T18:15:51.926" v="1815" actId="207"/>
          <ac:spMkLst>
            <pc:docMk/>
            <pc:sldMk cId="1270545595" sldId="281"/>
            <ac:spMk id="27" creationId="{54A8B321-027B-4F66-8AAC-BAD318B8F1CE}"/>
          </ac:spMkLst>
        </pc:spChg>
        <pc:spChg chg="add mod">
          <ac:chgData name="Tobias Roth" userId="7a7936ad18b171e0" providerId="LiveId" clId="{62EE603E-8462-4B94-957E-8AA3B37F285D}" dt="2021-05-19T18:15:54.651" v="1816" actId="207"/>
          <ac:spMkLst>
            <pc:docMk/>
            <pc:sldMk cId="1270545595" sldId="281"/>
            <ac:spMk id="28" creationId="{122BD7F1-9B34-4859-874A-54332BAB1E24}"/>
          </ac:spMkLst>
        </pc:spChg>
        <pc:spChg chg="add mod">
          <ac:chgData name="Tobias Roth" userId="7a7936ad18b171e0" providerId="LiveId" clId="{62EE603E-8462-4B94-957E-8AA3B37F285D}" dt="2021-05-19T18:15:56.295" v="1817" actId="207"/>
          <ac:spMkLst>
            <pc:docMk/>
            <pc:sldMk cId="1270545595" sldId="281"/>
            <ac:spMk id="34" creationId="{9CB39970-BECF-49F2-B41C-87C54438F517}"/>
          </ac:spMkLst>
        </pc:spChg>
        <pc:spChg chg="add mod">
          <ac:chgData name="Tobias Roth" userId="7a7936ad18b171e0" providerId="LiveId" clId="{62EE603E-8462-4B94-957E-8AA3B37F285D}" dt="2021-05-19T18:15:59.506" v="1818" actId="207"/>
          <ac:spMkLst>
            <pc:docMk/>
            <pc:sldMk cId="1270545595" sldId="281"/>
            <ac:spMk id="39" creationId="{EC28678C-BF30-414F-A538-CBE870530636}"/>
          </ac:spMkLst>
        </pc:spChg>
        <pc:picChg chg="add del mod">
          <ac:chgData name="Tobias Roth" userId="7a7936ad18b171e0" providerId="LiveId" clId="{62EE603E-8462-4B94-957E-8AA3B37F285D}" dt="2021-05-19T18:02:14.515" v="1587" actId="478"/>
          <ac:picMkLst>
            <pc:docMk/>
            <pc:sldMk cId="1270545595" sldId="281"/>
            <ac:picMk id="7" creationId="{EC333F7A-C97E-40F5-B1C5-0D0E53E2A0A9}"/>
          </ac:picMkLst>
        </pc:picChg>
        <pc:cxnChg chg="add del mod">
          <ac:chgData name="Tobias Roth" userId="7a7936ad18b171e0" providerId="LiveId" clId="{62EE603E-8462-4B94-957E-8AA3B37F285D}" dt="2021-05-19T18:07:13.920" v="1676" actId="11529"/>
          <ac:cxnSpMkLst>
            <pc:docMk/>
            <pc:sldMk cId="1270545595" sldId="281"/>
            <ac:cxnSpMk id="14" creationId="{BC7CE596-1995-4BD6-A2D9-F2AA2D226E0B}"/>
          </ac:cxnSpMkLst>
        </pc:cxnChg>
        <pc:cxnChg chg="add mod">
          <ac:chgData name="Tobias Roth" userId="7a7936ad18b171e0" providerId="LiveId" clId="{62EE603E-8462-4B94-957E-8AA3B37F285D}" dt="2021-05-19T18:14:46.041" v="1810" actId="1076"/>
          <ac:cxnSpMkLst>
            <pc:docMk/>
            <pc:sldMk cId="1270545595" sldId="281"/>
            <ac:cxnSpMk id="17" creationId="{C75DB48A-0F7C-4045-82F3-905315CB9600}"/>
          </ac:cxnSpMkLst>
        </pc:cxnChg>
        <pc:cxnChg chg="add mod">
          <ac:chgData name="Tobias Roth" userId="7a7936ad18b171e0" providerId="LiveId" clId="{62EE603E-8462-4B94-957E-8AA3B37F285D}" dt="2021-05-19T18:15:43.172" v="1812" actId="1076"/>
          <ac:cxnSpMkLst>
            <pc:docMk/>
            <pc:sldMk cId="1270545595" sldId="281"/>
            <ac:cxnSpMk id="20" creationId="{0E436EC1-7F14-496E-A434-5D478E61E9C1}"/>
          </ac:cxnSpMkLst>
        </pc:cxnChg>
      </pc:sldChg>
      <pc:sldChg chg="addSp delSp modSp add mod ord">
        <pc:chgData name="Tobias Roth" userId="7a7936ad18b171e0" providerId="LiveId" clId="{62EE603E-8462-4B94-957E-8AA3B37F285D}" dt="2021-05-19T17:21:41.784" v="1404" actId="20577"/>
        <pc:sldMkLst>
          <pc:docMk/>
          <pc:sldMk cId="3179322570" sldId="282"/>
        </pc:sldMkLst>
        <pc:spChg chg="mod">
          <ac:chgData name="Tobias Roth" userId="7a7936ad18b171e0" providerId="LiveId" clId="{62EE603E-8462-4B94-957E-8AA3B37F285D}" dt="2021-05-19T17:02:42.106" v="1179" actId="1076"/>
          <ac:spMkLst>
            <pc:docMk/>
            <pc:sldMk cId="3179322570" sldId="282"/>
            <ac:spMk id="2" creationId="{C3C89342-6F5C-4B3D-8BFC-5B79B97958D5}"/>
          </ac:spMkLst>
        </pc:spChg>
        <pc:spChg chg="del mod">
          <ac:chgData name="Tobias Roth" userId="7a7936ad18b171e0" providerId="LiveId" clId="{62EE603E-8462-4B94-957E-8AA3B37F285D}" dt="2021-05-19T16:29:44.426" v="586" actId="3680"/>
          <ac:spMkLst>
            <pc:docMk/>
            <pc:sldMk cId="3179322570" sldId="282"/>
            <ac:spMk id="3" creationId="{42006B0D-6943-40FA-9430-F32CCAD1A421}"/>
          </ac:spMkLst>
        </pc:spChg>
        <pc:spChg chg="mod">
          <ac:chgData name="Tobias Roth" userId="7a7936ad18b171e0" providerId="LiveId" clId="{62EE603E-8462-4B94-957E-8AA3B37F285D}" dt="2021-05-19T16:24:11.698" v="575" actId="20577"/>
          <ac:spMkLst>
            <pc:docMk/>
            <pc:sldMk cId="3179322570" sldId="282"/>
            <ac:spMk id="6" creationId="{49CA2A12-8346-4408-8133-FA4E9733E305}"/>
          </ac:spMkLst>
        </pc:spChg>
        <pc:spChg chg="add mod">
          <ac:chgData name="Tobias Roth" userId="7a7936ad18b171e0" providerId="LiveId" clId="{62EE603E-8462-4B94-957E-8AA3B37F285D}" dt="2021-05-19T17:21:41.784" v="1404" actId="20577"/>
          <ac:spMkLst>
            <pc:docMk/>
            <pc:sldMk cId="3179322570" sldId="282"/>
            <ac:spMk id="8" creationId="{8E66BD95-625D-4CC4-9315-2E1BE02F4127}"/>
          </ac:spMkLst>
        </pc:spChg>
        <pc:graphicFrameChg chg="add del mod ord modGraphic">
          <ac:chgData name="Tobias Roth" userId="7a7936ad18b171e0" providerId="LiveId" clId="{62EE603E-8462-4B94-957E-8AA3B37F285D}" dt="2021-05-19T17:02:37.259" v="1177" actId="478"/>
          <ac:graphicFrameMkLst>
            <pc:docMk/>
            <pc:sldMk cId="3179322570" sldId="282"/>
            <ac:graphicFrameMk id="7" creationId="{0BC56BAE-9D16-4ACB-BEBF-CFBDA6B7A685}"/>
          </ac:graphicFrameMkLst>
        </pc:graphicFrameChg>
      </pc:sldChg>
      <pc:sldChg chg="modSp add mod">
        <pc:chgData name="Tobias Roth" userId="7a7936ad18b171e0" providerId="LiveId" clId="{62EE603E-8462-4B94-957E-8AA3B37F285D}" dt="2021-05-19T16:39:10.042" v="1176" actId="20577"/>
        <pc:sldMkLst>
          <pc:docMk/>
          <pc:sldMk cId="4110049389" sldId="283"/>
        </pc:sldMkLst>
        <pc:spChg chg="mod">
          <ac:chgData name="Tobias Roth" userId="7a7936ad18b171e0" providerId="LiveId" clId="{62EE603E-8462-4B94-957E-8AA3B37F285D}" dt="2021-05-19T16:23:24.723" v="555" actId="20577"/>
          <ac:spMkLst>
            <pc:docMk/>
            <pc:sldMk cId="4110049389" sldId="283"/>
            <ac:spMk id="2" creationId="{C3C89342-6F5C-4B3D-8BFC-5B79B97958D5}"/>
          </ac:spMkLst>
        </pc:spChg>
        <pc:spChg chg="mod">
          <ac:chgData name="Tobias Roth" userId="7a7936ad18b171e0" providerId="LiveId" clId="{62EE603E-8462-4B94-957E-8AA3B37F285D}" dt="2021-05-19T16:39:10.042" v="1176" actId="20577"/>
          <ac:spMkLst>
            <pc:docMk/>
            <pc:sldMk cId="4110049389" sldId="283"/>
            <ac:spMk id="3" creationId="{42006B0D-6943-40FA-9430-F32CCAD1A421}"/>
          </ac:spMkLst>
        </pc:spChg>
        <pc:spChg chg="mod">
          <ac:chgData name="Tobias Roth" userId="7a7936ad18b171e0" providerId="LiveId" clId="{62EE603E-8462-4B94-957E-8AA3B37F285D}" dt="2021-05-19T16:24:16.948" v="583" actId="20577"/>
          <ac:spMkLst>
            <pc:docMk/>
            <pc:sldMk cId="4110049389" sldId="283"/>
            <ac:spMk id="6" creationId="{49CA2A12-8346-4408-8133-FA4E9733E30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0F3766-6039-46C5-A05D-BEAA00DA09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952C228-9FAA-4AFB-93AC-F2B3B62087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15C2668-50FC-4440-8BF0-524C2A66193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3D389410-77A5-4B98-AE60-AD182706052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23CF67F-BE38-40EE-B0E4-8F75F0D1D70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4E9CD0C-3189-47D1-8AB4-CC21E4B5D2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3B8579-2CA5-4A59-9B89-692EBB503F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BEDE1BA-9C46-4C17-9395-C2811D480AF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E710451-FD0A-40FF-A79D-6E68A67DE2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1E07936-4CE6-4345-8691-FAE3312DC6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1C8A482-84F7-463A-BD82-89C26F8E9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D8DEE2F2-E037-4778-A169-A12E4CD724E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lienbildplatzhalter 1">
            <a:extLst>
              <a:ext uri="{FF2B5EF4-FFF2-40B4-BE49-F238E27FC236}">
                <a16:creationId xmlns:a16="http://schemas.microsoft.com/office/drawing/2014/main" id="{9BD25018-1103-4568-8EFD-EF6EF1E698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izenplatzhalter 2">
            <a:extLst>
              <a:ext uri="{FF2B5EF4-FFF2-40B4-BE49-F238E27FC236}">
                <a16:creationId xmlns:a16="http://schemas.microsoft.com/office/drawing/2014/main" id="{52D611A0-821E-4560-AE2F-FDA996B17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Roth: Meeting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Minutes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und Dokumentationen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Schmidt: Testen von Prototypen und Quality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Assurence</a:t>
            </a:r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Tran: Entwicklung und Implementation des Usability Konzepts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Jess: Systemarchitektur und Erarbeitung eines Usability Konzept 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Herr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Zaoral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: Kommunikation mit dem Kunden bezüglich SRS/CRS</a:t>
            </a:r>
          </a:p>
          <a:p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Ich: </a:t>
            </a:r>
            <a:r>
              <a:rPr lang="de-DE" altLang="de-DE" dirty="0" err="1"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 Master und Erarbeitung des PM und eines BC</a:t>
            </a:r>
          </a:p>
        </p:txBody>
      </p:sp>
      <p:sp>
        <p:nvSpPr>
          <p:cNvPr id="19460" name="Foliennummernplatzhalter 3">
            <a:extLst>
              <a:ext uri="{FF2B5EF4-FFF2-40B4-BE49-F238E27FC236}">
                <a16:creationId xmlns:a16="http://schemas.microsoft.com/office/drawing/2014/main" id="{9C704D62-58F7-46F9-ABB7-C5501F13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AD9A32-4824-4D9C-A5D9-818BC85EC498}" type="slidenum">
              <a:rPr lang="de-DE" altLang="de-DE" smtClean="0">
                <a:solidFill>
                  <a:srgbClr val="000000"/>
                </a:solidFill>
              </a:rPr>
              <a:pPr/>
              <a:t>2</a:t>
            </a:fld>
            <a:endParaRPr lang="de-DE" altLang="de-D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F9667151-0A2A-40B8-A241-52B6E81EAD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E9D20085-4AD5-4B98-BFEE-987BBE3D0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024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83FBA9-9B7F-459C-AC30-698E07782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86E4-3A20-47DD-B7E7-2B76FC9BCA70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813A82A-7E44-4441-8AD2-93E761F4BB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C6512B25-B76C-475C-A33D-3A18C1363A7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2990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73DA4F-DC29-4047-80BD-4BA126DC6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602A0-3B7C-4C42-B2CD-3E6012E84C3C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CFDE9C-015A-416E-A14F-0B54D2A28E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11C3879-4B2E-4A36-8A16-37E18CDB1BD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1638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7722C-4BBB-4559-A11A-42F38ADD2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F1D487-6D37-47D9-B286-22CD17C89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BB728-1A37-4EFE-ABF7-DC56DB8C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0CFA5A-BCD2-47AC-A64A-0BB7B6E7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18F543-6BA7-4DEF-848D-35564FD8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9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56D37-B54E-46F8-B6E8-9297571D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9196BE-A6B4-41EA-9C23-15406BE33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E5074-F8FD-4AD4-B254-1BD579D3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C3AFB2-6610-4086-94E2-ECE3D0B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3E91DA-DF1E-4AAD-BCD8-7795C10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2695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CAF74-F97F-4A73-AFC5-92316810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9D45E-EB3C-4FCE-AEB7-59801424E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EFD29-6FDA-47EF-918F-57415A4C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C6E52-BB6D-4C80-B96C-23D7A5C2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311FF-CF14-4F75-8C01-63BB6ADD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3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26969-1692-45C7-B826-805A4D7C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E8D27-204E-4644-9DC2-2F966CE5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345518-3B32-4735-9346-301EF25E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4F9F15-2DFF-44CE-AEE1-E46F114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4916B-0001-431D-88F7-7E608817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67FD1E-BE34-422C-B39A-D905750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170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B279-824E-4FE2-8D98-41B25889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62520C-6CF5-4B30-ADE7-86D8C114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50B3E0-06BF-4F1E-A621-3182467DA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764146-2D53-406A-83FA-F74A57A8D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3792F5-E5A7-4AA2-95E5-B49FE0A5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EC55F0-03C8-40C3-BFD6-579C6BA2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570523-9EC4-486A-AE81-F40FC972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18F0C9-F2B3-40D8-B053-5CC17D22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2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94909-82E5-4567-92E3-8A37F100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65480-1A0B-4F15-B4E5-3044DDC6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E2BA2B-4BA4-49B2-9B29-64300C8F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534031-D3AD-4B1D-97FC-9C98B389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6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DE9EB-1364-4609-8C5F-31CB3CDC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3803C8-CCD7-49D9-A305-4A912E60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97EB94-FED9-4D87-ADBC-FDBBEDDD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318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26E62-D36A-42E9-82DB-8EEB8B94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6D6250-55A0-4423-AD91-5285E144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7BDC7F-B99D-4545-8AA4-D5BC16F8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9150A2-79F4-415D-AF04-654FE22E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375D57-8240-4888-A89C-80D2C15A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8C5DE3-6740-45E0-928E-C03AF3BA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93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C92FB-1C6A-437D-8E31-77F59C50A3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53CF5-B641-42E4-9C95-094EDBD3784D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FDFEAD-1A9D-411A-9657-3551588D8E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01537E1B-46C3-42A4-BF1D-3B2460D4E39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6473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07B2B4-A356-4BA1-91D0-75E0721F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460E0F-9DD9-4D57-ABEC-48CF1B6D6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D66003-620C-4800-89FB-0EEDFA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C4EAEA-C739-4E8E-B0DE-F92FBE2C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35DD9-985B-4C11-A9F0-90D39592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594BC-4922-4DCE-B86D-70F354A4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576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266FF-85B4-4B1A-B150-B2BBB59C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75542F-5037-4705-824E-1966F094D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42ED5A-1C30-4931-8D97-2FF9F459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B4AEE-76B1-4009-BAC5-57E848D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FF4A7-9164-496F-BE6C-A27D0CE9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1991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DBBE0B-B93E-4068-B0F0-CC935906A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E6FC32-BDC5-4809-8E8A-8A5E3C093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78240-0360-402E-A1E7-66B0C58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21E73-500D-4345-A600-874C306F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EF1C4-D8B5-4BFB-991D-908F4B4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294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" descr="Streifen_Titelmaster">
            <a:extLst>
              <a:ext uri="{FF2B5EF4-FFF2-40B4-BE49-F238E27FC236}">
                <a16:creationId xmlns:a16="http://schemas.microsoft.com/office/drawing/2014/main" id="{2351B019-88B3-44EC-86C5-4F3873D2AB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0600"/>
            <a:ext cx="99060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C5222B21-0E96-45AC-81DF-DC06F90567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434013"/>
            <a:ext cx="9906000" cy="371475"/>
          </a:xfrm>
          <a:prstGeom prst="rect">
            <a:avLst/>
          </a:prstGeom>
          <a:noFill/>
          <a:ln>
            <a:noFill/>
          </a:ln>
        </p:spPr>
        <p:txBody>
          <a:bodyPr lIns="67367" tIns="33683" rIns="67367" bIns="33683">
            <a:spAutoFit/>
          </a:bodyPr>
          <a:lstStyle>
            <a:lvl1pPr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673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6731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de-DE" altLang="de-DE" sz="2000" b="1">
                <a:solidFill>
                  <a:schemeClr val="bg1"/>
                </a:solidFill>
              </a:rPr>
              <a:t>www.dhbw-stuttgart.de </a:t>
            </a:r>
          </a:p>
        </p:txBody>
      </p:sp>
      <p:pic>
        <p:nvPicPr>
          <p:cNvPr id="6" name="Picture 32" descr="DHBW_d_Stuttgart_Folienmaster_RGB_090615">
            <a:extLst>
              <a:ext uri="{FF2B5EF4-FFF2-40B4-BE49-F238E27FC236}">
                <a16:creationId xmlns:a16="http://schemas.microsoft.com/office/drawing/2014/main" id="{5CDF4628-7028-4137-B7EA-DA14B6FCE4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9250"/>
            <a:ext cx="45196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2141538" y="3716338"/>
            <a:ext cx="7243762" cy="1008062"/>
          </a:xfrm>
        </p:spPr>
        <p:txBody>
          <a:bodyPr lIns="0" tIns="0" rIns="0" bIns="0" anchor="ctr"/>
          <a:lstStyle>
            <a:lvl1pPr marL="0" indent="0" defTabSz="914400">
              <a:defRPr sz="1500"/>
            </a:lvl1pPr>
          </a:lstStyle>
          <a:p>
            <a:pPr lvl="0"/>
            <a:r>
              <a:rPr lang="de-DE" noProof="0"/>
              <a:t>Veranstaltung | Datum |</a:t>
            </a:r>
          </a:p>
          <a:p>
            <a:pPr lvl="0"/>
            <a:r>
              <a:rPr lang="de-DE" noProof="0"/>
              <a:t>REDNER | Funktion |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ctrTitle"/>
          </p:nvPr>
        </p:nvSpPr>
        <p:spPr>
          <a:xfrm>
            <a:off x="973138" y="2133600"/>
            <a:ext cx="8420100" cy="1470025"/>
          </a:xfrm>
        </p:spPr>
        <p:txBody>
          <a:bodyPr lIns="0" tIns="0" rIns="0" bIns="0"/>
          <a:lstStyle>
            <a:lvl1pPr>
              <a:defRPr sz="4000">
                <a:solidFill>
                  <a:srgbClr val="5C6971"/>
                </a:solidFill>
              </a:defRPr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75007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DD1570-D4A0-4CE8-8089-A2552B5C4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C2BA61-5288-4412-95F0-2FB7CA898C6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39699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95FFD-460C-48E3-94C1-CA75DBD90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5B27223-B3C2-49D9-BF5A-0C4ACBA96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801E521-B7D0-44A1-80B2-81D9DFED07A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600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E8E39-5A96-48D6-9DF8-AE2119E4F0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3C2260-16A0-460C-AA86-0B176F7EBCF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B5E641CB-62D8-4A01-AA12-AEBDE991CE2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602211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B94A09-37F4-4137-BC2F-CB3BF9E1D3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027120-2A5D-4D8B-9668-C234694CFC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AB3AA6-B489-44DA-8F2B-33CBCA1BFA84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019277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D5FAD9A-B6C7-473E-B46B-A5FC431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C3FB48-EEC2-4318-8D57-D25561B6AD7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E5EA7D8E-4EB4-44E0-89BB-BBE52F9BA7E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3174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BC1BD4D-C1B5-4FBB-9A7E-BF5B6067E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AF50341-66A3-45C0-A942-E40BEFC515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D074C8A5-922C-4254-A084-6BC588A2F9E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0043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1FA96A-B5B9-485B-86D4-5EA3C7B2C1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61F2E-E9BC-4E26-B48E-54CD2915EC50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906287B-4D23-4B76-B67E-646CC2887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E06FC39-52DF-4F0C-8777-BE63480CD5B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7635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CE405-3138-4DA9-A2C1-E456B62AE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A527A6-9870-44B3-BEDA-E3E4D9DD08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823359E-AE30-48DD-AF1B-D61C0E53AEA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2777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DA3D8E-A306-4F1F-A6A5-90E89949C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B6BA46-FD2F-495C-944C-24B47BEAC5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F917A592-D659-4B47-8157-22C32ACBF43A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473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B15BFE-1488-4881-AE22-FCDCA8A91C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62D216-2B02-4EA6-B84B-BEDA195B41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52992518-9ED8-434B-B9D4-F20EDABC92F3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92708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62800" y="1447800"/>
            <a:ext cx="2133600" cy="46482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62000" y="1447800"/>
            <a:ext cx="6248400" cy="46482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831F3-B180-43B6-9559-983FBA6232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13.11.2020</a:t>
            </a:r>
            <a:endParaRPr lang="de-DE" sz="140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AA5D73-9937-4B61-86F4-1634246B88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4E332A1D-B1AB-4058-B3C5-93EDEA1A4FE9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5521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05400" y="2438400"/>
            <a:ext cx="41910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E2AD1-E9C5-4533-A27F-AF79CFABB4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1A53B-9C7C-4D73-8FE9-5CA462B50FF9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9766E9-33E5-42AC-A9CA-3F0558B540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ACF7EB7-71F2-4B18-A93E-3B79A5CCB021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509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B48607-6494-490E-9E66-0F0061D629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3345E-2111-46C9-BBBD-DE29186480C8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99E0C0B-D4A3-48D4-9494-1CB2BC6CCC5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7D0A27C-5F6F-44BB-8C49-75CE7D3EA2B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090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2E5D42-37B0-4B41-8D77-74A6B4E39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EF4AA-73D5-444C-BD72-CC7C6E0DECDA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D987E4-8760-45DA-8506-76DC23E3F1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67E13A67-1833-4775-80E9-39D926F9E55D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1699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F9958C9-2DBB-4C8E-AAD1-676B3C197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9FD0C-694F-4F83-840B-61E7D2111AEF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2CD5EAA-16BC-40A6-A06C-D6002A9066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7C022689-91D1-4DD3-9A15-A7C66AE9684B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19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8B4B8-6956-4FC5-91C2-9DD7165BF1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9E4F0-DF4F-407F-B4A9-9DAF2A9157A8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28F7B9-F35E-4C06-B05D-468D9ED5F1D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13197B07-86B6-4D8C-9E62-FC427D482CB0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0415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A427F-DD56-45A2-8CFD-A424314A4D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8C7F5-484E-4FAE-BC12-9A7B0AB949D2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1F7FA2-91D7-477F-9C85-EF2273BE28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Seite </a:t>
            </a:r>
            <a:fld id="{3E319695-B868-449E-B28E-9BEEF74E9865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619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B2DF07-5525-47D7-8E8C-549615786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A7B07C-49A3-4E38-A978-83B8FD1674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fld id="{9D6F2C19-B88A-45E0-BCD7-92877D4EDA5D}" type="datetime1">
              <a:rPr lang="de-DE"/>
              <a:pPr>
                <a:defRPr/>
              </a:pPr>
              <a:t>19.05.2021</a:t>
            </a:fld>
            <a:endParaRPr lang="de-DE" sz="1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82CA5B1-2146-4B53-BD84-5FFBFE86FE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8B9A25B3-3CE9-4F4C-8034-4C3B6E1C7B2F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7FD8DFFD-D81D-4943-9D17-375AB58740F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Line 23">
            <a:extLst>
              <a:ext uri="{FF2B5EF4-FFF2-40B4-BE49-F238E27FC236}">
                <a16:creationId xmlns:a16="http://schemas.microsoft.com/office/drawing/2014/main" id="{DB3CE3D5-6C51-462B-9B61-4B9063598B4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1031" name="Picture 50" descr="DHBW_d_Stuttgart_Folienmaster_RGB_090615">
            <a:extLst>
              <a:ext uri="{FF2B5EF4-FFF2-40B4-BE49-F238E27FC236}">
                <a16:creationId xmlns:a16="http://schemas.microsoft.com/office/drawing/2014/main" id="{72E0DCDA-4DC2-45E9-A7C2-4A7144E3A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56">
            <a:extLst>
              <a:ext uri="{FF2B5EF4-FFF2-40B4-BE49-F238E27FC236}">
                <a16:creationId xmlns:a16="http://schemas.microsoft.com/office/drawing/2014/main" id="{4F3E0B46-3FB4-44EA-ACEF-299CAB596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hdr="0" ft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3C3F73-39B1-4EAA-B9C2-4D3B81BE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778C9E-D7D7-4363-AC0E-B9B25FCE1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3BB6E3-FFF0-41E3-92AC-09B500A9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9BA6-875A-412D-9854-CB223973CE47}" type="datetimeFigureOut">
              <a:rPr lang="de-DE" smtClean="0"/>
              <a:t>19.05.2021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CCB7B3-ED41-449B-856A-BF54FEBA2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7A6851-A083-4200-B2F3-0760D982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22DA-BC0A-43A5-8F69-BFEB9E22AA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06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3530DD1-C460-4A3A-964D-7EE2949A3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4478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909DB3C-5CDD-4B9A-9546-22CBF21B70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00925" y="412750"/>
            <a:ext cx="1971675" cy="279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400">
                <a:solidFill>
                  <a:srgbClr val="5C697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13.11.2020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9F63D60-2500-4A8A-B448-9E201E3979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297613"/>
            <a:ext cx="914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spcBef>
                <a:spcPct val="0"/>
              </a:spcBef>
              <a:defRPr sz="1200">
                <a:solidFill>
                  <a:srgbClr val="5C6971"/>
                </a:solidFill>
              </a:defRPr>
            </a:lvl1pPr>
          </a:lstStyle>
          <a:p>
            <a:pPr>
              <a:defRPr/>
            </a:pPr>
            <a:r>
              <a:rPr lang="de-DE" altLang="de-DE"/>
              <a:t>Seite </a:t>
            </a:r>
            <a:fld id="{94309CED-EDD5-451A-9309-AFF7689C000E}" type="slidenum">
              <a:rPr lang="de-DE" altLang="de-DE" smtClean="0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2053" name="Line 17">
            <a:extLst>
              <a:ext uri="{FF2B5EF4-FFF2-40B4-BE49-F238E27FC236}">
                <a16:creationId xmlns:a16="http://schemas.microsoft.com/office/drawing/2014/main" id="{C5AB1BB9-E2DB-4256-A996-CB773BED2BC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886200" y="685800"/>
            <a:ext cx="54102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054" name="Line 23">
            <a:extLst>
              <a:ext uri="{FF2B5EF4-FFF2-40B4-BE49-F238E27FC236}">
                <a16:creationId xmlns:a16="http://schemas.microsoft.com/office/drawing/2014/main" id="{0F17A281-3166-41C0-B30E-BDF71272D4A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248400"/>
            <a:ext cx="8686800" cy="0"/>
          </a:xfrm>
          <a:prstGeom prst="line">
            <a:avLst/>
          </a:prstGeom>
          <a:noFill/>
          <a:ln w="3175">
            <a:solidFill>
              <a:srgbClr val="5C69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2055" name="Picture 50" descr="DHBW_d_Stuttgart_Folienmaster_RGB_090615">
            <a:extLst>
              <a:ext uri="{FF2B5EF4-FFF2-40B4-BE49-F238E27FC236}">
                <a16:creationId xmlns:a16="http://schemas.microsoft.com/office/drawing/2014/main" id="{6365D999-5750-4931-A423-6AAB60BB68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8138"/>
            <a:ext cx="29543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54">
            <a:extLst>
              <a:ext uri="{FF2B5EF4-FFF2-40B4-BE49-F238E27FC236}">
                <a16:creationId xmlns:a16="http://schemas.microsoft.com/office/drawing/2014/main" id="{201101F1-193F-40E2-B1A8-B2A2626ADD6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329363" y="725488"/>
            <a:ext cx="3048000" cy="45720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spcBef>
                <a:spcPct val="20000"/>
              </a:spcBef>
              <a:defRPr/>
            </a:pPr>
            <a:r>
              <a:rPr lang="de-DE" sz="1200" dirty="0">
                <a:solidFill>
                  <a:srgbClr val="5C6971"/>
                </a:solidFill>
              </a:rPr>
              <a:t>Modelling Wizzard for Device Descriptions</a:t>
            </a:r>
          </a:p>
          <a:p>
            <a:pPr algn="r">
              <a:spcBef>
                <a:spcPct val="20000"/>
              </a:spcBef>
              <a:defRPr/>
            </a:pPr>
            <a:endParaRPr lang="de-DE" sz="1200" dirty="0">
              <a:solidFill>
                <a:srgbClr val="5C6971"/>
              </a:solidFill>
            </a:endParaRPr>
          </a:p>
        </p:txBody>
      </p:sp>
      <p:sp>
        <p:nvSpPr>
          <p:cNvPr id="2057" name="Rectangle 56">
            <a:extLst>
              <a:ext uri="{FF2B5EF4-FFF2-40B4-BE49-F238E27FC236}">
                <a16:creationId xmlns:a16="http://schemas.microsoft.com/office/drawing/2014/main" id="{8EBD4E35-4F87-4D3A-ACF7-9EA107576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438400"/>
            <a:ext cx="8534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5pPr>
      <a:lvl6pPr marL="4572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6pPr>
      <a:lvl7pPr marL="9144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7pPr>
      <a:lvl8pPr marL="13716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8pPr>
      <a:lvl9pPr marL="1828800" algn="l" defTabSz="912813" rtl="0" fontAlgn="base">
        <a:spcBef>
          <a:spcPct val="0"/>
        </a:spcBef>
        <a:spcAft>
          <a:spcPct val="0"/>
        </a:spcAft>
        <a:defRPr sz="2200">
          <a:solidFill>
            <a:srgbClr val="E2001A"/>
          </a:solidFill>
          <a:latin typeface="Arial" charset="0"/>
          <a:ea typeface="ＭＳ Ｐゴシック" pitchFamily="34" charset="-128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defRPr>
          <a:solidFill>
            <a:srgbClr val="5C697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3000" indent="-230188" algn="l" defTabSz="912813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62100" indent="-228600" algn="l" defTabSz="91281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981200" indent="-228600" algn="l" defTabSz="912813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4384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8956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3528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10000" indent="-228600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utomationml.org/o.red.c/news-220.html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304DF9C0-8FED-4A5C-9AA5-3BACE92030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37952" y="2132856"/>
            <a:ext cx="8420100" cy="14700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sz="3600" dirty="0"/>
              <a:t>Modelling Wizard for Device Descriptions</a:t>
            </a: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BB074F0F-4E57-460A-8266-FB47BDD8007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66788" y="3716338"/>
            <a:ext cx="8018462" cy="100806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de-DE" altLang="de-DE" dirty="0"/>
              <a:t>Software Engineering | </a:t>
            </a:r>
            <a:fld id="{3A82A570-DA67-483A-AE6F-6750694CF7E7}" type="datetime1">
              <a:rPr lang="de-DE" altLang="de-DE" smtClean="0"/>
              <a:t>19.05.2021</a:t>
            </a:fld>
            <a:r>
              <a:rPr lang="de-DE" altLang="de-DE" dirty="0"/>
              <a:t> |</a:t>
            </a:r>
          </a:p>
          <a:p>
            <a:pPr eaLnBrk="1" hangingPunct="1"/>
            <a:r>
              <a:rPr lang="de-DE" altLang="de-DE" dirty="0"/>
              <a:t>Stefan-Nemanja Banov, Timo </a:t>
            </a:r>
            <a:r>
              <a:rPr lang="de-DE" altLang="de-DE" dirty="0" err="1"/>
              <a:t>Zaoral</a:t>
            </a:r>
            <a:r>
              <a:rPr lang="de-DE" altLang="de-DE" dirty="0"/>
              <a:t>, Simon Jess, Jakob Schmidt, Phillip Tran, Tobias Roth | Präsentation |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691" y="1196752"/>
            <a:ext cx="8534400" cy="838200"/>
          </a:xfrm>
        </p:spPr>
        <p:txBody>
          <a:bodyPr/>
          <a:lstStyle/>
          <a:p>
            <a:r>
              <a:rPr lang="de-DE" dirty="0"/>
              <a:t>7.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19.05.2021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 err="1"/>
              <a:t>Lessons</a:t>
            </a:r>
            <a:r>
              <a:rPr lang="de-DE" altLang="de-DE" sz="1200" dirty="0"/>
              <a:t> </a:t>
            </a:r>
            <a:r>
              <a:rPr lang="de-DE" altLang="de-DE" sz="1200" dirty="0" err="1"/>
              <a:t>Learned</a:t>
            </a:r>
            <a:r>
              <a:rPr lang="de-DE" altLang="de-DE" sz="1200" dirty="0"/>
              <a:t> |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E66BD95-625D-4CC4-9315-2E1BE02F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91" y="2312194"/>
            <a:ext cx="8534400" cy="3657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Workshop um den Umgang mit GitHub zu erlernen</a:t>
            </a:r>
          </a:p>
          <a:p>
            <a:pPr marL="0" indent="0"/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Umfangreiches Kick-Off Meeting mit dem Kunden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Codeinspektion und Aufwandschätzung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32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19.05.2021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11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Ausblick |</a:t>
            </a:r>
          </a:p>
        </p:txBody>
      </p:sp>
    </p:spTree>
    <p:extLst>
      <p:ext uri="{BB962C8B-B14F-4D97-AF65-F5344CB8AC3E}">
        <p14:creationId xmlns:p14="http://schemas.microsoft.com/office/powerpoint/2010/main" val="411004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Bilder</a:t>
            </a:r>
          </a:p>
          <a:p>
            <a:pPr marL="0" indent="0">
              <a:defRPr/>
            </a:pP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Folie 6: </a:t>
            </a:r>
            <a:r>
              <a:rPr lang="de-DE" sz="1200" dirty="0" err="1">
                <a:solidFill>
                  <a:srgbClr val="5C6971"/>
                </a:solidFill>
                <a:sym typeface="Wingdings" panose="05000000000000000000" pitchFamily="2" charset="2"/>
              </a:rPr>
              <a:t>AutomationML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Logo (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  <a:hlinkClick r:id="rId2"/>
              </a:rPr>
              <a:t>https://automationml.org/o.red.c/news-220.html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)</a:t>
            </a:r>
          </a:p>
          <a:p>
            <a:pPr marL="0" indent="0">
              <a:defRPr/>
            </a:pPr>
            <a:r>
              <a:rPr lang="de-DE" sz="1200" dirty="0">
                <a:sym typeface="Wingdings" panose="05000000000000000000" pitchFamily="2" charset="2"/>
              </a:rPr>
              <a:t>Folie 9: Prototyp (Eigene Darstellung, Modelling Wizard Plugin)</a:t>
            </a:r>
            <a:r>
              <a:rPr lang="de-DE" sz="1200" dirty="0">
                <a:solidFill>
                  <a:srgbClr val="5C6971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19.05.2021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12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53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6E75D76C-C2C4-4A48-AC23-AB041C9F2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893763"/>
            <a:ext cx="8534400" cy="838200"/>
          </a:xfrm>
        </p:spPr>
        <p:txBody>
          <a:bodyPr/>
          <a:lstStyle/>
          <a:p>
            <a:r>
              <a:rPr lang="de-DE" altLang="de-DE"/>
              <a:t>Teamvorstellung</a:t>
            </a:r>
            <a:br>
              <a:rPr lang="de-DE" altLang="de-DE"/>
            </a:br>
            <a:endParaRPr lang="de-DE" alt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52C761E9-67A3-4694-AC85-C34769B075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0750" y="1576388"/>
          <a:ext cx="8728075" cy="45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39775">
                <a:tc>
                  <a:txBody>
                    <a:bodyPr/>
                    <a:lstStyle/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Stefan-Nemanja Banov</a:t>
                      </a:r>
                    </a:p>
                    <a:p>
                      <a:r>
                        <a:rPr lang="de-DE" sz="1400" b="0" dirty="0">
                          <a:solidFill>
                            <a:schemeClr val="tx1"/>
                          </a:solidFill>
                        </a:rPr>
                        <a:t>inf19014@lehre.dhbw-stuttgart.de</a:t>
                      </a:r>
                    </a:p>
                    <a:p>
                      <a:endParaRPr lang="de-DE" sz="1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de-DE" sz="1400" b="1" i="1" dirty="0">
                          <a:solidFill>
                            <a:schemeClr val="tx1"/>
                          </a:solidFill>
                        </a:rPr>
                        <a:t>Projektleiter</a:t>
                      </a:r>
                    </a:p>
                  </a:txBody>
                  <a:tcPr marL="91446" marR="91446" marT="45708" marB="457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 Vu Phillip Tran</a:t>
                      </a:r>
                    </a:p>
                    <a:p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inf19105@lehre.dhbw-stuttgart.de</a:t>
                      </a:r>
                    </a:p>
                    <a:p>
                      <a:endParaRPr lang="de-DE" sz="14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Entwickler</a:t>
                      </a:r>
                      <a:endParaRPr lang="de-DE" sz="11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775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Timo </a:t>
                      </a:r>
                      <a:r>
                        <a:rPr lang="de-DE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Zaoral</a:t>
                      </a: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inf19133@lehre.dhbw-stuttgart.de</a:t>
                      </a:r>
                    </a:p>
                    <a:p>
                      <a:endParaRPr lang="de-DE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de-DE" sz="14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Produktmanager</a:t>
                      </a:r>
                      <a:endParaRPr lang="de-DE" sz="1400" b="1" i="1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Jakob Schmidt</a:t>
                      </a:r>
                    </a:p>
                    <a:p>
                      <a:r>
                        <a:rPr lang="de-DE" sz="1400" b="0" dirty="0"/>
                        <a:t>inf19205@lehre.dhbw-stuttgart.de</a:t>
                      </a:r>
                    </a:p>
                    <a:p>
                      <a:endParaRPr lang="de-DE" sz="1400" b="1" dirty="0"/>
                    </a:p>
                    <a:p>
                      <a:r>
                        <a:rPr lang="de-DE" sz="1400" b="1" i="1" dirty="0"/>
                        <a:t>Testmanager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87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Simon Jess </a:t>
                      </a:r>
                    </a:p>
                    <a:p>
                      <a:r>
                        <a:rPr lang="de-DE" sz="1400" b="0" dirty="0"/>
                        <a:t>inf19182@lehre.dhbw-stuttgart.de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Systemarchitekt</a:t>
                      </a:r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91446" marR="9144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/>
                        <a:t>Tobias Roth</a:t>
                      </a:r>
                    </a:p>
                    <a:p>
                      <a:r>
                        <a:rPr lang="de-DE" sz="1400" b="0" dirty="0"/>
                        <a:t>inf19202@lehre.dhbw-stuttgart.de</a:t>
                      </a:r>
                    </a:p>
                    <a:p>
                      <a:endParaRPr lang="de-DE" sz="1400" b="0" dirty="0"/>
                    </a:p>
                    <a:p>
                      <a:r>
                        <a:rPr lang="de-DE" sz="1400" b="1" i="1" dirty="0"/>
                        <a:t>Technischer Redakteur</a:t>
                      </a:r>
                    </a:p>
                  </a:txBody>
                  <a:tcPr marL="91446" marR="9144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57" name="Datumsplatzhalter 3">
            <a:extLst>
              <a:ext uri="{FF2B5EF4-FFF2-40B4-BE49-F238E27FC236}">
                <a16:creationId xmlns:a16="http://schemas.microsoft.com/office/drawing/2014/main" id="{0A63EDD4-180C-4100-B60F-AF7D15C795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5D7560-873E-4A11-B999-9EC1DC85140A}" type="datetime1">
              <a:rPr lang="de-DE" altLang="de-DE" smtClean="0"/>
              <a:t>19.05.2021</a:t>
            </a:fld>
            <a:endParaRPr lang="de-DE" altLang="de-DE" sz="1400" dirty="0"/>
          </a:p>
        </p:txBody>
      </p:sp>
      <p:sp>
        <p:nvSpPr>
          <p:cNvPr id="18458" name="Foliennummernplatzhalter 4">
            <a:extLst>
              <a:ext uri="{FF2B5EF4-FFF2-40B4-BE49-F238E27FC236}">
                <a16:creationId xmlns:a16="http://schemas.microsoft.com/office/drawing/2014/main" id="{1ABAD55D-3ED2-4042-BE76-CE26903C3E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4617A91-6B61-4DD1-8903-F7BEEA5F7EFE}" type="slidenum">
              <a:rPr lang="de-DE" altLang="de-DE" smtClean="0"/>
              <a:pPr>
                <a:spcBef>
                  <a:spcPct val="0"/>
                </a:spcBef>
              </a:pPr>
              <a:t>2</a:t>
            </a:fld>
            <a:endParaRPr lang="de-DE" altLang="de-DE"/>
          </a:p>
        </p:txBody>
      </p:sp>
      <p:pic>
        <p:nvPicPr>
          <p:cNvPr id="18459" name="Picture 26">
            <a:extLst>
              <a:ext uri="{FF2B5EF4-FFF2-40B4-BE49-F238E27FC236}">
                <a16:creationId xmlns:a16="http://schemas.microsoft.com/office/drawing/2014/main" id="{0FC6B68C-6837-41F0-9C5C-B93DA767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7" r="8287" b="2666"/>
          <a:stretch>
            <a:fillRect/>
          </a:stretch>
        </p:blipFill>
        <p:spPr bwMode="auto">
          <a:xfrm>
            <a:off x="1008063" y="1544638"/>
            <a:ext cx="931862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0" name="Picture 4">
            <a:extLst>
              <a:ext uri="{FF2B5EF4-FFF2-40B4-BE49-F238E27FC236}">
                <a16:creationId xmlns:a16="http://schemas.microsoft.com/office/drawing/2014/main" id="{BC9AD68D-7041-4CA4-B452-B760FC86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3677" r="9248" b="2"/>
          <a:stretch>
            <a:fillRect/>
          </a:stretch>
        </p:blipFill>
        <p:spPr bwMode="auto">
          <a:xfrm>
            <a:off x="5738813" y="1592263"/>
            <a:ext cx="1154112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6">
            <a:extLst>
              <a:ext uri="{FF2B5EF4-FFF2-40B4-BE49-F238E27FC236}">
                <a16:creationId xmlns:a16="http://schemas.microsoft.com/office/drawing/2014/main" id="{FD924E8E-FF6B-46F6-B451-D0527EE4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7" t="8284" r="15933"/>
          <a:stretch>
            <a:fillRect/>
          </a:stretch>
        </p:blipFill>
        <p:spPr bwMode="auto">
          <a:xfrm>
            <a:off x="1008063" y="4489450"/>
            <a:ext cx="931862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Grafik 9" descr="Ein Bild, das Person, Wand, Kleidung, Mann enthält.&#10;&#10;Automatisch generierte Beschreibung">
            <a:extLst>
              <a:ext uri="{FF2B5EF4-FFF2-40B4-BE49-F238E27FC236}">
                <a16:creationId xmlns:a16="http://schemas.microsoft.com/office/drawing/2014/main" id="{2CF63190-C588-40C3-B516-85BF53A9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997200"/>
            <a:ext cx="935037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8">
            <a:extLst>
              <a:ext uri="{FF2B5EF4-FFF2-40B4-BE49-F238E27FC236}">
                <a16:creationId xmlns:a16="http://schemas.microsoft.com/office/drawing/2014/main" id="{1443684A-4F7F-4434-A2D3-6BAA400A2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2" t="764" r="9248" b="2"/>
          <a:stretch>
            <a:fillRect/>
          </a:stretch>
        </p:blipFill>
        <p:spPr bwMode="auto">
          <a:xfrm>
            <a:off x="5741988" y="3030538"/>
            <a:ext cx="1152525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10">
            <a:extLst>
              <a:ext uri="{FF2B5EF4-FFF2-40B4-BE49-F238E27FC236}">
                <a16:creationId xmlns:a16="http://schemas.microsoft.com/office/drawing/2014/main" id="{192D40B5-39E1-4BD6-8325-AA4A2B3B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4408" r="13167"/>
          <a:stretch>
            <a:fillRect/>
          </a:stretch>
        </p:blipFill>
        <p:spPr bwMode="auto">
          <a:xfrm>
            <a:off x="5741988" y="4486275"/>
            <a:ext cx="1150937" cy="159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65" name="Rectangle 9">
            <a:extLst>
              <a:ext uri="{FF2B5EF4-FFF2-40B4-BE49-F238E27FC236}">
                <a16:creationId xmlns:a16="http://schemas.microsoft.com/office/drawing/2014/main" id="{30304512-7B2E-4090-94C0-02FF9B5C7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/>
              <a:t>Teamvorstellung 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160EAA19-B322-4FEA-ACA9-BBAC7519A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Agenda</a:t>
            </a:r>
          </a:p>
        </p:txBody>
      </p:sp>
      <p:sp>
        <p:nvSpPr>
          <p:cNvPr id="20483" name="Inhaltsplatzhalter 2">
            <a:extLst>
              <a:ext uri="{FF2B5EF4-FFF2-40B4-BE49-F238E27FC236}">
                <a16:creationId xmlns:a16="http://schemas.microsoft.com/office/drawing/2014/main" id="{4FA02550-5C61-48F8-A21E-401F309B1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AutoNum type="arabicPeriod"/>
            </a:pPr>
            <a:r>
              <a:rPr lang="de-DE" altLang="de-DE" dirty="0"/>
              <a:t>Vorstellung des Projekts</a:t>
            </a:r>
          </a:p>
          <a:p>
            <a:pPr>
              <a:buFontTx/>
              <a:buAutoNum type="arabicPeriod"/>
            </a:pPr>
            <a:r>
              <a:rPr lang="de-DE" altLang="de-DE" dirty="0"/>
              <a:t>Produktübersicht</a:t>
            </a:r>
          </a:p>
          <a:p>
            <a:pPr>
              <a:buFontTx/>
              <a:buAutoNum type="arabicPeriod"/>
            </a:pPr>
            <a:r>
              <a:rPr lang="de-DE" altLang="de-DE" dirty="0"/>
              <a:t>Module </a:t>
            </a:r>
          </a:p>
          <a:p>
            <a:pPr>
              <a:buFontTx/>
              <a:buAutoNum type="arabicPeriod"/>
            </a:pPr>
            <a:r>
              <a:rPr lang="de-DE" altLang="de-DE" dirty="0"/>
              <a:t>Testvorgehensweise</a:t>
            </a:r>
          </a:p>
          <a:p>
            <a:pPr>
              <a:buFontTx/>
              <a:buAutoNum type="arabicPeriod"/>
            </a:pPr>
            <a:r>
              <a:rPr lang="de-DE" altLang="de-DE" dirty="0"/>
              <a:t>Rückblick auf den Prototypen</a:t>
            </a:r>
          </a:p>
          <a:p>
            <a:pPr>
              <a:buFontTx/>
              <a:buAutoNum type="arabicPeriod"/>
            </a:pPr>
            <a:r>
              <a:rPr lang="de-DE" altLang="de-DE" dirty="0"/>
              <a:t>Live Demo</a:t>
            </a:r>
          </a:p>
          <a:p>
            <a:pPr>
              <a:buFontTx/>
              <a:buAutoNum type="arabicPeriod"/>
            </a:pPr>
            <a:r>
              <a:rPr lang="de-DE" altLang="de-DE" dirty="0" err="1"/>
              <a:t>Lessons</a:t>
            </a:r>
            <a:r>
              <a:rPr lang="de-DE" altLang="de-DE" dirty="0"/>
              <a:t> </a:t>
            </a:r>
            <a:r>
              <a:rPr lang="de-DE" altLang="de-DE" dirty="0" err="1"/>
              <a:t>Learned</a:t>
            </a:r>
            <a:endParaRPr lang="de-DE" altLang="de-DE" dirty="0"/>
          </a:p>
          <a:p>
            <a:pPr>
              <a:buFontTx/>
              <a:buAutoNum type="arabicPeriod"/>
            </a:pPr>
            <a:r>
              <a:rPr lang="de-DE" altLang="de-DE" dirty="0"/>
              <a:t>Fazit und Ausblick</a:t>
            </a:r>
          </a:p>
        </p:txBody>
      </p:sp>
      <p:sp>
        <p:nvSpPr>
          <p:cNvPr id="20484" name="Datumsplatzhalter 3">
            <a:extLst>
              <a:ext uri="{FF2B5EF4-FFF2-40B4-BE49-F238E27FC236}">
                <a16:creationId xmlns:a16="http://schemas.microsoft.com/office/drawing/2014/main" id="{A46F7F13-16C7-4F34-8129-B5D7040271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F3D077-160D-4153-8186-251702BBFA30}" type="datetime1">
              <a:rPr lang="de-DE" altLang="de-DE" smtClean="0"/>
              <a:t>19.05.2021</a:t>
            </a:fld>
            <a:endParaRPr lang="de-DE" altLang="de-DE" sz="1400" dirty="0"/>
          </a:p>
        </p:txBody>
      </p:sp>
      <p:sp>
        <p:nvSpPr>
          <p:cNvPr id="20485" name="Foliennummernplatzhalter 4">
            <a:extLst>
              <a:ext uri="{FF2B5EF4-FFF2-40B4-BE49-F238E27FC236}">
                <a16:creationId xmlns:a16="http://schemas.microsoft.com/office/drawing/2014/main" id="{720352AB-EDA1-4C35-BAE3-7A8C1D85FE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de-DE" altLang="de-DE"/>
              <a:t>Seite </a:t>
            </a:r>
            <a:fld id="{C2E66956-711C-472B-9934-AF104A935BC7}" type="slidenum">
              <a:rPr lang="de-DE" altLang="de-DE" smtClean="0"/>
              <a:pPr>
                <a:spcBef>
                  <a:spcPct val="0"/>
                </a:spcBef>
              </a:pPr>
              <a:t>3</a:t>
            </a:fld>
            <a:endParaRPr lang="de-DE" altLang="de-DE"/>
          </a:p>
        </p:txBody>
      </p:sp>
      <p:sp>
        <p:nvSpPr>
          <p:cNvPr id="20486" name="Rectangle 9">
            <a:extLst>
              <a:ext uri="{FF2B5EF4-FFF2-40B4-BE49-F238E27FC236}">
                <a16:creationId xmlns:a16="http://schemas.microsoft.com/office/drawing/2014/main" id="{1CCD67EA-461D-4B4A-9E92-069724444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Agenda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Plugin für den </a:t>
            </a:r>
            <a:r>
              <a:rPr lang="de-DE" dirty="0" err="1"/>
              <a:t>AutomationML</a:t>
            </a:r>
            <a:r>
              <a:rPr lang="de-DE" dirty="0"/>
              <a:t> Editor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Mithilfe dieses Plugins können Devices und Geräteschnittstellen angelegt werden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5C6971"/>
                </a:solidFill>
              </a:rPr>
              <a:t>Entweder manuell</a:t>
            </a:r>
          </a:p>
          <a:p>
            <a:pPr marL="457200" lvl="1" indent="0">
              <a:buNone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5C6971"/>
                </a:solidFill>
              </a:rPr>
              <a:t>Oder auch mithilfe von Gerätebeschreibungsdateien 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(DD2AML-Converter)</a:t>
            </a:r>
            <a:endParaRPr lang="de-DE" dirty="0">
              <a:solidFill>
                <a:srgbClr val="5C697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AutomationML</a:t>
            </a:r>
            <a:r>
              <a:rPr lang="de-DE" dirty="0"/>
              <a:t>-Package als Dateiformat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19.05.2021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4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8576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72538-1947-48A6-8ECB-C8D18DFF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Projekt - Benefits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A8B47-0B48-4511-8ADF-EA84C8DF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/>
              <a:t>Kostensenkung / Effizienzsteigerung</a:t>
            </a:r>
            <a:endParaRPr lang="de-D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Automatisierung minimiert Benutzeraufwand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</a:rPr>
              <a:t>Weiterverwendung der AML-Packages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Steigerung der Qualität</a:t>
            </a: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Weniger Fehler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Bessere Benutzerfreundlichkeit</a:t>
            </a:r>
          </a:p>
          <a:p>
            <a:pPr marL="457200" lvl="1" indent="0">
              <a:buNone/>
              <a:defRPr/>
            </a:pPr>
            <a:endParaRPr lang="de-DE" dirty="0">
              <a:solidFill>
                <a:srgbClr val="5C6971"/>
              </a:solidFill>
              <a:sym typeface="Wingdings" panose="05000000000000000000" pitchFamily="2" charset="2"/>
            </a:endParaRPr>
          </a:p>
          <a:p>
            <a:pPr marL="344487" indent="-285750">
              <a:buFont typeface="Arial" panose="020B0604020202020204" pitchFamily="34" charset="0"/>
              <a:buChar char="•"/>
              <a:defRPr/>
            </a:pPr>
            <a:r>
              <a:rPr lang="de-DE" b="1" dirty="0">
                <a:sym typeface="Wingdings" panose="05000000000000000000" pitchFamily="2" charset="2"/>
              </a:rPr>
              <a:t>Standardisierung </a:t>
            </a:r>
            <a:endParaRPr lang="de-DE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Einheitliches </a:t>
            </a:r>
            <a:r>
              <a:rPr lang="de-DE" dirty="0" err="1">
                <a:solidFill>
                  <a:srgbClr val="5C6971"/>
                </a:solidFill>
                <a:sym typeface="Wingdings" panose="05000000000000000000" pitchFamily="2" charset="2"/>
              </a:rPr>
              <a:t>Outputformat</a:t>
            </a:r>
            <a:r>
              <a:rPr lang="de-DE" dirty="0">
                <a:solidFill>
                  <a:srgbClr val="5C6971"/>
                </a:solidFill>
                <a:sym typeface="Wingdings" panose="05000000000000000000" pitchFamily="2" charset="2"/>
              </a:rPr>
              <a:t> (AML-DDs)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80D04-1E75-48A4-BD78-A8EF2B98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ED0CDB-B616-4E20-99D4-F9860A5C8486}" type="datetime1">
              <a:rPr lang="de-DE" smtClean="0"/>
              <a:t>19.05.2021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053C05-6D9E-4708-99EF-E264E276F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5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DB5D6E0-B46D-4B4C-A733-D7DE3DD3A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Projektvorstellung |</a:t>
            </a:r>
          </a:p>
        </p:txBody>
      </p:sp>
    </p:spTree>
    <p:extLst>
      <p:ext uri="{BB962C8B-B14F-4D97-AF65-F5344CB8AC3E}">
        <p14:creationId xmlns:p14="http://schemas.microsoft.com/office/powerpoint/2010/main" val="195609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E102E-F49C-4C5A-97F2-8D58BDB2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17532"/>
            <a:ext cx="8534400" cy="838200"/>
          </a:xfrm>
        </p:spPr>
        <p:txBody>
          <a:bodyPr/>
          <a:lstStyle/>
          <a:p>
            <a:r>
              <a:rPr lang="de-DE" dirty="0"/>
              <a:t>2. Produktübersicht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6ADD1C-A877-4D37-B6C5-B5869398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DA80B-4892-42C9-B7CC-0EAC1D881A24}" type="datetime1">
              <a:rPr lang="de-DE" smtClean="0"/>
              <a:t>19.05.2021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84059F-5B54-46E0-A037-221C85183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6</a:t>
            </a:fld>
            <a:endParaRPr lang="de-DE" alt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98D681-78CA-454D-A102-D288BBB7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0229"/>
            <a:ext cx="2786609" cy="2941421"/>
          </a:xfrm>
          <a:prstGeom prst="rect">
            <a:avLst/>
          </a:prstGeom>
        </p:spPr>
      </p:pic>
      <p:sp>
        <p:nvSpPr>
          <p:cNvPr id="19" name="Rectangle 9">
            <a:extLst>
              <a:ext uri="{FF2B5EF4-FFF2-40B4-BE49-F238E27FC236}">
                <a16:creationId xmlns:a16="http://schemas.microsoft.com/office/drawing/2014/main" id="{2948BE43-7C4F-4392-B9DD-B98C4F01D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Produktübersicht |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76BA1A5D-FD67-45B0-9A4E-B7B0A4FD9B48}"/>
              </a:ext>
            </a:extLst>
          </p:cNvPr>
          <p:cNvSpPr/>
          <p:nvPr/>
        </p:nvSpPr>
        <p:spPr bwMode="auto">
          <a:xfrm>
            <a:off x="3856493" y="213947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9A2F5BB-FC73-40C2-AFFB-BB193B525078}"/>
              </a:ext>
            </a:extLst>
          </p:cNvPr>
          <p:cNvSpPr/>
          <p:nvPr/>
        </p:nvSpPr>
        <p:spPr bwMode="auto">
          <a:xfrm>
            <a:off x="5961112" y="2118317"/>
            <a:ext cx="1728192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erstellen</a:t>
            </a: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175AEADD-2E34-4269-9EE1-876A9C0E56BD}"/>
              </a:ext>
            </a:extLst>
          </p:cNvPr>
          <p:cNvSpPr/>
          <p:nvPr/>
        </p:nvSpPr>
        <p:spPr bwMode="auto">
          <a:xfrm>
            <a:off x="3852664" y="2761655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3D3A633-E0D7-4F2C-9F5A-EB932DC701C2}"/>
              </a:ext>
            </a:extLst>
          </p:cNvPr>
          <p:cNvSpPr/>
          <p:nvPr/>
        </p:nvSpPr>
        <p:spPr bwMode="auto">
          <a:xfrm>
            <a:off x="5961112" y="2730887"/>
            <a:ext cx="302433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 laden und bearbeiten</a:t>
            </a:r>
          </a:p>
        </p:txBody>
      </p:sp>
      <p:sp>
        <p:nvSpPr>
          <p:cNvPr id="26" name="Pfeil: nach rechts 25">
            <a:extLst>
              <a:ext uri="{FF2B5EF4-FFF2-40B4-BE49-F238E27FC236}">
                <a16:creationId xmlns:a16="http://schemas.microsoft.com/office/drawing/2014/main" id="{088EA327-98F5-47A2-BEF1-3B37F4D2879F}"/>
              </a:ext>
            </a:extLst>
          </p:cNvPr>
          <p:cNvSpPr/>
          <p:nvPr/>
        </p:nvSpPr>
        <p:spPr bwMode="auto">
          <a:xfrm>
            <a:off x="3852664" y="3380919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60269DE-73C2-45B2-B98D-D79FF1800A24}"/>
              </a:ext>
            </a:extLst>
          </p:cNvPr>
          <p:cNvSpPr/>
          <p:nvPr/>
        </p:nvSpPr>
        <p:spPr bwMode="auto">
          <a:xfrm>
            <a:off x="5961111" y="3358954"/>
            <a:ext cx="2448273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Gerätedaten anzeigen</a:t>
            </a:r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2DD0793-B791-4088-88B1-8AFD6F66D206}"/>
              </a:ext>
            </a:extLst>
          </p:cNvPr>
          <p:cNvSpPr/>
          <p:nvPr/>
        </p:nvSpPr>
        <p:spPr bwMode="auto">
          <a:xfrm>
            <a:off x="3852664" y="398263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637F2BF-C73F-4446-871B-6572E77F3EEE}"/>
              </a:ext>
            </a:extLst>
          </p:cNvPr>
          <p:cNvSpPr/>
          <p:nvPr/>
        </p:nvSpPr>
        <p:spPr bwMode="auto">
          <a:xfrm>
            <a:off x="3852664" y="4584254"/>
            <a:ext cx="1728192" cy="360040"/>
          </a:xfrm>
          <a:prstGeom prst="rightArrow">
            <a:avLst/>
          </a:prstGeom>
          <a:solidFill>
            <a:srgbClr val="FF9900"/>
          </a:solidFill>
          <a:ln w="28575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8F4E90-47C4-4B1C-B8D5-60DD81C3AF77}"/>
              </a:ext>
            </a:extLst>
          </p:cNvPr>
          <p:cNvSpPr/>
          <p:nvPr/>
        </p:nvSpPr>
        <p:spPr bwMode="auto">
          <a:xfrm>
            <a:off x="5961111" y="3981579"/>
            <a:ext cx="2304256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Anhänge hinzufügen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3CA2AB1-C127-413C-AC1E-A86531A4FA2E}"/>
              </a:ext>
            </a:extLst>
          </p:cNvPr>
          <p:cNvSpPr/>
          <p:nvPr/>
        </p:nvSpPr>
        <p:spPr bwMode="auto">
          <a:xfrm>
            <a:off x="5961111" y="4574319"/>
            <a:ext cx="2880321" cy="3600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CAEX 3.0 Ausgabeformat</a:t>
            </a:r>
          </a:p>
        </p:txBody>
      </p:sp>
    </p:spTree>
    <p:extLst>
      <p:ext uri="{BB962C8B-B14F-4D97-AF65-F5344CB8AC3E}">
        <p14:creationId xmlns:p14="http://schemas.microsoft.com/office/powerpoint/2010/main" val="371379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19.05.2021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7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Module |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8946BBB-8A7B-4954-88EF-243F4A2F9B98}"/>
              </a:ext>
            </a:extLst>
          </p:cNvPr>
          <p:cNvSpPr/>
          <p:nvPr/>
        </p:nvSpPr>
        <p:spPr bwMode="auto">
          <a:xfrm>
            <a:off x="3838972" y="1628800"/>
            <a:ext cx="2228056" cy="607987"/>
          </a:xfrm>
          <a:prstGeom prst="rect">
            <a:avLst/>
          </a:prstGeom>
          <a:solidFill>
            <a:srgbClr val="FF9933"/>
          </a:solidFill>
          <a:ln w="381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rPr>
              <a:t>3. Module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FADC768-87FA-48C6-9935-28D49E9DBBB0}"/>
              </a:ext>
            </a:extLst>
          </p:cNvPr>
          <p:cNvSpPr/>
          <p:nvPr/>
        </p:nvSpPr>
        <p:spPr bwMode="auto">
          <a:xfrm>
            <a:off x="6465169" y="353038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99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Controller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495B84-7851-44B3-B63D-1632678B1A1E}"/>
              </a:ext>
            </a:extLst>
          </p:cNvPr>
          <p:cNvSpPr/>
          <p:nvPr/>
        </p:nvSpPr>
        <p:spPr bwMode="auto">
          <a:xfrm>
            <a:off x="1295050" y="3562124"/>
            <a:ext cx="2126306" cy="379551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  <a:latin typeface="Arial" charset="0"/>
              </a:rPr>
              <a:t>GUI</a:t>
            </a: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75DB48A-0F7C-4045-82F3-905315CB960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 flipH="1">
            <a:off x="2358203" y="2236787"/>
            <a:ext cx="2594797" cy="132533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E436EC1-7F14-496E-A434-5D478E61E9C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 bwMode="auto">
          <a:xfrm>
            <a:off x="4953000" y="2236787"/>
            <a:ext cx="2575322" cy="1293597"/>
          </a:xfrm>
          <a:prstGeom prst="straightConnector1">
            <a:avLst/>
          </a:prstGeom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54A8B321-027B-4F66-8AAC-BAD318B8F1CE}"/>
              </a:ext>
            </a:extLst>
          </p:cNvPr>
          <p:cNvSpPr/>
          <p:nvPr/>
        </p:nvSpPr>
        <p:spPr bwMode="auto">
          <a:xfrm>
            <a:off x="1295050" y="401522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Windows Forms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22BD7F1-9B34-4859-874A-54332BAB1E24}"/>
              </a:ext>
            </a:extLst>
          </p:cNvPr>
          <p:cNvSpPr/>
          <p:nvPr/>
        </p:nvSpPr>
        <p:spPr bwMode="auto">
          <a:xfrm>
            <a:off x="1295050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Usability - Konzept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B39970-BECF-49F2-B41C-87C54438F517}"/>
              </a:ext>
            </a:extLst>
          </p:cNvPr>
          <p:cNvSpPr/>
          <p:nvPr/>
        </p:nvSpPr>
        <p:spPr bwMode="auto">
          <a:xfrm>
            <a:off x="6465169" y="3999351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Eventhandling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C28678C-BF30-414F-A538-CBE870530636}"/>
              </a:ext>
            </a:extLst>
          </p:cNvPr>
          <p:cNvSpPr/>
          <p:nvPr/>
        </p:nvSpPr>
        <p:spPr bwMode="auto">
          <a:xfrm>
            <a:off x="6465169" y="4468318"/>
            <a:ext cx="2126306" cy="379551"/>
          </a:xfrm>
          <a:prstGeom prst="rect">
            <a:avLst/>
          </a:prstGeom>
          <a:solidFill>
            <a:schemeClr val="bg2"/>
          </a:solidFill>
          <a:ln w="28575">
            <a:solidFill>
              <a:srgbClr val="FF9933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281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34" charset="-128"/>
              </a:rPr>
              <a:t>Import / Export</a:t>
            </a:r>
          </a:p>
        </p:txBody>
      </p:sp>
    </p:spTree>
    <p:extLst>
      <p:ext uri="{BB962C8B-B14F-4D97-AF65-F5344CB8AC3E}">
        <p14:creationId xmlns:p14="http://schemas.microsoft.com/office/powerpoint/2010/main" val="127054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7" grpId="0" animBg="1"/>
      <p:bldP spid="28" grpId="0" animBg="1"/>
      <p:bldP spid="34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89342-6F5C-4B3D-8BFC-5B79B979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/>
              <a:t>4. Testvorgehensweise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06B0D-6943-40FA-9430-F32CCAD1A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16D94-E5BA-480C-B696-859691E2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59BC77-E7B8-413A-BC06-D93DFDFFA11C}" type="datetime1">
              <a:rPr lang="de-DE" smtClean="0"/>
              <a:t>19.05.2021</a:t>
            </a:fld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3C356D-E3EC-423D-B4B1-0D2FB0BCE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8</a:t>
            </a:fld>
            <a:endParaRPr lang="de-DE" altLang="de-DE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9CA2A12-8346-4408-8133-FA4E9733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Testvorgehensweise |</a:t>
            </a:r>
          </a:p>
        </p:txBody>
      </p:sp>
    </p:spTree>
    <p:extLst>
      <p:ext uri="{BB962C8B-B14F-4D97-AF65-F5344CB8AC3E}">
        <p14:creationId xmlns:p14="http://schemas.microsoft.com/office/powerpoint/2010/main" val="203772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0FDD3-EAC6-47BF-A318-8D70EBD8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12" y="959402"/>
            <a:ext cx="8534400" cy="838200"/>
          </a:xfrm>
        </p:spPr>
        <p:txBody>
          <a:bodyPr/>
          <a:lstStyle/>
          <a:p>
            <a:r>
              <a:rPr lang="de-DE" dirty="0"/>
              <a:t>5. </a:t>
            </a:r>
            <a:r>
              <a:rPr lang="de-DE" altLang="de-DE" dirty="0"/>
              <a:t>Rückblick auf den Prototypen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4A16EF-5D73-4FB1-9C21-4D3C7E85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19.05.2021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E1FB4-74AA-4184-A3BF-EAF905D51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Seite </a:t>
            </a:r>
            <a:fld id="{46AFF148-B2F3-4BD3-AB1B-DF53844393DF}" type="slidenum">
              <a:rPr lang="de-DE" altLang="de-DE" smtClean="0"/>
              <a:pPr>
                <a:defRPr/>
              </a:pPr>
              <a:t>9</a:t>
            </a:fld>
            <a:endParaRPr lang="de-DE" alt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4C2C88D-B0E1-4AEA-B49E-89146B121FB2}"/>
              </a:ext>
            </a:extLst>
          </p:cNvPr>
          <p:cNvSpPr txBox="1"/>
          <p:nvPr/>
        </p:nvSpPr>
        <p:spPr>
          <a:xfrm>
            <a:off x="362298" y="190021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Konzept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7BEADE1-B0E2-4493-81DD-ACDE3A32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75" y="1900217"/>
            <a:ext cx="8011325" cy="4336406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9280456-41E8-4D48-AAD4-5491868C4B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797602"/>
            <a:ext cx="8660831" cy="4377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4FFC3FE6-638B-47B9-BCC3-F60BF0FE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6297613"/>
            <a:ext cx="5803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13" tIns="45706" rIns="91413" bIns="45706">
            <a:spAutoFit/>
          </a:bodyPr>
          <a:lstStyle>
            <a:lvl1pPr defTabSz="912813">
              <a:spcBef>
                <a:spcPct val="20000"/>
              </a:spcBef>
              <a:defRPr>
                <a:solidFill>
                  <a:srgbClr val="5C697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r>
              <a:rPr lang="de-DE" altLang="de-DE" sz="1200" dirty="0"/>
              <a:t>Rückblick |</a:t>
            </a:r>
          </a:p>
        </p:txBody>
      </p:sp>
    </p:spTree>
    <p:extLst>
      <p:ext uri="{BB962C8B-B14F-4D97-AF65-F5344CB8AC3E}">
        <p14:creationId xmlns:p14="http://schemas.microsoft.com/office/powerpoint/2010/main" val="25425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Leere Präsentation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2813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A4-Papier (210 x 297 mm)</PresentationFormat>
  <Paragraphs>120</Paragraphs>
  <Slides>12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Leere Präsentation</vt:lpstr>
      <vt:lpstr>Benutzerdefiniertes Design</vt:lpstr>
      <vt:lpstr>1_Leere Präsentation</vt:lpstr>
      <vt:lpstr>Modelling Wizard for Device Descriptions</vt:lpstr>
      <vt:lpstr>Teamvorstellung </vt:lpstr>
      <vt:lpstr>Agenda</vt:lpstr>
      <vt:lpstr>1. Projekt - Beschreibung</vt:lpstr>
      <vt:lpstr>1. Projekt - Benefits</vt:lpstr>
      <vt:lpstr>2. Produktübersicht </vt:lpstr>
      <vt:lpstr>PowerPoint-Präsentation</vt:lpstr>
      <vt:lpstr>4. Testvorgehensweise</vt:lpstr>
      <vt:lpstr>5. Rückblick auf den Prototypen</vt:lpstr>
      <vt:lpstr>7. Lessons Learned</vt:lpstr>
      <vt:lpstr>8. Ausblick</vt:lpstr>
      <vt:lpstr>Quellen</vt:lpstr>
    </vt:vector>
  </TitlesOfParts>
  <Company>Andreas Jung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Ziegler, Heike</dc:creator>
  <cp:lastModifiedBy>Roth Tobias (inf19202)</cp:lastModifiedBy>
  <cp:revision>118</cp:revision>
  <cp:lastPrinted>2009-06-16T07:45:26Z</cp:lastPrinted>
  <dcterms:modified xsi:type="dcterms:W3CDTF">2021-05-19T18:20:00Z</dcterms:modified>
</cp:coreProperties>
</file>