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4" r:id="rId2"/>
    <p:sldMasterId id="2147483684" r:id="rId3"/>
  </p:sldMasterIdLst>
  <p:notesMasterIdLst>
    <p:notesMasterId r:id="rId7"/>
  </p:notesMasterIdLst>
  <p:handoutMasterIdLst>
    <p:handoutMasterId r:id="rId8"/>
  </p:handoutMasterIdLst>
  <p:sldIdLst>
    <p:sldId id="270" r:id="rId4"/>
    <p:sldId id="273" r:id="rId5"/>
    <p:sldId id="274" r:id="rId6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E2001A"/>
    <a:srgbClr val="5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A0D7D-1B59-4A2D-8CAA-B68C33AB3E36}" v="5" dt="2021-05-19T10:49:42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1572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oth" userId="7a7936ad18b171e0" providerId="LiveId" clId="{F0EA0D7D-1B59-4A2D-8CAA-B68C33AB3E36}"/>
    <pc:docChg chg="custSel modSld">
      <pc:chgData name="Tobias Roth" userId="7a7936ad18b171e0" providerId="LiveId" clId="{F0EA0D7D-1B59-4A2D-8CAA-B68C33AB3E36}" dt="2021-05-19T10:49:18.260" v="0" actId="768"/>
      <pc:docMkLst>
        <pc:docMk/>
      </pc:docMkLst>
      <pc:sldChg chg="modSp mod">
        <pc:chgData name="Tobias Roth" userId="7a7936ad18b171e0" providerId="LiveId" clId="{F0EA0D7D-1B59-4A2D-8CAA-B68C33AB3E36}" dt="2021-05-19T10:49:18.260" v="0" actId="768"/>
        <pc:sldMkLst>
          <pc:docMk/>
          <pc:sldMk cId="0" sldId="273"/>
        </pc:sldMkLst>
        <pc:spChg chg="mod">
          <ac:chgData name="Tobias Roth" userId="7a7936ad18b171e0" providerId="LiveId" clId="{F0EA0D7D-1B59-4A2D-8CAA-B68C33AB3E36}" dt="2021-05-19T10:49:18.260" v="0" actId="768"/>
          <ac:spMkLst>
            <pc:docMk/>
            <pc:sldMk cId="0" sldId="273"/>
            <ac:spMk id="18457" creationId="{0A63EDD4-180C-4100-B60F-AF7D15C795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F3766-6039-46C5-A05D-BEAA00DA0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52C228-9FAA-4AFB-93AC-F2B3B6208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15C2668-50FC-4440-8BF0-524C2A661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D389410-77A5-4B98-AE60-AD18270605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23CF67F-BE38-40EE-B0E4-8F75F0D1D7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E9CD0C-3189-47D1-8AB4-CC21E4B5D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3B8579-2CA5-4A59-9B89-692EBB503F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EDE1BA-9C46-4C17-9395-C2811D480AF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710451-FD0A-40FF-A79D-6E68A67DE2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1E07936-4CE6-4345-8691-FAE3312DC6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C8A482-84F7-463A-BD82-89C26F8E9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DEE2F2-E037-4778-A169-A12E4CD724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9BD25018-1103-4568-8EFD-EF6EF1E6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52D611A0-821E-4560-AE2F-FDA996B1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Herr Roth: Meeting Minutes und Dokumentationen</a:t>
            </a:r>
          </a:p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Herr Schmidt: Testen von Prototypen und Quality Assurence</a:t>
            </a:r>
          </a:p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Herr Tran: Entwicklung und Implementation des Usability Konzepts</a:t>
            </a:r>
          </a:p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Herr Jess: Systemarchitektur und Erarbeitung eines Usability Konzept </a:t>
            </a:r>
          </a:p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Herr Zaoral: Kommunikation mit dem Kunden bezüglich SRS/CRS</a:t>
            </a:r>
          </a:p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Ich: Scrum Master und Erarbeitung des PM und eines BC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9C704D62-58F7-46F9-ABB7-C5501F13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AD9A32-4824-4D9C-A5D9-818BC85EC498}" type="slidenum">
              <a:rPr lang="de-DE" altLang="de-DE" smtClean="0">
                <a:solidFill>
                  <a:srgbClr val="000000"/>
                </a:solidFill>
              </a:rPr>
              <a:pPr/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F9667151-0A2A-40B8-A241-52B6E81EA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9D20085-4AD5-4B98-BFEE-987BBE3D0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FBA9-9B7F-459C-AC30-698E07782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86E4-3A20-47DD-B7E7-2B76FC9BCA70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3A82A-7E44-4441-8AD2-93E761F4B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6512B25-B76C-475C-A33D-3A18C1363A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9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3DA4F-DC29-4047-80BD-4BA126DC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02A0-3B7C-4C42-B2CD-3E6012E84C3C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FDE9C-015A-416E-A14F-0B54D2A28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11C3879-4B2E-4A36-8A16-37E18CDB1BD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6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7722C-4BBB-4559-A11A-42F38ADD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1D487-6D37-47D9-B286-22CD17C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B728-1A37-4EFE-ABF7-DC56DB8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CFA5A-BCD2-47AC-A64A-0BB7B6E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F543-6BA7-4DEF-848D-35564FD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6D37-B54E-46F8-B6E8-9297571D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196BE-A6B4-41EA-9C23-15406BE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E5074-F8FD-4AD4-B254-1BD579D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3AFB2-6610-4086-94E2-ECE3D0B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E91DA-DF1E-4AAD-BCD8-7795C1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9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AF74-F97F-4A73-AFC5-9231681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9D45E-EB3C-4FCE-AEB7-59801424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EFD29-6FDA-47EF-918F-57415A4C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C6E52-BB6D-4C80-B96C-23D7A5C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311FF-CF14-4F75-8C01-63BB6A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26969-1692-45C7-B826-805A4D7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E8D27-204E-4644-9DC2-2F966CE5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45518-3B32-4735-9346-301EF25E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F9F15-2DFF-44CE-AEE1-E46F114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4916B-0001-431D-88F7-7E60881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7FD1E-BE34-422C-B39A-D905750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B279-824E-4FE2-8D98-41B258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2520C-6CF5-4B30-ADE7-86D8C114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0B3E0-06BF-4F1E-A621-3182467D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64146-2D53-406A-83FA-F74A57A8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3792F5-E5A7-4AA2-95E5-B49FE0A5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C55F0-03C8-40C3-BFD6-579C6BA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70523-9EC4-486A-AE81-F40FC97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18F0C9-F2B3-40D8-B053-5CC17D2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4909-82E5-4567-92E3-8A37F10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65480-1A0B-4F15-B4E5-3044DDC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BA2B-4BA4-49B2-9B29-64300C8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34031-D3AD-4B1D-97FC-9C98B38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DE9EB-1364-4609-8C5F-31CB3CD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803C8-CCD7-49D9-A305-4A912E6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97EB94-FED9-4D87-ADBC-FDBBEDDD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6E62-D36A-42E9-82DB-8EEB8B9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6250-55A0-4423-AD91-5285E14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7BDC7F-B99D-4545-8AA4-D5BC16F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150A2-79F4-415D-AF04-654FE2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5D57-8240-4888-A89C-80D2C15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C5DE3-6740-45E0-928E-C03AF3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C92FB-1C6A-437D-8E31-77F59C50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3CF5-B641-42E4-9C95-094EDBD3784D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DFEAD-1A9D-411A-9657-3551588D8E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1537E1B-46C3-42A4-BF1D-3B2460D4E39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47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B2B4-A356-4BA1-91D0-75E0721F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60E0F-9DD9-4D57-ABEC-48CF1B6D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66003-620C-4800-89FB-0EEDFA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4EAEA-C739-4E8E-B0DE-F92FBE2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35DD9-985B-4C11-A9F0-90D3959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594BC-4922-4DCE-B86D-70F354A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7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66FF-85B4-4B1A-B150-B2BBB59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5542F-5037-4705-824E-1966F094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2ED5A-1C30-4931-8D97-2FF9F459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B4AEE-76B1-4009-BAC5-57E848D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FF4A7-9164-496F-BE6C-A27D0CE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9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BBE0B-B93E-4068-B0F0-CC935906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6FC32-BDC5-4809-8E8A-8A5E3C0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78240-0360-402E-A1E7-66B0C58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21E73-500D-4345-A600-874C306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EF1C4-D8B5-4BFB-991D-908F4B4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2351B019-88B3-44EC-86C5-4F3873D2A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5222B21-0E96-45AC-81DF-DC06F9056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CDF4628-7028-4137-B7EA-DA14B6FCE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5007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DD1570-D4A0-4CE8-8089-A2552B5C4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2BA61-5288-4412-95F0-2FB7CA898C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96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95FFD-460C-48E3-94C1-CA75DBD9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B27223-B3C2-49D9-BF5A-0C4ACBA96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801E521-B7D0-44A1-80B2-81D9DFED07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E8E39-5A96-48D6-9DF8-AE2119E4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C2260-16A0-460C-AA86-0B176F7EB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5E641CB-62D8-4A01-AA12-AEBDE991CE2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022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94A09-37F4-4137-BC2F-CB3BF9E1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27120-2A5D-4D8B-9668-C234694CF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AB3AA6-B489-44DA-8F2B-33CBCA1BFA84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92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5FAD9A-B6C7-473E-B46B-A5FC431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C3FB48-EEC2-4318-8D57-D25561B6A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E5EA7D8E-4EB4-44E0-89BB-BBE52F9BA7E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317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1BD4D-C1B5-4FBB-9A7E-BF5B6067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F50341-66A3-45C0-A942-E40BEFC515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074C8A5-922C-4254-A084-6BC588A2F9E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4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FA96A-B5B9-485B-86D4-5EA3C7B2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1F2E-E9BC-4E26-B48E-54CD2915EC50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6287B-4D23-4B76-B67E-646CC2887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E06FC39-52DF-4F0C-8777-BE63480CD5B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63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CE405-3138-4DA9-A2C1-E456B62A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527A6-9870-44B3-BEDA-E3E4D9DD0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823359E-AE30-48DD-AF1B-D61C0E53AE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777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3D8E-A306-4F1F-A6A5-90E89949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6BA46-FD2F-495C-944C-24B47BEAC5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917A592-D659-4B47-8157-22C32ACBF43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73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B15BFE-1488-4881-AE22-FCDCA8A91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D216-2B02-4EA6-B84B-BEDA195B4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2992518-9ED8-434B-B9D4-F20EDABC92F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70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831F3-B180-43B6-9559-983FBA623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A5D73-9937-4B61-86F4-1634246B8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E332A1D-B1AB-4058-B3C5-93EDEA1A4FE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2AD1-E9C5-4533-A27F-AF79CFABB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A53B-9C7C-4D73-8FE9-5CA462B50FF9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9766E9-33E5-42AC-A9CA-3F0558B54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ACF7EB7-71F2-4B18-A93E-3B79A5CCB0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9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B48607-6494-490E-9E66-0F0061D6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345E-2111-46C9-BBBD-DE29186480C8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9E0C0B-D4A3-48D4-9494-1CB2BC6CCC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7D0A27C-5F6F-44BB-8C49-75CE7D3EA2B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2E5D42-37B0-4B41-8D77-74A6B4E39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EF4AA-73D5-444C-BD72-CC7C6E0DECDA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D987E4-8760-45DA-8506-76DC23E3F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7E13A67-1833-4775-80E9-39D926F9E55D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9958C9-2DBB-4C8E-AAD1-676B3C19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0C-694F-4F83-840B-61E7D2111AEF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CD5EAA-16BC-40A6-A06C-D6002A906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022689-91D1-4DD3-9A15-A7C66AE9684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1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8B4B8-6956-4FC5-91C2-9DD7165BF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E4F0-DF4F-407F-B4A9-9DAF2A9157A8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8F7B9-F35E-4C06-B05D-468D9ED5F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197B07-86B6-4D8C-9E62-FC427D482C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A427F-DD56-45A2-8CFD-A424314A4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C7F5-484E-4FAE-BC12-9A7B0AB949D2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F7FA2-91D7-477F-9C85-EF2273BE28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E319695-B868-449E-B28E-9BEEF74E986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61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B2DF07-5525-47D7-8E8C-54961578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7B07C-49A3-4E38-A978-83B8FD1674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9D6F2C19-B88A-45E0-BCD7-92877D4EDA5D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A5B1-2146-4B53-BD84-5FFBFE86FE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B9A25B3-3CE9-4F4C-8034-4C3B6E1C7B2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7FD8DFFD-D81D-4943-9D17-375AB58740F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B3CE3D5-6C51-462B-9B61-4B9063598B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72E0DCDA-4DC2-45E9-A7C2-4A7144E3A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32AB1BD3-2B2B-4E13-B10D-105009D29E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4F3E0B46-3FB4-44EA-ACEF-299CAB59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C3F73-39B1-4EAA-B9C2-4D3B81B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78C9E-D7D7-4363-AC0E-B9B25FC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BB6E3-FFF0-41E3-92AC-09B500A9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CB7B3-ED41-449B-856A-BF54FEB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A6851-A083-4200-B2F3-0760D98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30DD1-C460-4A3A-964D-7EE2949A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9DB3C-5CDD-4B9A-9546-22CBF21B7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F63D60-2500-4A8A-B448-9E201E397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4309CED-EDD5-451A-9309-AFF7689C000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3" name="Line 17">
            <a:extLst>
              <a:ext uri="{FF2B5EF4-FFF2-40B4-BE49-F238E27FC236}">
                <a16:creationId xmlns:a16="http://schemas.microsoft.com/office/drawing/2014/main" id="{C5AB1BB9-E2DB-4256-A996-CB773BED2B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Line 23">
            <a:extLst>
              <a:ext uri="{FF2B5EF4-FFF2-40B4-BE49-F238E27FC236}">
                <a16:creationId xmlns:a16="http://schemas.microsoft.com/office/drawing/2014/main" id="{0F17A281-3166-41C0-B30E-BDF71272D4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55" name="Picture 50" descr="DHBW_d_Stuttgart_Folienmaster_RGB_090615">
            <a:extLst>
              <a:ext uri="{FF2B5EF4-FFF2-40B4-BE49-F238E27FC236}">
                <a16:creationId xmlns:a16="http://schemas.microsoft.com/office/drawing/2014/main" id="{6365D999-5750-4931-A423-6AAB60BB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201101F1-193F-40E2-B1A8-B2A2626AD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  <a:p>
            <a:pPr algn="r">
              <a:spcBef>
                <a:spcPct val="20000"/>
              </a:spcBef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2057" name="Rectangle 56">
            <a:extLst>
              <a:ext uri="{FF2B5EF4-FFF2-40B4-BE49-F238E27FC236}">
                <a16:creationId xmlns:a16="http://schemas.microsoft.com/office/drawing/2014/main" id="{8EBD4E35-4F87-4D3A-ACF7-9EA10757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04DF9C0-8FED-4A5C-9AA5-3BACE920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sz="3600" dirty="0"/>
              <a:t>Modelling Wizard </a:t>
            </a:r>
            <a:r>
              <a:rPr lang="de-DE" altLang="de-DE" sz="3600" dirty="0" err="1"/>
              <a:t>for</a:t>
            </a:r>
            <a:r>
              <a:rPr lang="de-DE" altLang="de-DE" sz="3600" dirty="0"/>
              <a:t> Device </a:t>
            </a:r>
            <a:r>
              <a:rPr lang="de-DE" altLang="de-DE" sz="3600" dirty="0" err="1"/>
              <a:t>Descriptions</a:t>
            </a:r>
            <a:endParaRPr lang="de-DE" altLang="de-DE" sz="3600" dirty="0"/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B074F0F-4E57-460A-8266-FB47BDD80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6788" y="3716338"/>
            <a:ext cx="80184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Software Engineering | </a:t>
            </a:r>
            <a:fld id="{3A82A570-DA67-483A-AE6F-6750694CF7E7}" type="datetime1">
              <a:rPr lang="de-DE" altLang="de-DE" smtClean="0"/>
              <a:t>19.05.2021</a:t>
            </a:fld>
            <a:r>
              <a:rPr lang="de-DE" altLang="de-DE" dirty="0"/>
              <a:t> |</a:t>
            </a:r>
          </a:p>
          <a:p>
            <a:pPr eaLnBrk="1" hangingPunct="1"/>
            <a:r>
              <a:rPr lang="de-DE" altLang="de-DE" dirty="0"/>
              <a:t>Stefan-Nemanja Banov, Timo </a:t>
            </a:r>
            <a:r>
              <a:rPr lang="de-DE" altLang="de-DE" dirty="0" err="1"/>
              <a:t>Zaoral</a:t>
            </a:r>
            <a:r>
              <a:rPr lang="de-DE" altLang="de-DE" dirty="0"/>
              <a:t>, Simon Jess, Jakob Schmidt, Phillip Tran, Tobias Roth | Präsentation 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E75D76C-C2C4-4A48-AC23-AB041C9F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2C761E9-67A3-4694-AC85-C34769B07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Datumsplatzhalter 3">
            <a:extLst>
              <a:ext uri="{FF2B5EF4-FFF2-40B4-BE49-F238E27FC236}">
                <a16:creationId xmlns:a16="http://schemas.microsoft.com/office/drawing/2014/main" id="{0A63EDD4-180C-4100-B60F-AF7D15C795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5D7560-873E-4A11-B999-9EC1DC85140A}" type="datetime1">
              <a:rPr lang="de-DE" altLang="de-DE" smtClean="0"/>
              <a:t>19.05.2021</a:t>
            </a:fld>
            <a:endParaRPr lang="de-DE" altLang="de-DE" sz="1400" dirty="0"/>
          </a:p>
        </p:txBody>
      </p:sp>
      <p:sp>
        <p:nvSpPr>
          <p:cNvPr id="18458" name="Foliennummernplatzhalter 4">
            <a:extLst>
              <a:ext uri="{FF2B5EF4-FFF2-40B4-BE49-F238E27FC236}">
                <a16:creationId xmlns:a16="http://schemas.microsoft.com/office/drawing/2014/main" id="{1ABAD55D-3ED2-4042-BE76-CE26903C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617A91-6B61-4DD1-8903-F7BEEA5F7EFE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pic>
        <p:nvPicPr>
          <p:cNvPr id="18459" name="Picture 26">
            <a:extLst>
              <a:ext uri="{FF2B5EF4-FFF2-40B4-BE49-F238E27FC236}">
                <a16:creationId xmlns:a16="http://schemas.microsoft.com/office/drawing/2014/main" id="{0FC6B68C-6837-41F0-9C5C-B93DA76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">
            <a:extLst>
              <a:ext uri="{FF2B5EF4-FFF2-40B4-BE49-F238E27FC236}">
                <a16:creationId xmlns:a16="http://schemas.microsoft.com/office/drawing/2014/main" id="{BC9AD68D-7041-4CA4-B452-B760FC86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6">
            <a:extLst>
              <a:ext uri="{FF2B5EF4-FFF2-40B4-BE49-F238E27FC236}">
                <a16:creationId xmlns:a16="http://schemas.microsoft.com/office/drawing/2014/main" id="{FD924E8E-FF6B-46F6-B451-D0527EE4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2CF63190-C588-40C3-B516-85BF53A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8">
            <a:extLst>
              <a:ext uri="{FF2B5EF4-FFF2-40B4-BE49-F238E27FC236}">
                <a16:creationId xmlns:a16="http://schemas.microsoft.com/office/drawing/2014/main" id="{1443684A-4F7F-4434-A2D3-6BAA400A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10">
            <a:extLst>
              <a:ext uri="{FF2B5EF4-FFF2-40B4-BE49-F238E27FC236}">
                <a16:creationId xmlns:a16="http://schemas.microsoft.com/office/drawing/2014/main" id="{192D40B5-39E1-4BD6-8325-AA4A2B3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5" name="Rectangle 9">
            <a:extLst>
              <a:ext uri="{FF2B5EF4-FFF2-40B4-BE49-F238E27FC236}">
                <a16:creationId xmlns:a16="http://schemas.microsoft.com/office/drawing/2014/main" id="{30304512-7B2E-4090-94C0-02FF9B5C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Teamvorstellung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60EAA19-B322-4FEA-ACA9-BBAC7519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FA02550-5C61-48F8-A21E-401F309B1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de-DE" altLang="de-DE" dirty="0"/>
              <a:t>Vorstellung des Projekts</a:t>
            </a:r>
          </a:p>
          <a:p>
            <a:pPr>
              <a:buFontTx/>
              <a:buAutoNum type="arabicPeriod"/>
            </a:pPr>
            <a:r>
              <a:rPr lang="de-DE" altLang="de-DE" dirty="0"/>
              <a:t>Produktübersicht</a:t>
            </a:r>
          </a:p>
          <a:p>
            <a:pPr>
              <a:buFontTx/>
              <a:buAutoNum type="arabicPeriod"/>
            </a:pPr>
            <a:r>
              <a:rPr lang="de-DE" altLang="de-DE" dirty="0"/>
              <a:t>Architekturübersicht und Module</a:t>
            </a:r>
          </a:p>
          <a:p>
            <a:pPr>
              <a:buFontTx/>
              <a:buAutoNum type="arabicPeriod"/>
            </a:pPr>
            <a:r>
              <a:rPr lang="de-DE" altLang="de-DE" dirty="0"/>
              <a:t>Testvorgehensweise</a:t>
            </a:r>
          </a:p>
          <a:p>
            <a:pPr>
              <a:buFontTx/>
              <a:buAutoNum type="arabicPeriod"/>
            </a:pPr>
            <a:r>
              <a:rPr lang="de-DE" altLang="de-DE" dirty="0"/>
              <a:t>Live Demo</a:t>
            </a:r>
          </a:p>
          <a:p>
            <a:pPr>
              <a:buFontTx/>
              <a:buAutoNum type="arabicPeriod"/>
            </a:pPr>
            <a:r>
              <a:rPr lang="de-DE" altLang="de-DE" dirty="0"/>
              <a:t>Fazit und Ausblick</a:t>
            </a:r>
          </a:p>
        </p:txBody>
      </p:sp>
      <p:sp>
        <p:nvSpPr>
          <p:cNvPr id="20484" name="Datumsplatzhalter 3">
            <a:extLst>
              <a:ext uri="{FF2B5EF4-FFF2-40B4-BE49-F238E27FC236}">
                <a16:creationId xmlns:a16="http://schemas.microsoft.com/office/drawing/2014/main" id="{A46F7F13-16C7-4F34-8129-B5D7040271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3D077-160D-4153-8186-251702BBFA30}" type="datetime1">
              <a:rPr lang="de-DE" altLang="de-DE" smtClean="0"/>
              <a:t>19.05.2021</a:t>
            </a:fld>
            <a:endParaRPr lang="de-DE" altLang="de-DE" sz="1400" dirty="0"/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720352AB-EDA1-4C35-BAE3-7A8C1D85F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2E66956-711C-472B-9934-AF104A935BC7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CCD67EA-461D-4B4A-9E92-06972444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Agenda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A4-Papier (210 x 297 mm)</PresentationFormat>
  <Paragraphs>48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ＭＳ Ｐゴシック</vt:lpstr>
      <vt:lpstr>Leere Präsentation</vt:lpstr>
      <vt:lpstr>Benutzerdefiniertes Design</vt:lpstr>
      <vt:lpstr>1_Leere Präsentation</vt:lpstr>
      <vt:lpstr>Modelling Wizard for Device Descriptions</vt:lpstr>
      <vt:lpstr>Teamvorstellung </vt:lpstr>
      <vt:lpstr>Agenda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Roth Tobias (inf19202)</cp:lastModifiedBy>
  <cp:revision>99</cp:revision>
  <cp:lastPrinted>2009-06-16T07:45:26Z</cp:lastPrinted>
  <dcterms:modified xsi:type="dcterms:W3CDTF">2021-05-19T10:49:48Z</dcterms:modified>
</cp:coreProperties>
</file>