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CC0-8E11-5246-A928-B9B25FC22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Spatial Awareness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1FF44-5021-5B4E-9884-58118258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7" y="3956279"/>
            <a:ext cx="6579708" cy="1086237"/>
          </a:xfrm>
        </p:spPr>
        <p:txBody>
          <a:bodyPr/>
          <a:lstStyle/>
          <a:p>
            <a:r>
              <a:rPr lang="en-US" dirty="0" err="1"/>
              <a:t>Devansh</a:t>
            </a:r>
            <a:r>
              <a:rPr lang="en-US" dirty="0"/>
              <a:t> Shah , Rishabh </a:t>
            </a:r>
            <a:r>
              <a:rPr lang="en-US" dirty="0" err="1"/>
              <a:t>Leelchand</a:t>
            </a:r>
            <a:r>
              <a:rPr lang="en-US" dirty="0"/>
              <a:t>, Harry Jia, James Hanna</a:t>
            </a:r>
          </a:p>
        </p:txBody>
      </p:sp>
    </p:spTree>
    <p:extLst>
      <p:ext uri="{BB962C8B-B14F-4D97-AF65-F5344CB8AC3E}">
        <p14:creationId xmlns:p14="http://schemas.microsoft.com/office/powerpoint/2010/main" val="124310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374-3973-A045-B1BB-59BBBFA9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66A9-C1EF-5847-A744-381900B3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B3E-C4B2-1243-81DD-719AA3A6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 to the Problem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CC33-E333-3C49-9466-F2D7B807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Spatial awareness refers to one’s ability to aware of objects in their surroundings and their body relative to the objects. It is essential for orientation and movement throughout surroundings. </a:t>
            </a:r>
          </a:p>
          <a:p>
            <a:pPr algn="just"/>
            <a:r>
              <a:rPr lang="en-US" sz="1400" dirty="0"/>
              <a:t>While all senses are required to develop spatial awareness, vision contributes the largest by allowing individuals to visually perceive their surroundings </a:t>
            </a:r>
          </a:p>
          <a:p>
            <a:pPr algn="just"/>
            <a:r>
              <a:rPr lang="en-US" sz="1400" dirty="0"/>
              <a:t>A common issue for individuals with vision impairments is their spatial awareness can be hindered from reduced distance/depth perception from the onset of myopia &amp; presbyopia, to no vision perception due to full blindness. </a:t>
            </a:r>
          </a:p>
          <a:p>
            <a:pPr algn="just"/>
            <a:r>
              <a:rPr lang="en-US" sz="1400" dirty="0"/>
              <a:t>Current aides for this problem include the use of walking sticks, touching objects, listening for surroundings and muscle memory in familiar environments such as walkways in ones’ household. </a:t>
            </a:r>
          </a:p>
        </p:txBody>
      </p:sp>
      <p:pic>
        <p:nvPicPr>
          <p:cNvPr id="1026" name="Picture 2" descr="13 Optical Illusions That Will Blow Your Mind">
            <a:extLst>
              <a:ext uri="{FF2B5EF4-FFF2-40B4-BE49-F238E27FC236}">
                <a16:creationId xmlns:a16="http://schemas.microsoft.com/office/drawing/2014/main" id="{BB42BEE5-1F78-6D4E-A0D1-50D5F814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641" y="2411220"/>
            <a:ext cx="5105445" cy="3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6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FA6C-2C70-B648-B5FE-4F5577E0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 to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B0CF-8798-264E-A0BB-4ACDD2E2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1638300"/>
            <a:ext cx="6524625" cy="45339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Spatial Awareness Program aims to provide a quick and efficient solution that trades vision for touch to develop an individuals’ spatial awareness. </a:t>
            </a:r>
          </a:p>
          <a:p>
            <a:pPr algn="just"/>
            <a:r>
              <a:rPr lang="en-US" dirty="0"/>
              <a:t>The program utilizes a LiDAR laser to scan a room to obtain distance data, for a matrix of data points in front of the individual. The program will then reproduce the scan onto a 3D display that can be felt by the user to allow them to interpret the surrounding  surrounding environment, like pin art. </a:t>
            </a:r>
          </a:p>
          <a:p>
            <a:pPr algn="just"/>
            <a:r>
              <a:rPr lang="en-US" dirty="0"/>
              <a:t>The model we have developed performs this action by utilizing the servos to position the LiDAR at data points and take measurements which are then stored in a matrix. The matrix is then serialized and developed into a visual display in Python. During the scan, the accelerometer monitors the orientation to guarantee a steady scan is conducted while being held by the user. </a:t>
            </a:r>
          </a:p>
        </p:txBody>
      </p:sp>
      <p:pic>
        <p:nvPicPr>
          <p:cNvPr id="2050" name="Picture 2" descr="PinPoint Pin Art 3D Image Maker- Metal Pin Toy to Mould Any Shape | Menkind">
            <a:extLst>
              <a:ext uri="{FF2B5EF4-FFF2-40B4-BE49-F238E27FC236}">
                <a16:creationId xmlns:a16="http://schemas.microsoft.com/office/drawing/2014/main" id="{4E77185D-23AE-8B4C-A02F-569028385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6747" b="3"/>
          <a:stretch/>
        </p:blipFill>
        <p:spPr bwMode="auto">
          <a:xfrm>
            <a:off x="8590075" y="1958643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4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7517-BB2A-E842-BE40-565C36FC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Modules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5249-324B-CE42-8D32-EFC6D60A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5450-1B05-9444-B0B9-142E4DE1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&amp; </a:t>
            </a:r>
            <a:r>
              <a:rPr lang="en-US" dirty="0" err="1"/>
              <a:t>Servometer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CF6A-D767-5148-BAB0-F7DD0E82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743E-27C9-204C-88B5-FDC4E45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Regulation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C98D-19AE-834E-A2DB-3CFD74D8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BFB-E384-1E48-8191-0588B87E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Serialisation</a:t>
            </a:r>
            <a:r>
              <a:rPr lang="en-US" dirty="0"/>
              <a:t> of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F9B6-69B9-5945-86D2-007A3F5E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92C-B58D-984A-9A72-898C55FE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Output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F763-6AEE-6B45-8CBB-58CB79A9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00A-5464-4546-990D-0342272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Testing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BD7-976C-0148-BF2C-A293289A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26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</TotalTime>
  <Words>324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Spatial Awareness Program</vt:lpstr>
      <vt:lpstr>Introduction to the Problem </vt:lpstr>
      <vt:lpstr>Introduction to the Solution</vt:lpstr>
      <vt:lpstr>Main Modules of the Solution</vt:lpstr>
      <vt:lpstr>LiDAR &amp; Servometer Operation</vt:lpstr>
      <vt:lpstr>Orientation Regulation of System</vt:lpstr>
      <vt:lpstr>Serialisation of Output </vt:lpstr>
      <vt:lpstr>Display of Output in Python </vt:lpstr>
      <vt:lpstr>Overview of Testing Procedures</vt:lpstr>
      <vt:lpstr>Demonstration of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Hanna</dc:creator>
  <cp:lastModifiedBy>James Hanna</cp:lastModifiedBy>
  <cp:revision>7</cp:revision>
  <dcterms:created xsi:type="dcterms:W3CDTF">2021-05-28T12:52:32Z</dcterms:created>
  <dcterms:modified xsi:type="dcterms:W3CDTF">2021-05-28T13:45:33Z</dcterms:modified>
</cp:coreProperties>
</file>