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hurricane_usa.jpg"/>
          <p:cNvPicPr/>
          <p:nvPr/>
        </p:nvPicPr>
        <p:blipFill>
          <a:blip r:embed="rId2">
            <a:extLst/>
          </a:blip>
          <a:srcRect l="15410" t="47" r="1297" b="47"/>
          <a:stretch>
            <a:fillRect/>
          </a:stretch>
        </p:blipFill>
        <p:spPr>
          <a:xfrm>
            <a:off x="-1" y="18190"/>
            <a:ext cx="6500254" cy="4872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ss-170710-california-wildfires-se-01_9e6c933d923784777d27d1ad704752cb.nbcnews-ux-2880-1000.jpg"/>
          <p:cNvPicPr/>
          <p:nvPr/>
        </p:nvPicPr>
        <p:blipFill>
          <a:blip r:embed="rId3">
            <a:extLst/>
          </a:blip>
          <a:srcRect l="12427" t="0" r="12427" b="0"/>
          <a:stretch>
            <a:fillRect/>
          </a:stretch>
        </p:blipFill>
        <p:spPr>
          <a:xfrm>
            <a:off x="6506388" y="0"/>
            <a:ext cx="6500253" cy="4872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_650_365.jpg"/>
          <p:cNvPicPr/>
          <p:nvPr/>
        </p:nvPicPr>
        <p:blipFill>
          <a:blip r:embed="rId4">
            <a:extLst/>
          </a:blip>
          <a:srcRect l="12547" t="0" r="12547" b="0"/>
          <a:stretch>
            <a:fillRect/>
          </a:stretch>
        </p:blipFill>
        <p:spPr>
          <a:xfrm>
            <a:off x="-1" y="4873290"/>
            <a:ext cx="6500254" cy="4872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smog.jpg"/>
          <p:cNvPicPr/>
          <p:nvPr/>
        </p:nvPicPr>
        <p:blipFill>
          <a:blip r:embed="rId5">
            <a:extLst/>
          </a:blip>
          <a:srcRect l="12482" t="0" r="12482" b="0"/>
          <a:stretch>
            <a:fillRect/>
          </a:stretch>
        </p:blipFill>
        <p:spPr>
          <a:xfrm>
            <a:off x="6506388" y="4873290"/>
            <a:ext cx="6500253" cy="4872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875029" y="3238500"/>
            <a:ext cx="11254741" cy="327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make people care</a:t>
            </a:r>
            <a:endParaRPr sz="10000"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about our planet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 Kopi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1825312"/>
            <a:ext cx="8890000" cy="6102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creenshot_20171118-21390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7775" y="50800"/>
            <a:ext cx="5429250" cy="96520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</p:pic>
      <p:pic>
        <p:nvPicPr>
          <p:cNvPr id="42" name="earth_happ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20633811">
            <a:off x="9195903" y="909621"/>
            <a:ext cx="5026994" cy="5026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earth_sad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20633811">
            <a:off x="-1218097" y="909621"/>
            <a:ext cx="5026994" cy="50269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creenshot_20171118-20320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7775" y="50800"/>
            <a:ext cx="5429250" cy="96520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creenshot_20171118-2032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7775" y="50800"/>
            <a:ext cx="5429250" cy="96520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creenshot_20171118-213448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7775" y="50800"/>
            <a:ext cx="5429250" cy="96520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creenshot_20171118-215909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7775" y="50800"/>
            <a:ext cx="5429250" cy="96520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creenshot_20171119-09251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7775" y="50800"/>
            <a:ext cx="5429250" cy="96520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