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7" r:id="rId2"/>
    <p:sldId id="258" r:id="rId3"/>
    <p:sldId id="261" r:id="rId4"/>
    <p:sldId id="260" r:id="rId5"/>
    <p:sldId id="273" r:id="rId6"/>
    <p:sldId id="272" r:id="rId7"/>
    <p:sldId id="262" r:id="rId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04C6F-EE63-4569-AAA1-3CF6FD735A8F}" v="16" dt="2023-11-29T21:28:15.35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911" autoAdjust="0"/>
  </p:normalViewPr>
  <p:slideViewPr>
    <p:cSldViewPr snapToGrid="0">
      <p:cViewPr varScale="1">
        <p:scale>
          <a:sx n="82" d="100"/>
          <a:sy n="82" d="100"/>
        </p:scale>
        <p:origin x="206" y="-53"/>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leye, Moradeke F." userId="12756e82-9225-4c7e-933f-61dffadd73c4" providerId="ADAL" clId="{5F904C6F-EE63-4569-AAA1-3CF6FD735A8F}"/>
    <pc:docChg chg="undo custSel addSld delSld modSld sldOrd">
      <pc:chgData name="Adeleye, Moradeke F." userId="12756e82-9225-4c7e-933f-61dffadd73c4" providerId="ADAL" clId="{5F904C6F-EE63-4569-AAA1-3CF6FD735A8F}" dt="2023-11-29T21:31:20.721" v="4520" actId="14100"/>
      <pc:docMkLst>
        <pc:docMk/>
      </pc:docMkLst>
      <pc:sldChg chg="modSp mod">
        <pc:chgData name="Adeleye, Moradeke F." userId="12756e82-9225-4c7e-933f-61dffadd73c4" providerId="ADAL" clId="{5F904C6F-EE63-4569-AAA1-3CF6FD735A8F}" dt="2023-11-29T21:09:40.860" v="4267" actId="20577"/>
        <pc:sldMkLst>
          <pc:docMk/>
          <pc:sldMk cId="706305541" sldId="257"/>
        </pc:sldMkLst>
        <pc:spChg chg="mod">
          <ac:chgData name="Adeleye, Moradeke F." userId="12756e82-9225-4c7e-933f-61dffadd73c4" providerId="ADAL" clId="{5F904C6F-EE63-4569-AAA1-3CF6FD735A8F}" dt="2023-11-29T21:09:40.860" v="4267" actId="20577"/>
          <ac:spMkLst>
            <pc:docMk/>
            <pc:sldMk cId="706305541" sldId="257"/>
            <ac:spMk id="3" creationId="{00000000-0000-0000-0000-000000000000}"/>
          </ac:spMkLst>
        </pc:spChg>
      </pc:sldChg>
      <pc:sldChg chg="modSp mod">
        <pc:chgData name="Adeleye, Moradeke F." userId="12756e82-9225-4c7e-933f-61dffadd73c4" providerId="ADAL" clId="{5F904C6F-EE63-4569-AAA1-3CF6FD735A8F}" dt="2023-11-29T21:25:58.772" v="4418" actId="207"/>
        <pc:sldMkLst>
          <pc:docMk/>
          <pc:sldMk cId="1851896080" sldId="258"/>
        </pc:sldMkLst>
        <pc:spChg chg="mod">
          <ac:chgData name="Adeleye, Moradeke F." userId="12756e82-9225-4c7e-933f-61dffadd73c4" providerId="ADAL" clId="{5F904C6F-EE63-4569-AAA1-3CF6FD735A8F}" dt="2023-11-29T21:25:58.772" v="4418" actId="207"/>
          <ac:spMkLst>
            <pc:docMk/>
            <pc:sldMk cId="1851896080" sldId="258"/>
            <ac:spMk id="3" creationId="{00000000-0000-0000-0000-000000000000}"/>
          </ac:spMkLst>
        </pc:spChg>
      </pc:sldChg>
      <pc:sldChg chg="addSp delSp modSp mod ord">
        <pc:chgData name="Adeleye, Moradeke F." userId="12756e82-9225-4c7e-933f-61dffadd73c4" providerId="ADAL" clId="{5F904C6F-EE63-4569-AAA1-3CF6FD735A8F}" dt="2023-11-27T13:59:06.122" v="4152" actId="207"/>
        <pc:sldMkLst>
          <pc:docMk/>
          <pc:sldMk cId="384888077" sldId="260"/>
        </pc:sldMkLst>
        <pc:spChg chg="mod">
          <ac:chgData name="Adeleye, Moradeke F." userId="12756e82-9225-4c7e-933f-61dffadd73c4" providerId="ADAL" clId="{5F904C6F-EE63-4569-AAA1-3CF6FD735A8F}" dt="2023-11-27T13:43:24.749" v="4005" actId="20577"/>
          <ac:spMkLst>
            <pc:docMk/>
            <pc:sldMk cId="384888077" sldId="260"/>
            <ac:spMk id="2" creationId="{00000000-0000-0000-0000-000000000000}"/>
          </ac:spMkLst>
        </pc:spChg>
        <pc:spChg chg="mod">
          <ac:chgData name="Adeleye, Moradeke F." userId="12756e82-9225-4c7e-933f-61dffadd73c4" providerId="ADAL" clId="{5F904C6F-EE63-4569-AAA1-3CF6FD735A8F}" dt="2023-11-27T13:59:06.122" v="4152" actId="207"/>
          <ac:spMkLst>
            <pc:docMk/>
            <pc:sldMk cId="384888077" sldId="260"/>
            <ac:spMk id="3" creationId="{00000000-0000-0000-0000-000000000000}"/>
          </ac:spMkLst>
        </pc:spChg>
        <pc:picChg chg="add del mod">
          <ac:chgData name="Adeleye, Moradeke F." userId="12756e82-9225-4c7e-933f-61dffadd73c4" providerId="ADAL" clId="{5F904C6F-EE63-4569-AAA1-3CF6FD735A8F}" dt="2023-11-27T13:32:02.575" v="3236" actId="21"/>
          <ac:picMkLst>
            <pc:docMk/>
            <pc:sldMk cId="384888077" sldId="260"/>
            <ac:picMk id="5" creationId="{94FC80DD-A01F-CEDE-585A-40D56258DCF3}"/>
          </ac:picMkLst>
        </pc:picChg>
        <pc:picChg chg="add mod">
          <ac:chgData name="Adeleye, Moradeke F." userId="12756e82-9225-4c7e-933f-61dffadd73c4" providerId="ADAL" clId="{5F904C6F-EE63-4569-AAA1-3CF6FD735A8F}" dt="2023-11-27T13:33:01.967" v="3242" actId="14100"/>
          <ac:picMkLst>
            <pc:docMk/>
            <pc:sldMk cId="384888077" sldId="260"/>
            <ac:picMk id="7" creationId="{0F4A121B-92EE-D7F9-3CAC-0A62CB5159E5}"/>
          </ac:picMkLst>
        </pc:picChg>
      </pc:sldChg>
      <pc:sldChg chg="addSp delSp modSp mod">
        <pc:chgData name="Adeleye, Moradeke F." userId="12756e82-9225-4c7e-933f-61dffadd73c4" providerId="ADAL" clId="{5F904C6F-EE63-4569-AAA1-3CF6FD735A8F}" dt="2023-11-27T13:58:31.150" v="4148" actId="207"/>
        <pc:sldMkLst>
          <pc:docMk/>
          <pc:sldMk cId="4237039325" sldId="261"/>
        </pc:sldMkLst>
        <pc:spChg chg="mod">
          <ac:chgData name="Adeleye, Moradeke F." userId="12756e82-9225-4c7e-933f-61dffadd73c4" providerId="ADAL" clId="{5F904C6F-EE63-4569-AAA1-3CF6FD735A8F}" dt="2023-11-27T13:58:31.150" v="4148" actId="207"/>
          <ac:spMkLst>
            <pc:docMk/>
            <pc:sldMk cId="4237039325" sldId="261"/>
            <ac:spMk id="6" creationId="{00000000-0000-0000-0000-000000000000}"/>
          </ac:spMkLst>
        </pc:spChg>
        <pc:spChg chg="mod">
          <ac:chgData name="Adeleye, Moradeke F." userId="12756e82-9225-4c7e-933f-61dffadd73c4" providerId="ADAL" clId="{5F904C6F-EE63-4569-AAA1-3CF6FD735A8F}" dt="2023-11-27T13:06:31.828" v="2619" actId="14100"/>
          <ac:spMkLst>
            <pc:docMk/>
            <pc:sldMk cId="4237039325" sldId="261"/>
            <ac:spMk id="9" creationId="{00000000-0000-0000-0000-000000000000}"/>
          </ac:spMkLst>
        </pc:spChg>
        <pc:picChg chg="add del mod">
          <ac:chgData name="Adeleye, Moradeke F." userId="12756e82-9225-4c7e-933f-61dffadd73c4" providerId="ADAL" clId="{5F904C6F-EE63-4569-AAA1-3CF6FD735A8F}" dt="2023-11-27T13:51:15.987" v="4141" actId="478"/>
          <ac:picMkLst>
            <pc:docMk/>
            <pc:sldMk cId="4237039325" sldId="261"/>
            <ac:picMk id="3" creationId="{F979680A-0BA1-05C5-0B74-A412E8F76E7D}"/>
          </ac:picMkLst>
        </pc:picChg>
        <pc:picChg chg="add del">
          <ac:chgData name="Adeleye, Moradeke F." userId="12756e82-9225-4c7e-933f-61dffadd73c4" providerId="ADAL" clId="{5F904C6F-EE63-4569-AAA1-3CF6FD735A8F}" dt="2023-11-27T12:36:37.189" v="2601" actId="478"/>
          <ac:picMkLst>
            <pc:docMk/>
            <pc:sldMk cId="4237039325" sldId="261"/>
            <ac:picMk id="7" creationId="{8176F362-AD00-67CF-48C3-AB91B10399C5}"/>
          </ac:picMkLst>
        </pc:picChg>
        <pc:picChg chg="add mod">
          <ac:chgData name="Adeleye, Moradeke F." userId="12756e82-9225-4c7e-933f-61dffadd73c4" providerId="ADAL" clId="{5F904C6F-EE63-4569-AAA1-3CF6FD735A8F}" dt="2023-11-27T13:51:40.837" v="4147" actId="14100"/>
          <ac:picMkLst>
            <pc:docMk/>
            <pc:sldMk cId="4237039325" sldId="261"/>
            <ac:picMk id="8" creationId="{6E12F332-AFAD-DABE-C8F4-96925BDBEEDE}"/>
          </ac:picMkLst>
        </pc:picChg>
      </pc:sldChg>
      <pc:sldChg chg="modSp mod">
        <pc:chgData name="Adeleye, Moradeke F." userId="12756e82-9225-4c7e-933f-61dffadd73c4" providerId="ADAL" clId="{5F904C6F-EE63-4569-AAA1-3CF6FD735A8F}" dt="2023-11-29T21:31:20.721" v="4520" actId="14100"/>
        <pc:sldMkLst>
          <pc:docMk/>
          <pc:sldMk cId="3514341159" sldId="262"/>
        </pc:sldMkLst>
        <pc:spChg chg="mod">
          <ac:chgData name="Adeleye, Moradeke F." userId="12756e82-9225-4c7e-933f-61dffadd73c4" providerId="ADAL" clId="{5F904C6F-EE63-4569-AAA1-3CF6FD735A8F}" dt="2023-11-29T21:26:29.214" v="4421" actId="14100"/>
          <ac:spMkLst>
            <pc:docMk/>
            <pc:sldMk cId="3514341159" sldId="262"/>
            <ac:spMk id="2" creationId="{00000000-0000-0000-0000-000000000000}"/>
          </ac:spMkLst>
        </pc:spChg>
        <pc:spChg chg="mod">
          <ac:chgData name="Adeleye, Moradeke F." userId="12756e82-9225-4c7e-933f-61dffadd73c4" providerId="ADAL" clId="{5F904C6F-EE63-4569-AAA1-3CF6FD735A8F}" dt="2023-11-29T21:31:20.721" v="4520" actId="14100"/>
          <ac:spMkLst>
            <pc:docMk/>
            <pc:sldMk cId="3514341159" sldId="262"/>
            <ac:spMk id="3" creationId="{00000000-0000-0000-0000-000000000000}"/>
          </ac:spMkLst>
        </pc:spChg>
      </pc:sldChg>
      <pc:sldChg chg="del">
        <pc:chgData name="Adeleye, Moradeke F." userId="12756e82-9225-4c7e-933f-61dffadd73c4" providerId="ADAL" clId="{5F904C6F-EE63-4569-AAA1-3CF6FD735A8F}" dt="2023-11-17T12:06:24.277" v="2574" actId="2696"/>
        <pc:sldMkLst>
          <pc:docMk/>
          <pc:sldMk cId="3046085847" sldId="263"/>
        </pc:sldMkLst>
      </pc:sldChg>
      <pc:sldChg chg="del">
        <pc:chgData name="Adeleye, Moradeke F." userId="12756e82-9225-4c7e-933f-61dffadd73c4" providerId="ADAL" clId="{5F904C6F-EE63-4569-AAA1-3CF6FD735A8F}" dt="2023-11-17T12:06:24.277" v="2574" actId="2696"/>
        <pc:sldMkLst>
          <pc:docMk/>
          <pc:sldMk cId="411993636" sldId="264"/>
        </pc:sldMkLst>
      </pc:sldChg>
      <pc:sldChg chg="del">
        <pc:chgData name="Adeleye, Moradeke F." userId="12756e82-9225-4c7e-933f-61dffadd73c4" providerId="ADAL" clId="{5F904C6F-EE63-4569-AAA1-3CF6FD735A8F}" dt="2023-11-17T12:06:24.277" v="2574" actId="2696"/>
        <pc:sldMkLst>
          <pc:docMk/>
          <pc:sldMk cId="2822598965" sldId="265"/>
        </pc:sldMkLst>
      </pc:sldChg>
      <pc:sldChg chg="del">
        <pc:chgData name="Adeleye, Moradeke F." userId="12756e82-9225-4c7e-933f-61dffadd73c4" providerId="ADAL" clId="{5F904C6F-EE63-4569-AAA1-3CF6FD735A8F}" dt="2023-11-17T12:06:24.277" v="2574" actId="2696"/>
        <pc:sldMkLst>
          <pc:docMk/>
          <pc:sldMk cId="4155348868" sldId="266"/>
        </pc:sldMkLst>
      </pc:sldChg>
      <pc:sldChg chg="del">
        <pc:chgData name="Adeleye, Moradeke F." userId="12756e82-9225-4c7e-933f-61dffadd73c4" providerId="ADAL" clId="{5F904C6F-EE63-4569-AAA1-3CF6FD735A8F}" dt="2023-11-17T12:06:24.277" v="2574" actId="2696"/>
        <pc:sldMkLst>
          <pc:docMk/>
          <pc:sldMk cId="3389132344" sldId="267"/>
        </pc:sldMkLst>
      </pc:sldChg>
      <pc:sldChg chg="del">
        <pc:chgData name="Adeleye, Moradeke F." userId="12756e82-9225-4c7e-933f-61dffadd73c4" providerId="ADAL" clId="{5F904C6F-EE63-4569-AAA1-3CF6FD735A8F}" dt="2023-11-17T12:06:06.780" v="2573" actId="2696"/>
        <pc:sldMkLst>
          <pc:docMk/>
          <pc:sldMk cId="1531528155" sldId="268"/>
        </pc:sldMkLst>
      </pc:sldChg>
      <pc:sldChg chg="del">
        <pc:chgData name="Adeleye, Moradeke F." userId="12756e82-9225-4c7e-933f-61dffadd73c4" providerId="ADAL" clId="{5F904C6F-EE63-4569-AAA1-3CF6FD735A8F}" dt="2023-11-17T12:06:00.261" v="2572" actId="2696"/>
        <pc:sldMkLst>
          <pc:docMk/>
          <pc:sldMk cId="3809512885" sldId="269"/>
        </pc:sldMkLst>
      </pc:sldChg>
      <pc:sldChg chg="del">
        <pc:chgData name="Adeleye, Moradeke F." userId="12756e82-9225-4c7e-933f-61dffadd73c4" providerId="ADAL" clId="{5F904C6F-EE63-4569-AAA1-3CF6FD735A8F}" dt="2023-11-17T12:05:55.397" v="2571" actId="2696"/>
        <pc:sldMkLst>
          <pc:docMk/>
          <pc:sldMk cId="687654895" sldId="270"/>
        </pc:sldMkLst>
      </pc:sldChg>
      <pc:sldChg chg="modSp del mod">
        <pc:chgData name="Adeleye, Moradeke F." userId="12756e82-9225-4c7e-933f-61dffadd73c4" providerId="ADAL" clId="{5F904C6F-EE63-4569-AAA1-3CF6FD735A8F}" dt="2023-11-17T10:03:44.527" v="1343" actId="2696"/>
        <pc:sldMkLst>
          <pc:docMk/>
          <pc:sldMk cId="2919077649" sldId="271"/>
        </pc:sldMkLst>
        <pc:spChg chg="mod">
          <ac:chgData name="Adeleye, Moradeke F." userId="12756e82-9225-4c7e-933f-61dffadd73c4" providerId="ADAL" clId="{5F904C6F-EE63-4569-AAA1-3CF6FD735A8F}" dt="2023-11-17T09:52:55.656" v="802" actId="20577"/>
          <ac:spMkLst>
            <pc:docMk/>
            <pc:sldMk cId="2919077649" sldId="271"/>
            <ac:spMk id="2" creationId="{7FBB5351-3119-A175-3FE0-433A8CDD66FB}"/>
          </ac:spMkLst>
        </pc:spChg>
        <pc:spChg chg="mod">
          <ac:chgData name="Adeleye, Moradeke F." userId="12756e82-9225-4c7e-933f-61dffadd73c4" providerId="ADAL" clId="{5F904C6F-EE63-4569-AAA1-3CF6FD735A8F}" dt="2023-11-17T09:56:50.111" v="1309" actId="20577"/>
          <ac:spMkLst>
            <pc:docMk/>
            <pc:sldMk cId="2919077649" sldId="271"/>
            <ac:spMk id="3" creationId="{AF7BC1A9-9EFF-09E5-7E98-77989E94B68A}"/>
          </ac:spMkLst>
        </pc:spChg>
      </pc:sldChg>
      <pc:sldChg chg="modSp mod">
        <pc:chgData name="Adeleye, Moradeke F." userId="12756e82-9225-4c7e-933f-61dffadd73c4" providerId="ADAL" clId="{5F904C6F-EE63-4569-AAA1-3CF6FD735A8F}" dt="2023-11-29T21:25:30.130" v="4417" actId="20577"/>
        <pc:sldMkLst>
          <pc:docMk/>
          <pc:sldMk cId="2851531446" sldId="272"/>
        </pc:sldMkLst>
        <pc:spChg chg="mod">
          <ac:chgData name="Adeleye, Moradeke F." userId="12756e82-9225-4c7e-933f-61dffadd73c4" providerId="ADAL" clId="{5F904C6F-EE63-4569-AAA1-3CF6FD735A8F}" dt="2023-11-27T13:58:47.189" v="4150" actId="207"/>
          <ac:spMkLst>
            <pc:docMk/>
            <pc:sldMk cId="2851531446" sldId="272"/>
            <ac:spMk id="2" creationId="{B08AAEA9-256B-4CB9-E7E2-2A925F0A670E}"/>
          </ac:spMkLst>
        </pc:spChg>
        <pc:spChg chg="mod">
          <ac:chgData name="Adeleye, Moradeke F." userId="12756e82-9225-4c7e-933f-61dffadd73c4" providerId="ADAL" clId="{5F904C6F-EE63-4569-AAA1-3CF6FD735A8F}" dt="2023-11-29T21:25:30.130" v="4417" actId="20577"/>
          <ac:spMkLst>
            <pc:docMk/>
            <pc:sldMk cId="2851531446" sldId="272"/>
            <ac:spMk id="3" creationId="{A3800AA5-5226-88CA-C9D1-F76F2A607D2C}"/>
          </ac:spMkLst>
        </pc:spChg>
      </pc:sldChg>
      <pc:sldChg chg="addSp delSp modSp new mod">
        <pc:chgData name="Adeleye, Moradeke F." userId="12756e82-9225-4c7e-933f-61dffadd73c4" providerId="ADAL" clId="{5F904C6F-EE63-4569-AAA1-3CF6FD735A8F}" dt="2023-11-27T13:58:39.118" v="4149" actId="207"/>
        <pc:sldMkLst>
          <pc:docMk/>
          <pc:sldMk cId="2429156268" sldId="273"/>
        </pc:sldMkLst>
        <pc:spChg chg="mod">
          <ac:chgData name="Adeleye, Moradeke F." userId="12756e82-9225-4c7e-933f-61dffadd73c4" providerId="ADAL" clId="{5F904C6F-EE63-4569-AAA1-3CF6FD735A8F}" dt="2023-11-27T13:43:53.845" v="4063" actId="20577"/>
          <ac:spMkLst>
            <pc:docMk/>
            <pc:sldMk cId="2429156268" sldId="273"/>
            <ac:spMk id="2" creationId="{AD8C54D5-9B24-DF04-8B11-C426159148E4}"/>
          </ac:spMkLst>
        </pc:spChg>
        <pc:spChg chg="mod">
          <ac:chgData name="Adeleye, Moradeke F." userId="12756e82-9225-4c7e-933f-61dffadd73c4" providerId="ADAL" clId="{5F904C6F-EE63-4569-AAA1-3CF6FD735A8F}" dt="2023-11-27T13:58:39.118" v="4149" actId="207"/>
          <ac:spMkLst>
            <pc:docMk/>
            <pc:sldMk cId="2429156268" sldId="273"/>
            <ac:spMk id="3" creationId="{0F39F51E-8A3C-5037-ECDE-93110EE58182}"/>
          </ac:spMkLst>
        </pc:spChg>
        <pc:spChg chg="add del">
          <ac:chgData name="Adeleye, Moradeke F." userId="12756e82-9225-4c7e-933f-61dffadd73c4" providerId="ADAL" clId="{5F904C6F-EE63-4569-AAA1-3CF6FD735A8F}" dt="2023-11-17T10:02:12.698" v="1338" actId="931"/>
          <ac:spMkLst>
            <pc:docMk/>
            <pc:sldMk cId="2429156268" sldId="273"/>
            <ac:spMk id="4" creationId="{43A05689-C1C0-A1A0-8E60-72C367B88AF3}"/>
          </ac:spMkLst>
        </pc:spChg>
        <pc:spChg chg="add del mod">
          <ac:chgData name="Adeleye, Moradeke F." userId="12756e82-9225-4c7e-933f-61dffadd73c4" providerId="ADAL" clId="{5F904C6F-EE63-4569-AAA1-3CF6FD735A8F}" dt="2023-11-27T13:45:03.401" v="4090" actId="931"/>
          <ac:spMkLst>
            <pc:docMk/>
            <pc:sldMk cId="2429156268" sldId="273"/>
            <ac:spMk id="5" creationId="{AF3E9106-51FF-27D4-DF90-0811501F0336}"/>
          </ac:spMkLst>
        </pc:spChg>
        <pc:spChg chg="add del mod">
          <ac:chgData name="Adeleye, Moradeke F." userId="12756e82-9225-4c7e-933f-61dffadd73c4" providerId="ADAL" clId="{5F904C6F-EE63-4569-AAA1-3CF6FD735A8F}" dt="2023-11-27T13:47:04.959" v="4109" actId="22"/>
          <ac:spMkLst>
            <pc:docMk/>
            <pc:sldMk cId="2429156268" sldId="273"/>
            <ac:spMk id="13" creationId="{BCA361ED-DF65-6069-B664-0CCF3AE2404E}"/>
          </ac:spMkLst>
        </pc:spChg>
        <pc:spChg chg="add del mod">
          <ac:chgData name="Adeleye, Moradeke F." userId="12756e82-9225-4c7e-933f-61dffadd73c4" providerId="ADAL" clId="{5F904C6F-EE63-4569-AAA1-3CF6FD735A8F}" dt="2023-11-27T13:47:28.048" v="4112" actId="931"/>
          <ac:spMkLst>
            <pc:docMk/>
            <pc:sldMk cId="2429156268" sldId="273"/>
            <ac:spMk id="17" creationId="{A05522A3-0C0F-010A-B305-8E720209DCF4}"/>
          </ac:spMkLst>
        </pc:spChg>
        <pc:spChg chg="add del mod">
          <ac:chgData name="Adeleye, Moradeke F." userId="12756e82-9225-4c7e-933f-61dffadd73c4" providerId="ADAL" clId="{5F904C6F-EE63-4569-AAA1-3CF6FD735A8F}" dt="2023-11-27T13:48:45.982" v="4118" actId="931"/>
          <ac:spMkLst>
            <pc:docMk/>
            <pc:sldMk cId="2429156268" sldId="273"/>
            <ac:spMk id="21" creationId="{ED3377D5-906B-60A0-6CB0-04239ED056B5}"/>
          </ac:spMkLst>
        </pc:spChg>
        <pc:picChg chg="add del mod">
          <ac:chgData name="Adeleye, Moradeke F." userId="12756e82-9225-4c7e-933f-61dffadd73c4" providerId="ADAL" clId="{5F904C6F-EE63-4569-AAA1-3CF6FD735A8F}" dt="2023-11-27T13:49:10.840" v="4124" actId="478"/>
          <ac:picMkLst>
            <pc:docMk/>
            <pc:sldMk cId="2429156268" sldId="273"/>
            <ac:picMk id="6" creationId="{0D18B2E8-E3CD-B5B8-AADA-2F436E4AD96B}"/>
          </ac:picMkLst>
        </pc:picChg>
        <pc:picChg chg="add del mod">
          <ac:chgData name="Adeleye, Moradeke F." userId="12756e82-9225-4c7e-933f-61dffadd73c4" providerId="ADAL" clId="{5F904C6F-EE63-4569-AAA1-3CF6FD735A8F}" dt="2023-11-17T10:01:48.601" v="1337" actId="931"/>
          <ac:picMkLst>
            <pc:docMk/>
            <pc:sldMk cId="2429156268" sldId="273"/>
            <ac:picMk id="6" creationId="{6D19852F-D99C-E389-2EDF-AD126B4E45D0}"/>
          </ac:picMkLst>
        </pc:picChg>
        <pc:picChg chg="add del mod">
          <ac:chgData name="Adeleye, Moradeke F." userId="12756e82-9225-4c7e-933f-61dffadd73c4" providerId="ADAL" clId="{5F904C6F-EE63-4569-AAA1-3CF6FD735A8F}" dt="2023-11-27T13:32:08.357" v="3237" actId="478"/>
          <ac:picMkLst>
            <pc:docMk/>
            <pc:sldMk cId="2429156268" sldId="273"/>
            <ac:picMk id="8" creationId="{7E14C56F-570B-7D0C-9B04-D85C2F1BDE66}"/>
          </ac:picMkLst>
        </pc:picChg>
        <pc:picChg chg="add del mod">
          <ac:chgData name="Adeleye, Moradeke F." userId="12756e82-9225-4c7e-933f-61dffadd73c4" providerId="ADAL" clId="{5F904C6F-EE63-4569-AAA1-3CF6FD735A8F}" dt="2023-11-27T13:45:23.478" v="4097" actId="478"/>
          <ac:picMkLst>
            <pc:docMk/>
            <pc:sldMk cId="2429156268" sldId="273"/>
            <ac:picMk id="9" creationId="{B70C577D-1317-78E9-AA21-1889EDF4D6E1}"/>
          </ac:picMkLst>
        </pc:picChg>
        <pc:picChg chg="add del mod">
          <ac:chgData name="Adeleye, Moradeke F." userId="12756e82-9225-4c7e-933f-61dffadd73c4" providerId="ADAL" clId="{5F904C6F-EE63-4569-AAA1-3CF6FD735A8F}" dt="2023-11-27T13:46:32.622" v="4105" actId="478"/>
          <ac:picMkLst>
            <pc:docMk/>
            <pc:sldMk cId="2429156268" sldId="273"/>
            <ac:picMk id="11" creationId="{30E5BA9F-6083-4C9D-5202-FFDC8A24C27E}"/>
          </ac:picMkLst>
        </pc:picChg>
        <pc:picChg chg="add del mod ord">
          <ac:chgData name="Adeleye, Moradeke F." userId="12756e82-9225-4c7e-933f-61dffadd73c4" providerId="ADAL" clId="{5F904C6F-EE63-4569-AAA1-3CF6FD735A8F}" dt="2023-11-27T13:47:07.074" v="4110" actId="478"/>
          <ac:picMkLst>
            <pc:docMk/>
            <pc:sldMk cId="2429156268" sldId="273"/>
            <ac:picMk id="15" creationId="{E8914408-EBDE-2E96-E279-947A11795833}"/>
          </ac:picMkLst>
        </pc:picChg>
        <pc:picChg chg="add del mod">
          <ac:chgData name="Adeleye, Moradeke F." userId="12756e82-9225-4c7e-933f-61dffadd73c4" providerId="ADAL" clId="{5F904C6F-EE63-4569-AAA1-3CF6FD735A8F}" dt="2023-11-27T13:48:34.659" v="4117" actId="478"/>
          <ac:picMkLst>
            <pc:docMk/>
            <pc:sldMk cId="2429156268" sldId="273"/>
            <ac:picMk id="19" creationId="{37A1D8D6-40C4-5BEB-2BDF-3808C78B40A0}"/>
          </ac:picMkLst>
        </pc:picChg>
        <pc:picChg chg="add mod">
          <ac:chgData name="Adeleye, Moradeke F." userId="12756e82-9225-4c7e-933f-61dffadd73c4" providerId="ADAL" clId="{5F904C6F-EE63-4569-AAA1-3CF6FD735A8F}" dt="2023-11-27T13:49:53.560" v="4132" actId="14100"/>
          <ac:picMkLst>
            <pc:docMk/>
            <pc:sldMk cId="2429156268" sldId="273"/>
            <ac:picMk id="23" creationId="{B2E41851-FE70-BA2E-0979-98E5FABF481C}"/>
          </ac:picMkLst>
        </pc:picChg>
        <pc:picChg chg="add mod">
          <ac:chgData name="Adeleye, Moradeke F." userId="12756e82-9225-4c7e-933f-61dffadd73c4" providerId="ADAL" clId="{5F904C6F-EE63-4569-AAA1-3CF6FD735A8F}" dt="2023-11-27T13:49:37.292" v="4130" actId="14100"/>
          <ac:picMkLst>
            <pc:docMk/>
            <pc:sldMk cId="2429156268" sldId="273"/>
            <ac:picMk id="25" creationId="{8885BD23-263A-42DA-EF8E-26452D190A3F}"/>
          </ac:picMkLst>
        </pc:picChg>
      </pc:sldChg>
      <pc:sldChg chg="new del">
        <pc:chgData name="Adeleye, Moradeke F." userId="12756e82-9225-4c7e-933f-61dffadd73c4" providerId="ADAL" clId="{5F904C6F-EE63-4569-AAA1-3CF6FD735A8F}" dt="2023-11-17T12:06:32.422" v="2575" actId="2696"/>
        <pc:sldMkLst>
          <pc:docMk/>
          <pc:sldMk cId="2206935649" sldId="2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29/11/2023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29/11/2023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r>
              <a:rPr lang="en-GB" dirty="0"/>
              <a:t>How presentation will benefit audience: Adult learners are more interested in a subject if they know how or why it is important to them.</a:t>
            </a:r>
          </a:p>
          <a:p>
            <a:pPr marL="171450" indent="-171450" rtl="0">
              <a:buFont typeface="Arial" panose="020B0604020202020204" pitchFamily="34" charset="0"/>
              <a:buChar char="•"/>
            </a:pPr>
            <a:r>
              <a:rPr lang="en-GB"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3</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dirty="0"/>
              <a:t>Example objectives</a:t>
            </a:r>
          </a:p>
          <a:p>
            <a:pPr marL="0" indent="0" rtl="0">
              <a:buFont typeface="Arial" panose="020B0604020202020204" pitchFamily="34" charset="0"/>
              <a:buNone/>
            </a:pPr>
            <a:r>
              <a:rPr lang="en-GB" dirty="0"/>
              <a:t>At the end of this lesson, you will be able to:</a:t>
            </a:r>
          </a:p>
          <a:p>
            <a:pPr marL="171450" indent="-171450" rtl="0">
              <a:buFont typeface="Arial" panose="020B0604020202020204" pitchFamily="34" charset="0"/>
              <a:buChar char="•"/>
            </a:pPr>
            <a:r>
              <a:rPr lang="en-GB" dirty="0"/>
              <a:t>Save files to the team Web server.</a:t>
            </a:r>
          </a:p>
          <a:p>
            <a:pPr marL="171450" indent="-171450" rtl="0">
              <a:buFont typeface="Arial" panose="020B0604020202020204" pitchFamily="34" charset="0"/>
              <a:buChar char="•"/>
            </a:pPr>
            <a:r>
              <a:rPr lang="en-GB" dirty="0"/>
              <a:t>Move files to different locations on the team Web server.</a:t>
            </a:r>
          </a:p>
          <a:p>
            <a:pPr marL="171450" indent="-171450" rtl="0">
              <a:buFont typeface="Arial" panose="020B0604020202020204" pitchFamily="34" charset="0"/>
              <a:buChar char="•"/>
            </a:pPr>
            <a:r>
              <a:rPr lang="en-GB" dirty="0"/>
              <a:t>Share files on the team Web server.</a:t>
            </a:r>
          </a:p>
          <a:p>
            <a:pPr rtl="0"/>
            <a:endParaRPr lang="en-GB" dirty="0"/>
          </a:p>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7</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US"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US"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29/11/2023</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29/11/2023</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29/11/2023</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29/11/2023</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US"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US"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29/11/2023</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29/11/2023</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US"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US"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29/11/2023</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US"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29/11/2023</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29/11/2023</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US" noProof="0"/>
              <a:t>Click to edit Master text styles</a:t>
            </a:r>
          </a:p>
          <a:p>
            <a:pPr lvl="1" rtl="0" eaLnBrk="1" latinLnBrk="0" hangingPunct="1"/>
            <a:r>
              <a:rPr lang="en-US" noProof="0"/>
              <a:t>Second level</a:t>
            </a:r>
          </a:p>
          <a:p>
            <a:pPr lvl="2" rtl="0" eaLnBrk="1" latinLnBrk="0" hangingPunct="1"/>
            <a:r>
              <a:rPr lang="en-US" noProof="0"/>
              <a:t>Third level</a:t>
            </a:r>
          </a:p>
          <a:p>
            <a:pPr lvl="3" rtl="0" eaLnBrk="1" latinLnBrk="0" hangingPunct="1"/>
            <a:r>
              <a:rPr lang="en-US" noProof="0"/>
              <a:t>Fourth level</a:t>
            </a:r>
          </a:p>
          <a:p>
            <a:pPr lvl="4" rtl="0" eaLnBrk="1" latinLnBrk="0" hangingPunct="1"/>
            <a:r>
              <a:rPr lang="en-US"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29/11/2023</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US"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29/11/2023</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US"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29/11/2023</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rtl="0"/>
            <a:r>
              <a:rPr lang="en-GB" dirty="0"/>
              <a:t>The Unique Housing Patterns of the Asian Population in the United Kingdom</a:t>
            </a:r>
          </a:p>
        </p:txBody>
      </p:sp>
      <p:sp>
        <p:nvSpPr>
          <p:cNvPr id="3" name="Subtitle 2"/>
          <p:cNvSpPr>
            <a:spLocks noGrp="1"/>
          </p:cNvSpPr>
          <p:nvPr>
            <p:ph type="subTitle" idx="1"/>
          </p:nvPr>
        </p:nvSpPr>
        <p:spPr>
          <a:xfrm>
            <a:off x="609600" y="3899938"/>
            <a:ext cx="6604000" cy="2435548"/>
          </a:xfrm>
        </p:spPr>
        <p:txBody>
          <a:bodyPr rtlCol="0">
            <a:normAutofit fontScale="77500" lnSpcReduction="20000"/>
          </a:bodyPr>
          <a:lstStyle/>
          <a:p>
            <a:pPr algn="l"/>
            <a:endParaRPr lang="en-GB" sz="1800" b="0" i="0" u="none" strike="noStrike" baseline="0" dirty="0">
              <a:solidFill>
                <a:srgbClr val="000000"/>
              </a:solidFill>
              <a:latin typeface="Times New Roman" panose="02020603050405020304" pitchFamily="18" charset="0"/>
            </a:endParaRPr>
          </a:p>
          <a:p>
            <a:r>
              <a:rPr lang="en-GB" sz="1800" b="1" i="0" u="none" strike="noStrike" baseline="0" dirty="0">
                <a:solidFill>
                  <a:srgbClr val="000000"/>
                </a:solidFill>
                <a:latin typeface="Times New Roman" panose="02020603050405020304" pitchFamily="18" charset="0"/>
              </a:rPr>
              <a:t> </a:t>
            </a:r>
            <a:r>
              <a:rPr lang="en-GB" sz="2900" b="1" i="0" u="none" strike="noStrike" baseline="0" dirty="0">
                <a:latin typeface="+mj-lt"/>
              </a:rPr>
              <a:t>7CS034 – Data Science</a:t>
            </a:r>
          </a:p>
          <a:p>
            <a:r>
              <a:rPr lang="en-GB" sz="2900" b="1" i="0" u="none" strike="noStrike" baseline="0" dirty="0">
                <a:latin typeface="+mj-lt"/>
              </a:rPr>
              <a:t>School of Mathematics and Computer Science </a:t>
            </a:r>
          </a:p>
          <a:p>
            <a:r>
              <a:rPr lang="en-GB" sz="2900" b="1" i="0" u="none" strike="noStrike" baseline="0" dirty="0">
                <a:latin typeface="+mj-lt"/>
              </a:rPr>
              <a:t>Faculty of Science and Engineering </a:t>
            </a:r>
          </a:p>
          <a:p>
            <a:r>
              <a:rPr lang="en-GB" sz="2900" b="1" dirty="0">
                <a:latin typeface="+mj-lt"/>
              </a:rPr>
              <a:t>Coursework Assessment</a:t>
            </a:r>
          </a:p>
          <a:p>
            <a:pPr rtl="0"/>
            <a:r>
              <a:rPr lang="en-GB" sz="2900" b="1" dirty="0">
                <a:latin typeface="+mj-lt"/>
              </a:rPr>
              <a:t>Presented by</a:t>
            </a:r>
          </a:p>
          <a:p>
            <a:pPr rtl="0"/>
            <a:r>
              <a:rPr lang="en-GB" sz="2900" b="1" dirty="0">
                <a:latin typeface="+mj-lt"/>
              </a:rPr>
              <a:t>Moradeke Adeleye</a:t>
            </a:r>
          </a:p>
          <a:p>
            <a:pPr rtl="0"/>
            <a:r>
              <a:rPr lang="en-GB" sz="2900" b="1" dirty="0">
                <a:latin typeface="+mj-lt"/>
              </a:rPr>
              <a:t>2229810</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fontScale="92500" lnSpcReduction="10000"/>
          </a:bodyPr>
          <a:lstStyle/>
          <a:p>
            <a:pPr rtl="0"/>
            <a:endParaRPr lang="en-GB" b="0" i="0" dirty="0">
              <a:solidFill>
                <a:srgbClr val="0F0F0F"/>
              </a:solidFill>
              <a:effectLst/>
              <a:latin typeface="Söhne"/>
            </a:endParaRPr>
          </a:p>
          <a:p>
            <a:r>
              <a:rPr lang="en-GB" dirty="0"/>
              <a:t>The UK has become more ethnically diverse in the past few decades (Warwick, 2022). </a:t>
            </a:r>
          </a:p>
          <a:p>
            <a:r>
              <a:rPr lang="en-GB" dirty="0"/>
              <a:t>Data modified from the 2021 Population Census held in England was analysed using R tools(</a:t>
            </a:r>
            <a:r>
              <a:rPr lang="fr-FR" b="0" i="0" dirty="0">
                <a:effectLst/>
                <a:latin typeface="Georgia" panose="02040502050405020303" pitchFamily="18" charset="0"/>
              </a:rPr>
              <a:t>v1.2.1; </a:t>
            </a:r>
            <a:r>
              <a:rPr lang="fr-FR" b="0" i="0" dirty="0" err="1">
                <a:effectLst/>
                <a:latin typeface="Georgia" panose="02040502050405020303" pitchFamily="18" charset="0"/>
              </a:rPr>
              <a:t>Appelhans</a:t>
            </a:r>
            <a:r>
              <a:rPr lang="fr-FR" b="0" i="0" dirty="0">
                <a:effectLst/>
                <a:latin typeface="Georgia" panose="02040502050405020303" pitchFamily="18" charset="0"/>
              </a:rPr>
              <a:t> et al., 2015).</a:t>
            </a:r>
          </a:p>
          <a:p>
            <a:r>
              <a:rPr lang="en-GB" dirty="0">
                <a:effectLst/>
              </a:rPr>
              <a:t>T</a:t>
            </a:r>
            <a:r>
              <a:rPr lang="en-GB" dirty="0"/>
              <a:t>he unique housing patterns of the Asians stands out as a compelling narrative that is more than just spatial arrangements.</a:t>
            </a:r>
            <a:endParaRPr lang="en-GB" b="0" i="0" dirty="0">
              <a:latin typeface="Georgia" panose="02040502050405020303" pitchFamily="18" charset="0"/>
            </a:endParaRPr>
          </a:p>
          <a:p>
            <a:r>
              <a:rPr lang="en-GB" dirty="0"/>
              <a:t>This report presents  some interesting insights  discovered using the data, shedding light on the interplay of culture, family life and economic realities within this community. </a:t>
            </a:r>
          </a:p>
          <a:p>
            <a:pPr marL="109728" indent="0">
              <a:buNone/>
            </a:pPr>
            <a:r>
              <a:rPr lang="en-GB" b="0" i="0" dirty="0">
                <a:effectLst/>
                <a:latin typeface="Söhne"/>
              </a:rPr>
              <a:t>.</a:t>
            </a:r>
            <a:endParaRPr lang="en-GB" dirty="0"/>
          </a:p>
          <a:p>
            <a:endParaRPr lang="en-GB" dirty="0"/>
          </a:p>
          <a:p>
            <a:pPr marL="109728" indent="0">
              <a:buNone/>
            </a:pPr>
            <a:endParaRPr lang="en-GB" dirty="0"/>
          </a:p>
          <a:p>
            <a:pPr rtl="0"/>
            <a:endParaRPr lang="en-GB" dirty="0">
              <a:solidFill>
                <a:srgbClr val="0F0F0F"/>
              </a:solidFill>
              <a:latin typeface="Söhne"/>
            </a:endParaRP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1143000"/>
            <a:ext cx="5384800" cy="1066800"/>
          </a:xfrm>
        </p:spPr>
        <p:txBody>
          <a:bodyPr rtlCol="0"/>
          <a:lstStyle/>
          <a:p>
            <a:pPr rtl="0"/>
            <a:r>
              <a:rPr lang="en-GB" dirty="0"/>
              <a:t> Living in Shared Spaces</a:t>
            </a:r>
          </a:p>
        </p:txBody>
      </p:sp>
      <p:sp>
        <p:nvSpPr>
          <p:cNvPr id="6" name="Text Placeholder 5"/>
          <p:cNvSpPr>
            <a:spLocks noGrp="1"/>
          </p:cNvSpPr>
          <p:nvPr>
            <p:ph sz="half" idx="1"/>
          </p:nvPr>
        </p:nvSpPr>
        <p:spPr/>
        <p:txBody>
          <a:bodyPr rtlCol="0">
            <a:normAutofit lnSpcReduction="10000"/>
          </a:bodyPr>
          <a:lstStyle/>
          <a:p>
            <a:pPr algn="just"/>
            <a:r>
              <a:rPr lang="en-GB" b="0" i="0" dirty="0">
                <a:effectLst/>
                <a:latin typeface="Söhne"/>
              </a:rPr>
              <a:t>This  analysis illustrates the prevalent housing pattern among Asians in the UK, characterized by a shared usage of bathrooms, toilets, and kitchens with other households.  This portrays a kind of communal living. </a:t>
            </a:r>
          </a:p>
          <a:p>
            <a:pPr algn="just"/>
            <a:r>
              <a:rPr lang="en-GB" dirty="0">
                <a:latin typeface="Söhne"/>
              </a:rPr>
              <a:t>The Asians are known for their group-oriented practices, having a close-knit relationship. They have a cultural conception of family,   and place great importance on the role of the extended family. </a:t>
            </a:r>
          </a:p>
          <a:p>
            <a:pPr algn="just"/>
            <a:r>
              <a:rPr lang="en-GB" dirty="0">
                <a:latin typeface="Söhne"/>
              </a:rPr>
              <a:t>Moreover, for most ethnic minorities in the UK, it  is practical to live in clusters that are relatively culturally homogenous (Jackson and Smith, 1981)</a:t>
            </a:r>
          </a:p>
          <a:p>
            <a:pPr marL="109728" indent="0">
              <a:buNone/>
            </a:pPr>
            <a:endParaRPr lang="en-GB" dirty="0"/>
          </a:p>
        </p:txBody>
      </p:sp>
      <p:pic>
        <p:nvPicPr>
          <p:cNvPr id="4" name="Content Placeholder 3">
            <a:extLst>
              <a:ext uri="{FF2B5EF4-FFF2-40B4-BE49-F238E27FC236}">
                <a16:creationId xmlns:a16="http://schemas.microsoft.com/office/drawing/2014/main" id="{C623792A-C4A1-70DA-30CF-42854EC61085}"/>
              </a:ext>
            </a:extLst>
          </p:cNvPr>
          <p:cNvPicPr>
            <a:picLocks noGrp="1" noChangeAspect="1"/>
          </p:cNvPicPr>
          <p:nvPr>
            <p:ph sz="half" idx="2"/>
          </p:nvPr>
        </p:nvPicPr>
        <p:blipFill>
          <a:blip r:embed="rId3"/>
          <a:stretch>
            <a:fillRect/>
          </a:stretch>
        </p:blipFill>
        <p:spPr>
          <a:xfrm>
            <a:off x="6238010" y="4045457"/>
            <a:ext cx="5303980" cy="749873"/>
          </a:xfrm>
        </p:spPr>
      </p:pic>
      <p:pic>
        <p:nvPicPr>
          <p:cNvPr id="8" name="Picture 7" descr="A graph of different colored bars&#10;&#10;Description automatically generated">
            <a:extLst>
              <a:ext uri="{FF2B5EF4-FFF2-40B4-BE49-F238E27FC236}">
                <a16:creationId xmlns:a16="http://schemas.microsoft.com/office/drawing/2014/main" id="{6E12F332-AFAD-DABE-C8F4-96925BDBE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50" y="528232"/>
            <a:ext cx="5623249" cy="6329768"/>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6257731" cy="1066800"/>
          </a:xfrm>
        </p:spPr>
        <p:txBody>
          <a:bodyPr rtlCol="0">
            <a:normAutofit fontScale="90000"/>
          </a:bodyPr>
          <a:lstStyle/>
          <a:p>
            <a:pPr rtl="0"/>
            <a:r>
              <a:rPr lang="en-GB" dirty="0"/>
              <a:t>Large Households and Low Income</a:t>
            </a:r>
          </a:p>
        </p:txBody>
      </p:sp>
      <p:sp>
        <p:nvSpPr>
          <p:cNvPr id="3" name="Content Placeholder 2"/>
          <p:cNvSpPr>
            <a:spLocks noGrp="1"/>
          </p:cNvSpPr>
          <p:nvPr>
            <p:ph idx="1"/>
          </p:nvPr>
        </p:nvSpPr>
        <p:spPr>
          <a:xfrm>
            <a:off x="609600" y="2249424"/>
            <a:ext cx="6136433" cy="4325112"/>
          </a:xfrm>
        </p:spPr>
        <p:txBody>
          <a:bodyPr rtlCol="0">
            <a:normAutofit fontScale="77500" lnSpcReduction="20000"/>
          </a:bodyPr>
          <a:lstStyle/>
          <a:p>
            <a:pPr algn="just" rtl="0"/>
            <a:r>
              <a:rPr lang="en-GB" b="0" i="0" dirty="0">
                <a:effectLst/>
                <a:latin typeface="Söhne"/>
              </a:rPr>
              <a:t>One of the striking revelations is that despite the </a:t>
            </a:r>
          </a:p>
          <a:p>
            <a:pPr algn="just"/>
            <a:r>
              <a:rPr lang="en-GB" b="0" i="0" dirty="0">
                <a:effectLst/>
                <a:latin typeface="Söhne"/>
              </a:rPr>
              <a:t>the rich </a:t>
            </a:r>
            <a:r>
              <a:rPr lang="en-GB" dirty="0">
                <a:latin typeface="Söhne"/>
              </a:rPr>
              <a:t>family life of the Asians, it is apparent that there exists  contrasting  economic challenges. </a:t>
            </a:r>
          </a:p>
          <a:p>
            <a:pPr algn="just"/>
            <a:r>
              <a:rPr lang="en-GB" dirty="0">
                <a:latin typeface="Söhne"/>
              </a:rPr>
              <a:t>Findings from the analysis reveal that the abundance of family members in Asian households contrasts greatly with their income. This can be attributed to the fact that most large households have quite a number of young children under 16 who don’t earn any income yet.</a:t>
            </a:r>
          </a:p>
          <a:p>
            <a:pPr algn="just"/>
            <a:r>
              <a:rPr lang="en-GB" dirty="0">
                <a:latin typeface="Söhne"/>
              </a:rPr>
              <a:t>Asians have large households with up to 16 people living in a house. This implies high housing costs and lower standards of living.(</a:t>
            </a:r>
            <a:r>
              <a:rPr lang="en-GB" dirty="0">
                <a:effectLst/>
                <a:latin typeface="Söhne"/>
              </a:rPr>
              <a:t>Warwick and Mirza ,2023) </a:t>
            </a:r>
            <a:endParaRPr lang="en-GB" dirty="0">
              <a:latin typeface="Söhne"/>
            </a:endParaRPr>
          </a:p>
        </p:txBody>
      </p:sp>
      <p:pic>
        <p:nvPicPr>
          <p:cNvPr id="7" name="Picture 6" descr="A graph of a number of people&#10;&#10;Description automatically generated">
            <a:extLst>
              <a:ext uri="{FF2B5EF4-FFF2-40B4-BE49-F238E27FC236}">
                <a16:creationId xmlns:a16="http://schemas.microsoft.com/office/drawing/2014/main" id="{0F4A121B-92EE-D7F9-3CAC-0A62CB515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033" y="1143001"/>
            <a:ext cx="5122506" cy="5715000"/>
          </a:xfrm>
          <a:prstGeom prst="rect">
            <a:avLst/>
          </a:prstGeom>
        </p:spPr>
      </p:pic>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54D5-9B24-DF04-8B11-C426159148E4}"/>
              </a:ext>
            </a:extLst>
          </p:cNvPr>
          <p:cNvSpPr>
            <a:spLocks noGrp="1"/>
          </p:cNvSpPr>
          <p:nvPr>
            <p:ph type="title"/>
          </p:nvPr>
        </p:nvSpPr>
        <p:spPr>
          <a:xfrm>
            <a:off x="609600" y="1143000"/>
            <a:ext cx="5588000" cy="1066800"/>
          </a:xfrm>
        </p:spPr>
        <p:txBody>
          <a:bodyPr>
            <a:normAutofit fontScale="90000"/>
          </a:bodyPr>
          <a:lstStyle/>
          <a:p>
            <a:r>
              <a:rPr lang="en-GB" dirty="0"/>
              <a:t>Households have more children</a:t>
            </a:r>
          </a:p>
        </p:txBody>
      </p:sp>
      <p:sp>
        <p:nvSpPr>
          <p:cNvPr id="3" name="Content Placeholder 2">
            <a:extLst>
              <a:ext uri="{FF2B5EF4-FFF2-40B4-BE49-F238E27FC236}">
                <a16:creationId xmlns:a16="http://schemas.microsoft.com/office/drawing/2014/main" id="{0F39F51E-8A3C-5037-ECDE-93110EE58182}"/>
              </a:ext>
            </a:extLst>
          </p:cNvPr>
          <p:cNvSpPr>
            <a:spLocks noGrp="1"/>
          </p:cNvSpPr>
          <p:nvPr>
            <p:ph sz="half" idx="1"/>
          </p:nvPr>
        </p:nvSpPr>
        <p:spPr/>
        <p:txBody>
          <a:bodyPr>
            <a:normAutofit lnSpcReduction="10000"/>
          </a:bodyPr>
          <a:lstStyle/>
          <a:p>
            <a:endParaRPr lang="en-GB" dirty="0">
              <a:solidFill>
                <a:srgbClr val="0F0F0F"/>
              </a:solidFill>
              <a:latin typeface="Söhne"/>
            </a:endParaRPr>
          </a:p>
          <a:p>
            <a:pPr algn="just"/>
            <a:r>
              <a:rPr lang="en-GB" dirty="0">
                <a:latin typeface="Söhne"/>
              </a:rPr>
              <a:t>Asian households are filled with children who have educational qualification ‘less than secondary’ or in ‘secondary school’. The analysis shows that Asian households have up to 8 children per household. </a:t>
            </a:r>
          </a:p>
          <a:p>
            <a:pPr algn="just"/>
            <a:r>
              <a:rPr lang="en-GB" dirty="0">
                <a:latin typeface="Söhne"/>
              </a:rPr>
              <a:t>This will definitely affect their income since they do not have so many people that earn an income in the household. </a:t>
            </a:r>
          </a:p>
          <a:p>
            <a:pPr algn="just"/>
            <a:r>
              <a:rPr lang="en-GB" dirty="0">
                <a:latin typeface="Söhne"/>
              </a:rPr>
              <a:t>They have a small number of their population with Bachelors and Masters degree, and it is surprising to note that it is females with Bachelors and Masters degree that earn the most income.</a:t>
            </a:r>
            <a:endParaRPr lang="en-GB" dirty="0"/>
          </a:p>
          <a:p>
            <a:endParaRPr lang="en-GB" dirty="0"/>
          </a:p>
        </p:txBody>
      </p:sp>
      <p:pic>
        <p:nvPicPr>
          <p:cNvPr id="23" name="Content Placeholder 22" descr="A graph of different colored bars&#10;&#10;Description automatically generated">
            <a:extLst>
              <a:ext uri="{FF2B5EF4-FFF2-40B4-BE49-F238E27FC236}">
                <a16:creationId xmlns:a16="http://schemas.microsoft.com/office/drawing/2014/main" id="{B2E41851-FE70-BA2E-0979-98E5FABF48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412" y="3750906"/>
            <a:ext cx="5604586" cy="3107093"/>
          </a:xfrm>
        </p:spPr>
      </p:pic>
      <p:pic>
        <p:nvPicPr>
          <p:cNvPr id="25" name="Picture 24" descr="A graph with numbers and colored dots&#10;&#10;Description automatically generated">
            <a:extLst>
              <a:ext uri="{FF2B5EF4-FFF2-40B4-BE49-F238E27FC236}">
                <a16:creationId xmlns:a16="http://schemas.microsoft.com/office/drawing/2014/main" id="{8885BD23-263A-42DA-EF8E-26452D19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727" y="390101"/>
            <a:ext cx="5458408" cy="3202185"/>
          </a:xfrm>
          <a:prstGeom prst="rect">
            <a:avLst/>
          </a:prstGeom>
        </p:spPr>
      </p:pic>
    </p:spTree>
    <p:extLst>
      <p:ext uri="{BB962C8B-B14F-4D97-AF65-F5344CB8AC3E}">
        <p14:creationId xmlns:p14="http://schemas.microsoft.com/office/powerpoint/2010/main" val="24291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AEA9-256B-4CB9-E7E2-2A925F0A670E}"/>
              </a:ext>
            </a:extLst>
          </p:cNvPr>
          <p:cNvSpPr>
            <a:spLocks noGrp="1"/>
          </p:cNvSpPr>
          <p:nvPr>
            <p:ph type="title"/>
          </p:nvPr>
        </p:nvSpPr>
        <p:spPr/>
        <p:txBody>
          <a:bodyPr/>
          <a:lstStyle/>
          <a:p>
            <a:r>
              <a:rPr lang="en-GB" b="0" i="0" dirty="0">
                <a:effectLst/>
                <a:latin typeface="Söhne"/>
              </a:rPr>
              <a:t>Critique on Dataset Limitations</a:t>
            </a:r>
            <a:endParaRPr lang="en-GB" dirty="0"/>
          </a:p>
        </p:txBody>
      </p:sp>
      <p:sp>
        <p:nvSpPr>
          <p:cNvPr id="3" name="Content Placeholder 2">
            <a:extLst>
              <a:ext uri="{FF2B5EF4-FFF2-40B4-BE49-F238E27FC236}">
                <a16:creationId xmlns:a16="http://schemas.microsoft.com/office/drawing/2014/main" id="{A3800AA5-5226-88CA-C9D1-F76F2A607D2C}"/>
              </a:ext>
            </a:extLst>
          </p:cNvPr>
          <p:cNvSpPr>
            <a:spLocks noGrp="1"/>
          </p:cNvSpPr>
          <p:nvPr>
            <p:ph idx="1"/>
          </p:nvPr>
        </p:nvSpPr>
        <p:spPr/>
        <p:txBody>
          <a:bodyPr>
            <a:normAutofit fontScale="85000" lnSpcReduction="20000"/>
          </a:bodyPr>
          <a:lstStyle/>
          <a:p>
            <a:pPr algn="just"/>
            <a:r>
              <a:rPr lang="en-GB" b="0" i="0" dirty="0">
                <a:effectLst/>
                <a:latin typeface="Söhne"/>
              </a:rPr>
              <a:t>While the findings provide valuable insights, it's essential to acknowledge the limitations of the dataset in fully addressing the complexities surrounding Asian households in the UK.</a:t>
            </a:r>
          </a:p>
          <a:p>
            <a:pPr algn="just"/>
            <a:r>
              <a:rPr lang="en-GB" b="0" i="0" dirty="0">
                <a:effectLst/>
                <a:latin typeface="Söhne"/>
              </a:rPr>
              <a:t>Cultural  and religious factors influencing housing choices and economic conditions were not captured in the dataset.  Other factors include the migration history and class differences within the community (Institute of Race Relations, 2012).  </a:t>
            </a:r>
          </a:p>
          <a:p>
            <a:pPr algn="just"/>
            <a:r>
              <a:rPr lang="en-GB" b="0" i="0" dirty="0">
                <a:effectLst/>
                <a:latin typeface="Söhne"/>
              </a:rPr>
              <a:t> Additionally, </a:t>
            </a:r>
            <a:r>
              <a:rPr lang="en-GB" dirty="0">
                <a:latin typeface="Söhne"/>
              </a:rPr>
              <a:t>the data doesn’t </a:t>
            </a:r>
            <a:r>
              <a:rPr lang="en-GB" b="0" i="0" dirty="0">
                <a:effectLst/>
                <a:latin typeface="Söhne"/>
              </a:rPr>
              <a:t>encompass the full diversity within the Asian community. It doesn’t distinguish the different Asian groups. Asians are made up of a wide variety of groups which include Bangladesh, </a:t>
            </a:r>
            <a:r>
              <a:rPr lang="en-GB" dirty="0" err="1">
                <a:latin typeface="Söhne"/>
              </a:rPr>
              <a:t>P</a:t>
            </a:r>
            <a:r>
              <a:rPr lang="en-GB" b="0" i="0" dirty="0" err="1">
                <a:effectLst/>
                <a:latin typeface="Söhne"/>
              </a:rPr>
              <a:t>akistans</a:t>
            </a:r>
            <a:r>
              <a:rPr lang="en-GB" dirty="0">
                <a:latin typeface="Söhne"/>
              </a:rPr>
              <a:t>, Chinese etc</a:t>
            </a:r>
            <a:r>
              <a:rPr lang="en-GB" b="0" i="0" dirty="0">
                <a:effectLst/>
                <a:latin typeface="Söhne"/>
              </a:rPr>
              <a:t> thus; oversimplifying the narrative.</a:t>
            </a:r>
          </a:p>
          <a:p>
            <a:pPr algn="just"/>
            <a:r>
              <a:rPr lang="en-GB" b="0" i="0" dirty="0">
                <a:effectLst/>
                <a:latin typeface="Söhne"/>
              </a:rPr>
              <a:t> Future research  could benefit from a more detailed exploration of cultural nuances, socio-economic factors, and regional variations that contribute to the observed patterns.</a:t>
            </a:r>
            <a:endParaRPr lang="en-GB" dirty="0"/>
          </a:p>
        </p:txBody>
      </p:sp>
    </p:spTree>
    <p:extLst>
      <p:ext uri="{BB962C8B-B14F-4D97-AF65-F5344CB8AC3E}">
        <p14:creationId xmlns:p14="http://schemas.microsoft.com/office/powerpoint/2010/main" val="285153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3772"/>
            <a:ext cx="10972800" cy="1156996"/>
          </a:xfrm>
        </p:spPr>
        <p:txBody>
          <a:bodyPr rtlCol="0"/>
          <a:lstStyle/>
          <a:p>
            <a:pPr rtl="0"/>
            <a:r>
              <a:rPr lang="en-GB" dirty="0"/>
              <a:t>References</a:t>
            </a:r>
          </a:p>
        </p:txBody>
      </p:sp>
      <p:sp>
        <p:nvSpPr>
          <p:cNvPr id="3" name="Content Placeholder 2"/>
          <p:cNvSpPr>
            <a:spLocks noGrp="1"/>
          </p:cNvSpPr>
          <p:nvPr>
            <p:ph idx="1"/>
          </p:nvPr>
        </p:nvSpPr>
        <p:spPr>
          <a:xfrm>
            <a:off x="609600" y="1651518"/>
            <a:ext cx="10972800" cy="5206482"/>
          </a:xfrm>
        </p:spPr>
        <p:txBody>
          <a:bodyPr rtlCol="0">
            <a:noAutofit/>
          </a:bodyPr>
          <a:lstStyle/>
          <a:p>
            <a:r>
              <a:rPr lang="en-GB" b="0" i="0" dirty="0" err="1">
                <a:effectLst/>
                <a:latin typeface="+mj-lt"/>
              </a:rPr>
              <a:t>Appelhans</a:t>
            </a:r>
            <a:r>
              <a:rPr lang="en-GB" b="0" i="0" dirty="0">
                <a:effectLst/>
                <a:latin typeface="+mj-lt"/>
              </a:rPr>
              <a:t>, T., </a:t>
            </a:r>
            <a:r>
              <a:rPr lang="en-GB" b="0" i="0" dirty="0" err="1">
                <a:effectLst/>
                <a:latin typeface="+mj-lt"/>
              </a:rPr>
              <a:t>Detsch</a:t>
            </a:r>
            <a:r>
              <a:rPr lang="en-GB" b="0" i="0" dirty="0">
                <a:effectLst/>
                <a:latin typeface="+mj-lt"/>
              </a:rPr>
              <a:t>, F., &amp; </a:t>
            </a:r>
            <a:r>
              <a:rPr lang="en-GB" b="0" i="0" dirty="0" err="1">
                <a:effectLst/>
                <a:latin typeface="+mj-lt"/>
              </a:rPr>
              <a:t>Nauss</a:t>
            </a:r>
            <a:r>
              <a:rPr lang="en-GB" b="0" i="0" dirty="0">
                <a:effectLst/>
                <a:latin typeface="+mj-lt"/>
              </a:rPr>
              <a:t>, T. (2015). remote: Empirical Orthogonal Teleconnections in R. </a:t>
            </a:r>
            <a:r>
              <a:rPr lang="en-GB" b="0" i="1" dirty="0">
                <a:effectLst/>
                <a:latin typeface="+mj-lt"/>
              </a:rPr>
              <a:t>Journal of Statistical Software</a:t>
            </a:r>
            <a:r>
              <a:rPr lang="en-GB" b="0" i="0" dirty="0">
                <a:effectLst/>
                <a:latin typeface="+mj-lt"/>
              </a:rPr>
              <a:t> (Vol. 65, Issue 10, pp. 1–19). Available at: </a:t>
            </a:r>
            <a:r>
              <a:rPr lang="en-GB" dirty="0">
                <a:latin typeface="+mj-lt"/>
              </a:rPr>
              <a:t>https://www.jstatsoft.org/article/view/v065i10  (Accessed:</a:t>
            </a:r>
            <a:r>
              <a:rPr lang="en-GB" b="0" i="0" dirty="0">
                <a:effectLst/>
                <a:latin typeface="+mj-lt"/>
              </a:rPr>
              <a:t>17 November 2023)</a:t>
            </a:r>
            <a:endParaRPr lang="en-GB" i="1" dirty="0">
              <a:effectLst/>
              <a:latin typeface="+mj-lt"/>
            </a:endParaRPr>
          </a:p>
          <a:p>
            <a:pPr algn="just"/>
            <a:r>
              <a:rPr lang="en-GB" i="1" dirty="0">
                <a:effectLst/>
                <a:latin typeface="+mj-lt"/>
              </a:rPr>
              <a:t>Institute of Race Relations (2012). BME statistics on poverty and deprivation</a:t>
            </a:r>
            <a:r>
              <a:rPr lang="en-GB" dirty="0">
                <a:effectLst/>
                <a:latin typeface="+mj-lt"/>
              </a:rPr>
              <a:t> . Available at: https://irr.org.uk/research/statistics/poverty/ (Accessed: 17 November 2023).</a:t>
            </a:r>
          </a:p>
          <a:p>
            <a:pPr algn="just"/>
            <a:r>
              <a:rPr lang="en-GB" dirty="0">
                <a:effectLst/>
                <a:latin typeface="+mj-lt"/>
              </a:rPr>
              <a:t>Jackson, P. and Smith, S. (1981) </a:t>
            </a:r>
            <a:r>
              <a:rPr lang="en-GB" i="1" dirty="0">
                <a:effectLst/>
                <a:latin typeface="+mj-lt"/>
              </a:rPr>
              <a:t>Social Interaction and Ethnic Segregation</a:t>
            </a:r>
            <a:r>
              <a:rPr lang="en-GB" dirty="0">
                <a:effectLst/>
                <a:latin typeface="+mj-lt"/>
              </a:rPr>
              <a:t>. Academy Press.</a:t>
            </a:r>
          </a:p>
          <a:p>
            <a:pPr algn="just"/>
            <a:r>
              <a:rPr lang="en-GB" dirty="0">
                <a:effectLst/>
                <a:latin typeface="+mj-lt"/>
              </a:rPr>
              <a:t>Warwick, R. and Mirza, H. S. (2023) </a:t>
            </a:r>
            <a:r>
              <a:rPr lang="en-GB" i="1" dirty="0">
                <a:effectLst/>
                <a:latin typeface="+mj-lt"/>
              </a:rPr>
              <a:t>Race and ethnicity</a:t>
            </a:r>
            <a:r>
              <a:rPr lang="en-GB" dirty="0">
                <a:effectLst/>
                <a:latin typeface="+mj-lt"/>
              </a:rPr>
              <a:t>. Institute for Fiscal Studies.</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{DF0889F5-CFEB-4417-AB2B-36E4E17A0BCD}tf03460604_win32</Template>
  <TotalTime>1005</TotalTime>
  <Words>825</Words>
  <Application>Microsoft Office PowerPoint</Application>
  <PresentationFormat>Widescreen</PresentationFormat>
  <Paragraphs>53</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vt:lpstr>
      <vt:lpstr>Söhne</vt:lpstr>
      <vt:lpstr>Times New Roman</vt:lpstr>
      <vt:lpstr>Wingdings 2</vt:lpstr>
      <vt:lpstr>Training presentation</vt:lpstr>
      <vt:lpstr>The Unique Housing Patterns of the Asian Population in the United Kingdom</vt:lpstr>
      <vt:lpstr>Introduction</vt:lpstr>
      <vt:lpstr> Living in Shared Spaces</vt:lpstr>
      <vt:lpstr>Large Households and Low Income</vt:lpstr>
      <vt:lpstr>Households have more children</vt:lpstr>
      <vt:lpstr>Critique on Dataset 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Unique Housing Patterns of the Asian Population in the United Kingdom</dc:title>
  <dc:creator>Moradeke Adeleye</dc:creator>
  <cp:lastModifiedBy>Moradeke Adeleye</cp:lastModifiedBy>
  <cp:revision>1</cp:revision>
  <dcterms:created xsi:type="dcterms:W3CDTF">2023-11-16T21:11:23Z</dcterms:created>
  <dcterms:modified xsi:type="dcterms:W3CDTF">2023-11-29T21:31:31Z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