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e79f6f2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e79f6f2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79f6f22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79f6f22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e79f6f2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e79f6f2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47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GRAPHGENIE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/>
              <a:t>Advanced Programming - 848367701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/>
              <a:t>Dr. Eliahu Khalastchi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/>
              <a:t>28.7.2024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Boaz Gurevich 325813970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Erel Dekel 326064888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Create a computational graph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Recreate </a:t>
            </a:r>
            <a:r>
              <a:rPr lang="iw" sz="1500"/>
              <a:t>useful</a:t>
            </a:r>
            <a:r>
              <a:rPr lang="iw" sz="1500"/>
              <a:t> libraries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Implement design patterns and architectures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Generic server and different clients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Server Side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Consists out of 5 packages.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Graph - Implements the agent’s and topic’s relations as a subscriber / publisher architecture. defines all different agents functionality and the graph data 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Configs - Creates a graph structure via a config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Servlets - Defines the API used by the HTTP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Views - Creates the graph in the html files dynamically.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Server - Implements an HTTP server.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Client Side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index.html - Holds 3 iframes of the following </a:t>
            </a:r>
            <a:r>
              <a:rPr lang="iw"/>
              <a:t>html’s.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form.html - Allows 2 functionalities, deploys config files and assigns messages to topics.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graph.html - Holds the graph of the given config file (form.html).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table</a:t>
            </a:r>
            <a:r>
              <a:rPr lang="iw"/>
              <a:t>.html - Holds a table of topic and messages.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