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88BA7CFB-EE64-4802-AE47-1B2E0D8E83CF}"/>
    <pc:docChg chg="undo custSel addSld delSld modSld">
      <pc:chgData name="Erel Dekel" userId="5861eaf1660df668" providerId="LiveId" clId="{88BA7CFB-EE64-4802-AE47-1B2E0D8E83CF}" dt="2024-07-25T20:42:07.486" v="451" actId="20577"/>
      <pc:docMkLst>
        <pc:docMk/>
      </pc:docMkLst>
      <pc:sldChg chg="modSp mod">
        <pc:chgData name="Erel Dekel" userId="5861eaf1660df668" providerId="LiveId" clId="{88BA7CFB-EE64-4802-AE47-1B2E0D8E83CF}" dt="2024-07-25T20:19:44.188" v="38" actId="20577"/>
        <pc:sldMkLst>
          <pc:docMk/>
          <pc:sldMk cId="0" sldId="257"/>
        </pc:sldMkLst>
        <pc:spChg chg="mod">
          <ac:chgData name="Erel Dekel" userId="5861eaf1660df668" providerId="LiveId" clId="{88BA7CFB-EE64-4802-AE47-1B2E0D8E83CF}" dt="2024-07-25T20:19:44.188" v="38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 mod">
        <pc:chgData name="Erel Dekel" userId="5861eaf1660df668" providerId="LiveId" clId="{88BA7CFB-EE64-4802-AE47-1B2E0D8E83CF}" dt="2024-07-25T20:08:30.938" v="22" actId="20577"/>
        <pc:sldMkLst>
          <pc:docMk/>
          <pc:sldMk cId="0" sldId="258"/>
        </pc:sldMkLst>
        <pc:spChg chg="mod">
          <ac:chgData name="Erel Dekel" userId="5861eaf1660df668" providerId="LiveId" clId="{88BA7CFB-EE64-4802-AE47-1B2E0D8E83CF}" dt="2024-07-25T20:08:30.938" v="22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 add del mod">
        <pc:chgData name="Erel Dekel" userId="5861eaf1660df668" providerId="LiveId" clId="{88BA7CFB-EE64-4802-AE47-1B2E0D8E83CF}" dt="2024-07-25T20:42:07.486" v="451" actId="20577"/>
        <pc:sldMkLst>
          <pc:docMk/>
          <pc:sldMk cId="3793018903" sldId="260"/>
        </pc:sldMkLst>
        <pc:spChg chg="mod">
          <ac:chgData name="Erel Dekel" userId="5861eaf1660df668" providerId="LiveId" clId="{88BA7CFB-EE64-4802-AE47-1B2E0D8E83CF}" dt="2024-07-25T20:34:35.778" v="48" actId="20577"/>
          <ac:spMkLst>
            <pc:docMk/>
            <pc:sldMk cId="3793018903" sldId="260"/>
            <ac:spMk id="2" creationId="{B454E231-68E1-AD6E-515F-0F1DE205F299}"/>
          </ac:spMkLst>
        </pc:spChg>
        <pc:spChg chg="mod">
          <ac:chgData name="Erel Dekel" userId="5861eaf1660df668" providerId="LiveId" clId="{88BA7CFB-EE64-4802-AE47-1B2E0D8E83CF}" dt="2024-07-25T20:42:07.486" v="451" actId="20577"/>
          <ac:spMkLst>
            <pc:docMk/>
            <pc:sldMk cId="3793018903" sldId="260"/>
            <ac:spMk id="3" creationId="{13A48FAE-4196-4065-8EC2-CD6F7591F0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79f6f22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79f6f22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79f6f22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79f6f22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79f6f2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e79f6f2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847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GRAPHGENIE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/>
              <a:t>Advanced Programming - 848367701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/>
              <a:t>Dr. Eliahu Khalastchi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/>
              <a:t>28.7.2024</a:t>
            </a:r>
            <a:endParaRPr sz="2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Boaz Gurevich 325813970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Erel Dekel 326064888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Background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 dirty="0"/>
              <a:t>Create a computational graph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 dirty="0"/>
              <a:t>Recreate useful libraries 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 dirty="0"/>
              <a:t>Implement design patterns and architectures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 dirty="0"/>
              <a:t>Generic server and </a:t>
            </a:r>
            <a:r>
              <a:rPr lang="en-US" sz="1500" dirty="0"/>
              <a:t>client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Server Side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Consists out of 5 packages.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dirty="0"/>
              <a:t>Graph</a:t>
            </a:r>
            <a:r>
              <a:rPr lang="en-US" dirty="0"/>
              <a:t> - </a:t>
            </a:r>
            <a:r>
              <a:rPr lang="iw" dirty="0"/>
              <a:t>Implements the agent’s and topic’s relations as a subscriber / publisher architecture. defines all different agents functionality and the graph data structure.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dirty="0"/>
              <a:t>Configs - Creates a graph structure via a config file.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dirty="0"/>
              <a:t>Servlets - Defines the API used by the HTTP server.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dirty="0"/>
              <a:t>Views - Creates the graph in the html files dynamically.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w" dirty="0"/>
              <a:t>Server - Implements an HTTP server.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Client Side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index.html - Holds 3 iframes of the following html’s.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form.html - Allows 2 functionalities, deploys config files and assigns messages to topics.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graph.html - Holds the graph of the given config file (form.html).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table.html - Holds a table of topic and messages.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E231-68E1-AD6E-515F-0F1DE205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48FAE-4196-4065-8EC2-CD6F7591F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We learnt how </a:t>
            </a:r>
            <a:r>
              <a:rPr lang="en-US"/>
              <a:t>to: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Work as a team</a:t>
            </a:r>
          </a:p>
          <a:p>
            <a:r>
              <a:rPr lang="en-US" dirty="0"/>
              <a:t>Use git and Javadoc</a:t>
            </a:r>
          </a:p>
          <a:p>
            <a:r>
              <a:rPr lang="en-US" dirty="0"/>
              <a:t>Program in HTML and JS</a:t>
            </a:r>
          </a:p>
          <a:p>
            <a:r>
              <a:rPr lang="en-US" dirty="0"/>
              <a:t>Structure of HTTP servers</a:t>
            </a:r>
          </a:p>
          <a:p>
            <a:r>
              <a:rPr lang="en-US" dirty="0"/>
              <a:t>Advanced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79301890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GRAPHGENIE Advanced Programming - 848367701 Dr. Eliahu Khalastchi  28.7.2024</vt:lpstr>
      <vt:lpstr>Background</vt:lpstr>
      <vt:lpstr>Server Side</vt:lpstr>
      <vt:lpstr>Client Side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Erel Dekel</cp:lastModifiedBy>
  <cp:revision>1</cp:revision>
  <dcterms:modified xsi:type="dcterms:W3CDTF">2024-07-25T20:42:12Z</dcterms:modified>
</cp:coreProperties>
</file>