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230" dt="2024-09-01T09:31:48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9-01T09:31:57.687" v="6424" actId="1076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04:58.412" v="3444" actId="208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30T15:03:54.368" v="3437" actId="404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30T15:02:31.334" v="3404" actId="1037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30T15:02:38.953" v="3419" actId="1038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del mod">
          <ac:chgData name="Erel Dekel" userId="5861eaf1660df668" providerId="LiveId" clId="{C848D9A1-E4C3-4BC8-9DDE-B82935BDE34D}" dt="2024-08-30T13:16:59.080" v="2757" actId="478"/>
          <ac:picMkLst>
            <pc:docMk/>
            <pc:sldMk cId="3156109269" sldId="257"/>
            <ac:picMk id="4" creationId="{59FF8F7B-0D41-49AC-45B6-440076DD1E9E}"/>
          </ac:picMkLst>
        </pc:picChg>
        <pc:picChg chg="add del mod">
          <ac:chgData name="Erel Dekel" userId="5861eaf1660df668" providerId="LiveId" clId="{C848D9A1-E4C3-4BC8-9DDE-B82935BDE34D}" dt="2024-08-30T14:00:07.973" v="3073" actId="21"/>
          <ac:picMkLst>
            <pc:docMk/>
            <pc:sldMk cId="3156109269" sldId="257"/>
            <ac:picMk id="6" creationId="{5571F10E-F450-5657-B9FC-3623B5456502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30T15:04:58.412" v="3444" actId="208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30T15:02:47.978" v="3420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18:58.362" v="3805" actId="1076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8-30T15:18:51.618" v="3803" actId="20577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30T15:03:51.042" v="3436" actId="404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30T14:00:14.913" v="3077" actId="21"/>
          <ac:picMkLst>
            <pc:docMk/>
            <pc:sldMk cId="1620585352" sldId="258"/>
            <ac:picMk id="2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30T15:18:56.104" v="3804" actId="1076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30T15:18:58.362" v="3805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30T15:03:28.709" v="3430" actId="122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5:03:28.709" v="3430" actId="122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3:40:09.474" v="3066" actId="20577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30T12:36:25.220" v="2744" actId="1035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30T12:36:22.842" v="2743" actId="1036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30T12:36:17.643" v="2724" actId="103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Chg chg="addSp delSp modSp new mod">
        <pc:chgData name="Erel Dekel" userId="5861eaf1660df668" providerId="LiveId" clId="{C848D9A1-E4C3-4BC8-9DDE-B82935BDE34D}" dt="2024-08-30T15:10:38.854" v="3584" actId="21"/>
        <pc:sldMkLst>
          <pc:docMk/>
          <pc:sldMk cId="3412950082" sldId="260"/>
        </pc:sldMkLst>
        <pc:spChg chg="del">
          <ac:chgData name="Erel Dekel" userId="5861eaf1660df668" providerId="LiveId" clId="{C848D9A1-E4C3-4BC8-9DDE-B82935BDE34D}" dt="2024-08-30T12:38:21.829" v="2746" actId="478"/>
          <ac:spMkLst>
            <pc:docMk/>
            <pc:sldMk cId="3412950082" sldId="260"/>
            <ac:spMk id="2" creationId="{0A626BE5-EC3E-56E2-0CD0-38C820E3AD25}"/>
          </ac:spMkLst>
        </pc:spChg>
        <pc:spChg chg="del">
          <ac:chgData name="Erel Dekel" userId="5861eaf1660df668" providerId="LiveId" clId="{C848D9A1-E4C3-4BC8-9DDE-B82935BDE34D}" dt="2024-08-30T13:30:17.072" v="2760" actId="478"/>
          <ac:spMkLst>
            <pc:docMk/>
            <pc:sldMk cId="3412950082" sldId="260"/>
            <ac:spMk id="3" creationId="{82C6CD10-6C4D-F142-6080-CF454611810E}"/>
          </ac:spMkLst>
        </pc:spChg>
        <pc:spChg chg="add mod">
          <ac:chgData name="Erel Dekel" userId="5861eaf1660df668" providerId="LiveId" clId="{C848D9A1-E4C3-4BC8-9DDE-B82935BDE34D}" dt="2024-08-30T15:03:39.020" v="3435" actId="122"/>
          <ac:spMkLst>
            <pc:docMk/>
            <pc:sldMk cId="3412950082" sldId="260"/>
            <ac:spMk id="4" creationId="{9F6A0F8F-A975-8428-A8B2-B42F6EE8FEE9}"/>
          </ac:spMkLst>
        </pc:spChg>
        <pc:spChg chg="add mod">
          <ac:chgData name="Erel Dekel" userId="5861eaf1660df668" providerId="LiveId" clId="{C848D9A1-E4C3-4BC8-9DDE-B82935BDE34D}" dt="2024-08-30T14:55:23.908" v="3260" actId="20577"/>
          <ac:spMkLst>
            <pc:docMk/>
            <pc:sldMk cId="3412950082" sldId="260"/>
            <ac:spMk id="5" creationId="{5958648E-A2CC-6831-7C02-271DF1AA57B5}"/>
          </ac:spMkLst>
        </pc:spChg>
        <pc:picChg chg="add mod">
          <ac:chgData name="Erel Dekel" userId="5861eaf1660df668" providerId="LiveId" clId="{C848D9A1-E4C3-4BC8-9DDE-B82935BDE34D}" dt="2024-08-30T14:01:17.404" v="3090" actId="1076"/>
          <ac:picMkLst>
            <pc:docMk/>
            <pc:sldMk cId="3412950082" sldId="260"/>
            <ac:picMk id="7" creationId="{1637C9AE-1BF7-8B68-4448-BCD23F92AF3A}"/>
          </ac:picMkLst>
        </pc:picChg>
        <pc:picChg chg="add mod">
          <ac:chgData name="Erel Dekel" userId="5861eaf1660df668" providerId="LiveId" clId="{C848D9A1-E4C3-4BC8-9DDE-B82935BDE34D}" dt="2024-08-30T14:08:58.346" v="3245" actId="1036"/>
          <ac:picMkLst>
            <pc:docMk/>
            <pc:sldMk cId="3412950082" sldId="260"/>
            <ac:picMk id="9" creationId="{A57747BD-F2DF-E5F7-3342-330BE7C192E6}"/>
          </ac:picMkLst>
        </pc:picChg>
        <pc:picChg chg="add mod">
          <ac:chgData name="Erel Dekel" userId="5861eaf1660df668" providerId="LiveId" clId="{C848D9A1-E4C3-4BC8-9DDE-B82935BDE34D}" dt="2024-08-30T14:01:10.081" v="3088" actId="1076"/>
          <ac:picMkLst>
            <pc:docMk/>
            <pc:sldMk cId="3412950082" sldId="260"/>
            <ac:picMk id="10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30T15:10:38.854" v="3584" actId="21"/>
          <ac:picMkLst>
            <pc:docMk/>
            <pc:sldMk cId="3412950082" sldId="260"/>
            <ac:picMk id="11" creationId="{52DBE754-63A6-5D75-8732-290F77399228}"/>
          </ac:picMkLst>
        </pc:picChg>
      </pc:sldChg>
      <pc:sldChg chg="addSp delSp modSp new mod">
        <pc:chgData name="Erel Dekel" userId="5861eaf1660df668" providerId="LiveId" clId="{C848D9A1-E4C3-4BC8-9DDE-B82935BDE34D}" dt="2024-08-30T16:02:49.779" v="4270" actId="313"/>
        <pc:sldMkLst>
          <pc:docMk/>
          <pc:sldMk cId="2794924398" sldId="261"/>
        </pc:sldMkLst>
        <pc:spChg chg="del">
          <ac:chgData name="Erel Dekel" userId="5861eaf1660df668" providerId="LiveId" clId="{C848D9A1-E4C3-4BC8-9DDE-B82935BDE34D}" dt="2024-08-30T15:00:35.868" v="3262" actId="478"/>
          <ac:spMkLst>
            <pc:docMk/>
            <pc:sldMk cId="2794924398" sldId="261"/>
            <ac:spMk id="2" creationId="{A4B07E03-4B91-7462-4015-94045E496AB1}"/>
          </ac:spMkLst>
        </pc:spChg>
        <pc:spChg chg="mod">
          <ac:chgData name="Erel Dekel" userId="5861eaf1660df668" providerId="LiveId" clId="{C848D9A1-E4C3-4BC8-9DDE-B82935BDE34D}" dt="2024-08-30T16:02:49.779" v="4270" actId="313"/>
          <ac:spMkLst>
            <pc:docMk/>
            <pc:sldMk cId="2794924398" sldId="261"/>
            <ac:spMk id="3" creationId="{AF6F3683-1026-7671-DC8A-59341AE0E1F5}"/>
          </ac:spMkLst>
        </pc:spChg>
        <pc:spChg chg="add mod">
          <ac:chgData name="Erel Dekel" userId="5861eaf1660df668" providerId="LiveId" clId="{C848D9A1-E4C3-4BC8-9DDE-B82935BDE34D}" dt="2024-08-30T15:04:08.621" v="3440" actId="122"/>
          <ac:spMkLst>
            <pc:docMk/>
            <pc:sldMk cId="2794924398" sldId="261"/>
            <ac:spMk id="4" creationId="{06DA16F8-FF8C-B96D-B9CA-F90F9D01900E}"/>
          </ac:spMkLst>
        </pc:spChg>
        <pc:picChg chg="add del mod">
          <ac:chgData name="Erel Dekel" userId="5861eaf1660df668" providerId="LiveId" clId="{C848D9A1-E4C3-4BC8-9DDE-B82935BDE34D}" dt="2024-08-30T15:10:26.003" v="3580" actId="21"/>
          <ac:picMkLst>
            <pc:docMk/>
            <pc:sldMk cId="2794924398" sldId="261"/>
            <ac:picMk id="6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10:59.513" v="3593"/>
          <ac:picMkLst>
            <pc:docMk/>
            <pc:sldMk cId="2794924398" sldId="261"/>
            <ac:picMk id="7" creationId="{AE203965-6AD9-26F8-8366-847DCC004CAA}"/>
          </ac:picMkLst>
        </pc:picChg>
        <pc:picChg chg="add mod">
          <ac:chgData name="Erel Dekel" userId="5861eaf1660df668" providerId="LiveId" clId="{C848D9A1-E4C3-4BC8-9DDE-B82935BDE34D}" dt="2024-08-30T15:11:04.460" v="3598"/>
          <ac:picMkLst>
            <pc:docMk/>
            <pc:sldMk cId="2794924398" sldId="261"/>
            <ac:picMk id="8" creationId="{178B7E73-3DB3-DC94-FFBB-12EB639C96E6}"/>
          </ac:picMkLst>
        </pc:picChg>
        <pc:picChg chg="add mod">
          <ac:chgData name="Erel Dekel" userId="5861eaf1660df668" providerId="LiveId" clId="{C848D9A1-E4C3-4BC8-9DDE-B82935BDE34D}" dt="2024-08-30T15:20:05.597" v="3832" actId="1036"/>
          <ac:picMkLst>
            <pc:docMk/>
            <pc:sldMk cId="2794924398" sldId="261"/>
            <ac:picMk id="10" creationId="{57CA0F35-95D3-72B2-203D-96D8BB1C9717}"/>
          </ac:picMkLst>
        </pc:picChg>
        <pc:picChg chg="add mod">
          <ac:chgData name="Erel Dekel" userId="5861eaf1660df668" providerId="LiveId" clId="{C848D9A1-E4C3-4BC8-9DDE-B82935BDE34D}" dt="2024-08-30T15:21:15.715" v="3842" actId="1036"/>
          <ac:picMkLst>
            <pc:docMk/>
            <pc:sldMk cId="2794924398" sldId="261"/>
            <ac:picMk id="11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21:12.638" v="3841" actId="1036"/>
          <ac:picMkLst>
            <pc:docMk/>
            <pc:sldMk cId="2794924398" sldId="261"/>
            <ac:picMk id="13" creationId="{8C7660D8-CD06-C984-20AB-93739A684727}"/>
          </ac:picMkLst>
        </pc:picChg>
      </pc:sldChg>
      <pc:sldChg chg="addSp delSp modSp new mod">
        <pc:chgData name="Erel Dekel" userId="5861eaf1660df668" providerId="LiveId" clId="{C848D9A1-E4C3-4BC8-9DDE-B82935BDE34D}" dt="2024-08-30T16:05:31.910" v="4392" actId="20577"/>
        <pc:sldMkLst>
          <pc:docMk/>
          <pc:sldMk cId="3951418646" sldId="262"/>
        </pc:sldMkLst>
        <pc:spChg chg="del">
          <ac:chgData name="Erel Dekel" userId="5861eaf1660df668" providerId="LiveId" clId="{C848D9A1-E4C3-4BC8-9DDE-B82935BDE34D}" dt="2024-08-30T15:42:03.108" v="3844" actId="478"/>
          <ac:spMkLst>
            <pc:docMk/>
            <pc:sldMk cId="3951418646" sldId="262"/>
            <ac:spMk id="2" creationId="{005D49B4-6343-D892-4BF4-E47DD07D2057}"/>
          </ac:spMkLst>
        </pc:spChg>
        <pc:spChg chg="mod">
          <ac:chgData name="Erel Dekel" userId="5861eaf1660df668" providerId="LiveId" clId="{C848D9A1-E4C3-4BC8-9DDE-B82935BDE34D}" dt="2024-08-30T16:05:31.910" v="4392" actId="20577"/>
          <ac:spMkLst>
            <pc:docMk/>
            <pc:sldMk cId="3951418646" sldId="262"/>
            <ac:spMk id="3" creationId="{5288FB69-25E3-7F30-2B2F-BF35840B388C}"/>
          </ac:spMkLst>
        </pc:spChg>
        <pc:spChg chg="add mod">
          <ac:chgData name="Erel Dekel" userId="5861eaf1660df668" providerId="LiveId" clId="{C848D9A1-E4C3-4BC8-9DDE-B82935BDE34D}" dt="2024-08-30T15:42:35.930" v="3896" actId="20577"/>
          <ac:spMkLst>
            <pc:docMk/>
            <pc:sldMk cId="3951418646" sldId="262"/>
            <ac:spMk id="4" creationId="{AC0E4CD8-E346-923B-DBA5-70F3EC457004}"/>
          </ac:spMkLst>
        </pc:spChg>
      </pc:sldChg>
      <pc:sldChg chg="addSp delSp modSp new mod">
        <pc:chgData name="Erel Dekel" userId="5861eaf1660df668" providerId="LiveId" clId="{C848D9A1-E4C3-4BC8-9DDE-B82935BDE34D}" dt="2024-08-31T10:38:03.135" v="5348" actId="403"/>
        <pc:sldMkLst>
          <pc:docMk/>
          <pc:sldMk cId="1560638069" sldId="263"/>
        </pc:sldMkLst>
        <pc:spChg chg="del">
          <ac:chgData name="Erel Dekel" userId="5861eaf1660df668" providerId="LiveId" clId="{C848D9A1-E4C3-4BC8-9DDE-B82935BDE34D}" dt="2024-08-30T16:06:17.809" v="4394"/>
          <ac:spMkLst>
            <pc:docMk/>
            <pc:sldMk cId="1560638069" sldId="263"/>
            <ac:spMk id="2" creationId="{E203E832-7A65-688A-C512-9AA36A862680}"/>
          </ac:spMkLst>
        </pc:spChg>
        <pc:spChg chg="mod">
          <ac:chgData name="Erel Dekel" userId="5861eaf1660df668" providerId="LiveId" clId="{C848D9A1-E4C3-4BC8-9DDE-B82935BDE34D}" dt="2024-08-31T10:38:03.135" v="5348" actId="403"/>
          <ac:spMkLst>
            <pc:docMk/>
            <pc:sldMk cId="1560638069" sldId="263"/>
            <ac:spMk id="3" creationId="{C6863F43-40D2-DF33-C901-4A6B8BA47D5C}"/>
          </ac:spMkLst>
        </pc:spChg>
        <pc:spChg chg="add del mod">
          <ac:chgData name="Erel Dekel" userId="5861eaf1660df668" providerId="LiveId" clId="{C848D9A1-E4C3-4BC8-9DDE-B82935BDE34D}" dt="2024-08-30T16:06:26.174" v="4395" actId="478"/>
          <ac:spMkLst>
            <pc:docMk/>
            <pc:sldMk cId="1560638069" sldId="263"/>
            <ac:spMk id="4" creationId="{ECF16179-AF21-25FA-D573-0FE55FB5CB69}"/>
          </ac:spMkLst>
        </pc:spChg>
        <pc:spChg chg="add del mod">
          <ac:chgData name="Erel Dekel" userId="5861eaf1660df668" providerId="LiveId" clId="{C848D9A1-E4C3-4BC8-9DDE-B82935BDE34D}" dt="2024-08-30T16:06:28.360" v="4396" actId="478"/>
          <ac:spMkLst>
            <pc:docMk/>
            <pc:sldMk cId="1560638069" sldId="263"/>
            <ac:spMk id="6" creationId="{21C18350-1C2A-4459-A813-5C0F228BC1D3}"/>
          </ac:spMkLst>
        </pc:spChg>
        <pc:spChg chg="add mod">
          <ac:chgData name="Erel Dekel" userId="5861eaf1660df668" providerId="LiveId" clId="{C848D9A1-E4C3-4BC8-9DDE-B82935BDE34D}" dt="2024-08-30T16:10:00.528" v="4439" actId="20577"/>
          <ac:spMkLst>
            <pc:docMk/>
            <pc:sldMk cId="1560638069" sldId="263"/>
            <ac:spMk id="7" creationId="{671B295D-1E99-662D-E4A5-5984A3193CDC}"/>
          </ac:spMkLst>
        </pc:spChg>
      </pc:sldChg>
      <pc:sldChg chg="addSp delSp modSp new mod">
        <pc:chgData name="Erel Dekel" userId="5861eaf1660df668" providerId="LiveId" clId="{C848D9A1-E4C3-4BC8-9DDE-B82935BDE34D}" dt="2024-09-01T09:31:57.687" v="6424" actId="1076"/>
        <pc:sldMkLst>
          <pc:docMk/>
          <pc:sldMk cId="522411142" sldId="264"/>
        </pc:sldMkLst>
        <pc:spChg chg="del">
          <ac:chgData name="Erel Dekel" userId="5861eaf1660df668" providerId="LiveId" clId="{C848D9A1-E4C3-4BC8-9DDE-B82935BDE34D}" dt="2024-08-31T10:12:40.264" v="4793" actId="478"/>
          <ac:spMkLst>
            <pc:docMk/>
            <pc:sldMk cId="522411142" sldId="264"/>
            <ac:spMk id="2" creationId="{0F43E9B6-A769-EC03-A2DE-4616A66F7B57}"/>
          </ac:spMkLst>
        </pc:spChg>
        <pc:spChg chg="del">
          <ac:chgData name="Erel Dekel" userId="5861eaf1660df668" providerId="LiveId" clId="{C848D9A1-E4C3-4BC8-9DDE-B82935BDE34D}" dt="2024-08-31T10:12:49.845" v="4813" actId="478"/>
          <ac:spMkLst>
            <pc:docMk/>
            <pc:sldMk cId="522411142" sldId="264"/>
            <ac:spMk id="3" creationId="{F79E31CD-A120-8B9B-41AD-7E1BC21950D3}"/>
          </ac:spMkLst>
        </pc:spChg>
        <pc:spChg chg="add mod">
          <ac:chgData name="Erel Dekel" userId="5861eaf1660df668" providerId="LiveId" clId="{C848D9A1-E4C3-4BC8-9DDE-B82935BDE34D}" dt="2024-08-31T10:14:15.152" v="4853" actId="20577"/>
          <ac:spMkLst>
            <pc:docMk/>
            <pc:sldMk cId="522411142" sldId="264"/>
            <ac:spMk id="4" creationId="{DD32D97F-F745-3594-FC1C-B6D601A78D7D}"/>
          </ac:spMkLst>
        </pc:spChg>
        <pc:spChg chg="add mod">
          <ac:chgData name="Erel Dekel" userId="5861eaf1660df668" providerId="LiveId" clId="{C848D9A1-E4C3-4BC8-9DDE-B82935BDE34D}" dt="2024-09-01T09:29:25.043" v="6420" actId="20577"/>
          <ac:spMkLst>
            <pc:docMk/>
            <pc:sldMk cId="522411142" sldId="264"/>
            <ac:spMk id="5" creationId="{D6CE0CA9-073B-221A-B3BC-03D41FE4AAB7}"/>
          </ac:spMkLst>
        </pc:spChg>
        <pc:picChg chg="add mod">
          <ac:chgData name="Erel Dekel" userId="5861eaf1660df668" providerId="LiveId" clId="{C848D9A1-E4C3-4BC8-9DDE-B82935BDE34D}" dt="2024-09-01T09:31:57.687" v="6424" actId="1076"/>
          <ac:picMkLst>
            <pc:docMk/>
            <pc:sldMk cId="522411142" sldId="264"/>
            <ac:picMk id="3" creationId="{B121DC97-9BD2-A4AB-89BB-8F01E1ABB157}"/>
          </ac:picMkLst>
        </pc:picChg>
      </pc:sldChg>
      <pc:sldChg chg="addSp delSp modSp new mod">
        <pc:chgData name="Erel Dekel" userId="5861eaf1660df668" providerId="LiveId" clId="{C848D9A1-E4C3-4BC8-9DDE-B82935BDE34D}" dt="2024-09-01T09:29:20.747" v="6419"/>
        <pc:sldMkLst>
          <pc:docMk/>
          <pc:sldMk cId="2363500313" sldId="265"/>
        </pc:sldMkLst>
        <pc:spChg chg="add mod">
          <ac:chgData name="Erel Dekel" userId="5861eaf1660df668" providerId="LiveId" clId="{C848D9A1-E4C3-4BC8-9DDE-B82935BDE34D}" dt="2024-09-01T09:29:20.747" v="6419"/>
          <ac:spMkLst>
            <pc:docMk/>
            <pc:sldMk cId="2363500313" sldId="265"/>
            <ac:spMk id="2" creationId="{5C4F1770-6561-950B-3491-C16A909479B4}"/>
          </ac:spMkLst>
        </pc:spChg>
        <pc:spChg chg="del">
          <ac:chgData name="Erel Dekel" userId="5861eaf1660df668" providerId="LiveId" clId="{C848D9A1-E4C3-4BC8-9DDE-B82935BDE34D}" dt="2024-08-31T10:16:58.075" v="4930"/>
          <ac:spMkLst>
            <pc:docMk/>
            <pc:sldMk cId="2363500313" sldId="265"/>
            <ac:spMk id="2" creationId="{75A98222-77C6-4FE8-5E7A-983709E448F7}"/>
          </ac:spMkLst>
        </pc:spChg>
        <pc:spChg chg="del mod">
          <ac:chgData name="Erel Dekel" userId="5861eaf1660df668" providerId="LiveId" clId="{C848D9A1-E4C3-4BC8-9DDE-B82935BDE34D}" dt="2024-08-31T10:17:15.316" v="4940"/>
          <ac:spMkLst>
            <pc:docMk/>
            <pc:sldMk cId="2363500313" sldId="265"/>
            <ac:spMk id="3" creationId="{91814BBB-AD17-0517-5613-E00CF2D110AF}"/>
          </ac:spMkLst>
        </pc:spChg>
        <pc:spChg chg="add del mod">
          <ac:chgData name="Erel Dekel" userId="5861eaf1660df668" providerId="LiveId" clId="{C848D9A1-E4C3-4BC8-9DDE-B82935BDE34D}" dt="2024-08-31T10:16:59.921" v="4931" actId="478"/>
          <ac:spMkLst>
            <pc:docMk/>
            <pc:sldMk cId="2363500313" sldId="265"/>
            <ac:spMk id="4" creationId="{CD6FA048-9903-7852-0FAE-84378490AC00}"/>
          </ac:spMkLst>
        </pc:spChg>
        <pc:spChg chg="add del mod">
          <ac:chgData name="Erel Dekel" userId="5861eaf1660df668" providerId="LiveId" clId="{C848D9A1-E4C3-4BC8-9DDE-B82935BDE34D}" dt="2024-08-31T10:17:01.554" v="4932" actId="478"/>
          <ac:spMkLst>
            <pc:docMk/>
            <pc:sldMk cId="2363500313" sldId="265"/>
            <ac:spMk id="6" creationId="{0E679C5C-10E4-54D3-783B-84831AF60A9F}"/>
          </ac:spMkLst>
        </pc:spChg>
        <pc:spChg chg="add mod">
          <ac:chgData name="Erel Dekel" userId="5861eaf1660df668" providerId="LiveId" clId="{C848D9A1-E4C3-4BC8-9DDE-B82935BDE34D}" dt="2024-08-31T10:18:05.116" v="4950" actId="20577"/>
          <ac:spMkLst>
            <pc:docMk/>
            <pc:sldMk cId="2363500313" sldId="265"/>
            <ac:spMk id="7" creationId="{C8E7BE51-EB95-4233-47E6-26D7CC1863CC}"/>
          </ac:spMkLst>
        </pc:spChg>
        <pc:spChg chg="add mod">
          <ac:chgData name="Erel Dekel" userId="5861eaf1660df668" providerId="LiveId" clId="{C848D9A1-E4C3-4BC8-9DDE-B82935BDE34D}" dt="2024-08-31T10:17:19.806" v="4945" actId="20577"/>
          <ac:spMkLst>
            <pc:docMk/>
            <pc:sldMk cId="2363500313" sldId="265"/>
            <ac:spMk id="8" creationId="{EB76F6C3-C50B-E77E-DBA8-AED73AB62597}"/>
          </ac:spMkLst>
        </pc:spChg>
        <pc:spChg chg="add del mod">
          <ac:chgData name="Erel Dekel" userId="5861eaf1660df668" providerId="LiveId" clId="{C848D9A1-E4C3-4BC8-9DDE-B82935BDE34D}" dt="2024-09-01T09:29:20.310" v="6418" actId="478"/>
          <ac:spMkLst>
            <pc:docMk/>
            <pc:sldMk cId="2363500313" sldId="265"/>
            <ac:spMk id="9" creationId="{802B9479-F8BF-ACC1-31F6-827AE6E6C534}"/>
          </ac:spMkLst>
        </pc:spChg>
      </pc:sldChg>
      <pc:sldChg chg="addSp delSp modSp new mod">
        <pc:chgData name="Erel Dekel" userId="5861eaf1660df668" providerId="LiveId" clId="{C848D9A1-E4C3-4BC8-9DDE-B82935BDE34D}" dt="2024-08-31T10:50:45.546" v="5655" actId="20577"/>
        <pc:sldMkLst>
          <pc:docMk/>
          <pc:sldMk cId="1391134809" sldId="266"/>
        </pc:sldMkLst>
        <pc:spChg chg="del">
          <ac:chgData name="Erel Dekel" userId="5861eaf1660df668" providerId="LiveId" clId="{C848D9A1-E4C3-4BC8-9DDE-B82935BDE34D}" dt="2024-08-31T10:18:40.875" v="4952" actId="478"/>
          <ac:spMkLst>
            <pc:docMk/>
            <pc:sldMk cId="1391134809" sldId="266"/>
            <ac:spMk id="2" creationId="{02B5B915-E80B-7F20-3060-14613347743A}"/>
          </ac:spMkLst>
        </pc:spChg>
        <pc:spChg chg="del">
          <ac:chgData name="Erel Dekel" userId="5861eaf1660df668" providerId="LiveId" clId="{C848D9A1-E4C3-4BC8-9DDE-B82935BDE34D}" dt="2024-08-31T10:19:10.288" v="5080" actId="478"/>
          <ac:spMkLst>
            <pc:docMk/>
            <pc:sldMk cId="1391134809" sldId="266"/>
            <ac:spMk id="3" creationId="{BCF3B299-1974-CE73-4525-4FD19B6089C4}"/>
          </ac:spMkLst>
        </pc:spChg>
        <pc:spChg chg="add mod">
          <ac:chgData name="Erel Dekel" userId="5861eaf1660df668" providerId="LiveId" clId="{C848D9A1-E4C3-4BC8-9DDE-B82935BDE34D}" dt="2024-08-31T10:18:43.252" v="4958" actId="20577"/>
          <ac:spMkLst>
            <pc:docMk/>
            <pc:sldMk cId="1391134809" sldId="266"/>
            <ac:spMk id="4" creationId="{76A60C79-0856-34D5-14AF-479F6BA94AB6}"/>
          </ac:spMkLst>
        </pc:spChg>
        <pc:spChg chg="add mod">
          <ac:chgData name="Erel Dekel" userId="5861eaf1660df668" providerId="LiveId" clId="{C848D9A1-E4C3-4BC8-9DDE-B82935BDE34D}" dt="2024-08-31T10:50:45.546" v="5655" actId="20577"/>
          <ac:spMkLst>
            <pc:docMk/>
            <pc:sldMk cId="1391134809" sldId="266"/>
            <ac:spMk id="5" creationId="{7CD991A2-D38C-77B0-A024-5691AA6BE282}"/>
          </ac:spMkLst>
        </pc:spChg>
      </pc:sldChg>
      <pc:sldChg chg="addSp delSp modSp new mod">
        <pc:chgData name="Erel Dekel" userId="5861eaf1660df668" providerId="LiveId" clId="{C848D9A1-E4C3-4BC8-9DDE-B82935BDE34D}" dt="2024-08-31T10:57:17.971" v="5912" actId="20577"/>
        <pc:sldMkLst>
          <pc:docMk/>
          <pc:sldMk cId="1334075768" sldId="267"/>
        </pc:sldMkLst>
        <pc:spChg chg="del">
          <ac:chgData name="Erel Dekel" userId="5861eaf1660df668" providerId="LiveId" clId="{C848D9A1-E4C3-4BC8-9DDE-B82935BDE34D}" dt="2024-08-31T10:45:39.617" v="5613" actId="478"/>
          <ac:spMkLst>
            <pc:docMk/>
            <pc:sldMk cId="1334075768" sldId="267"/>
            <ac:spMk id="2" creationId="{25C23D0F-4641-EAD6-0F4F-0D3CD09B5612}"/>
          </ac:spMkLst>
        </pc:spChg>
        <pc:spChg chg="del mod">
          <ac:chgData name="Erel Dekel" userId="5861eaf1660df668" providerId="LiveId" clId="{C848D9A1-E4C3-4BC8-9DDE-B82935BDE34D}" dt="2024-08-31T10:51:00.502" v="5656" actId="478"/>
          <ac:spMkLst>
            <pc:docMk/>
            <pc:sldMk cId="1334075768" sldId="267"/>
            <ac:spMk id="3" creationId="{10A39756-CF11-EDEC-C6ED-60F94D7C80AF}"/>
          </ac:spMkLst>
        </pc:spChg>
        <pc:spChg chg="add mod">
          <ac:chgData name="Erel Dekel" userId="5861eaf1660df668" providerId="LiveId" clId="{C848D9A1-E4C3-4BC8-9DDE-B82935BDE34D}" dt="2024-08-31T10:47:04.819" v="5643" actId="20577"/>
          <ac:spMkLst>
            <pc:docMk/>
            <pc:sldMk cId="1334075768" sldId="267"/>
            <ac:spMk id="4" creationId="{BC293AFB-8F38-6A10-716F-B1CBB8C32FFB}"/>
          </ac:spMkLst>
        </pc:spChg>
        <pc:spChg chg="add mod">
          <ac:chgData name="Erel Dekel" userId="5861eaf1660df668" providerId="LiveId" clId="{C848D9A1-E4C3-4BC8-9DDE-B82935BDE34D}" dt="2024-08-31T10:57:17.971" v="5912" actId="20577"/>
          <ac:spMkLst>
            <pc:docMk/>
            <pc:sldMk cId="1334075768" sldId="267"/>
            <ac:spMk id="5" creationId="{2D9DADE7-2416-3012-AA53-CE3587117B51}"/>
          </ac:spMkLst>
        </pc:spChg>
      </pc:sldChg>
      <pc:sldChg chg="addSp delSp modSp new mod">
        <pc:chgData name="Erel Dekel" userId="5861eaf1660df668" providerId="LiveId" clId="{C848D9A1-E4C3-4BC8-9DDE-B82935BDE34D}" dt="2024-08-31T11:41:36.712" v="6179" actId="26606"/>
        <pc:sldMkLst>
          <pc:docMk/>
          <pc:sldMk cId="1049734255" sldId="268"/>
        </pc:sldMkLst>
        <pc:spChg chg="del">
          <ac:chgData name="Erel Dekel" userId="5861eaf1660df668" providerId="LiveId" clId="{C848D9A1-E4C3-4BC8-9DDE-B82935BDE34D}" dt="2024-08-31T10:59:05.884" v="5914" actId="478"/>
          <ac:spMkLst>
            <pc:docMk/>
            <pc:sldMk cId="1049734255" sldId="268"/>
            <ac:spMk id="2" creationId="{AD77BE29-FCCC-763B-81CF-82A6E6A0338A}"/>
          </ac:spMkLst>
        </pc:spChg>
        <pc:spChg chg="del mod">
          <ac:chgData name="Erel Dekel" userId="5861eaf1660df668" providerId="LiveId" clId="{C848D9A1-E4C3-4BC8-9DDE-B82935BDE34D}" dt="2024-08-31T10:59:29.675" v="5929"/>
          <ac:spMkLst>
            <pc:docMk/>
            <pc:sldMk cId="1049734255" sldId="268"/>
            <ac:spMk id="3" creationId="{BB30AA37-3E67-B043-AC6E-7C614C1E5A8E}"/>
          </ac:spMkLst>
        </pc:spChg>
        <pc:spChg chg="add mod">
          <ac:chgData name="Erel Dekel" userId="5861eaf1660df668" providerId="LiveId" clId="{C848D9A1-E4C3-4BC8-9DDE-B82935BDE34D}" dt="2024-08-31T10:59:17.552" v="5927" actId="20577"/>
          <ac:spMkLst>
            <pc:docMk/>
            <pc:sldMk cId="1049734255" sldId="268"/>
            <ac:spMk id="4" creationId="{62768529-0D05-85F4-5A8E-DCA82F68F1D4}"/>
          </ac:spMkLst>
        </pc:spChg>
        <pc:spChg chg="add del mod">
          <ac:chgData name="Erel Dekel" userId="5861eaf1660df668" providerId="LiveId" clId="{C848D9A1-E4C3-4BC8-9DDE-B82935BDE34D}" dt="2024-08-31T11:41:36.712" v="6179" actId="26606"/>
          <ac:spMkLst>
            <pc:docMk/>
            <pc:sldMk cId="1049734255" sldId="268"/>
            <ac:spMk id="5" creationId="{362BEDC8-993B-8004-564A-7B09897671E2}"/>
          </ac:spMkLst>
        </pc:spChg>
        <pc:spChg chg="add mod">
          <ac:chgData name="Erel Dekel" userId="5861eaf1660df668" providerId="LiveId" clId="{C848D9A1-E4C3-4BC8-9DDE-B82935BDE34D}" dt="2024-08-31T11:01:03.181" v="6027"/>
          <ac:spMkLst>
            <pc:docMk/>
            <pc:sldMk cId="1049734255" sldId="268"/>
            <ac:spMk id="6" creationId="{7C0D3DB2-5BC4-298F-B807-D07FCB3C0F18}"/>
          </ac:spMkLst>
        </pc:spChg>
        <pc:graphicFrameChg chg="add del">
          <ac:chgData name="Erel Dekel" userId="5861eaf1660df668" providerId="LiveId" clId="{C848D9A1-E4C3-4BC8-9DDE-B82935BDE34D}" dt="2024-08-31T11:41:36.712" v="6179" actId="26606"/>
          <ac:graphicFrameMkLst>
            <pc:docMk/>
            <pc:sldMk cId="1049734255" sldId="268"/>
            <ac:graphicFrameMk id="16" creationId="{05DDC19F-EA80-D0F2-B8B5-9970AE4A9BDD}"/>
          </ac:graphicFrameMkLst>
        </pc:graphicFrameChg>
        <pc:picChg chg="add del mod">
          <ac:chgData name="Erel Dekel" userId="5861eaf1660df668" providerId="LiveId" clId="{C848D9A1-E4C3-4BC8-9DDE-B82935BDE34D}" dt="2024-08-31T11:17:01.347" v="6171" actId="478"/>
          <ac:picMkLst>
            <pc:docMk/>
            <pc:sldMk cId="1049734255" sldId="268"/>
            <ac:picMk id="8" creationId="{96C8CCEE-6A44-DAE5-6462-83A35DC8AED1}"/>
          </ac:picMkLst>
        </pc:picChg>
        <pc:picChg chg="add del mod">
          <ac:chgData name="Erel Dekel" userId="5861eaf1660df668" providerId="LiveId" clId="{C848D9A1-E4C3-4BC8-9DDE-B82935BDE34D}" dt="2024-08-31T11:19:21.040" v="6174" actId="478"/>
          <ac:picMkLst>
            <pc:docMk/>
            <pc:sldMk cId="1049734255" sldId="268"/>
            <ac:picMk id="10" creationId="{7375C841-F1CC-898B-BC49-3E91AF0FBEAF}"/>
          </ac:picMkLst>
        </pc:picChg>
        <pc:picChg chg="add mod">
          <ac:chgData name="Erel Dekel" userId="5861eaf1660df668" providerId="LiveId" clId="{C848D9A1-E4C3-4BC8-9DDE-B82935BDE34D}" dt="2024-08-31T11:17:09.547" v="6173" actId="1076"/>
          <ac:picMkLst>
            <pc:docMk/>
            <pc:sldMk cId="1049734255" sldId="268"/>
            <ac:picMk id="12" creationId="{6C468A5B-57D6-D209-21C7-F8C29E0C5F7C}"/>
          </ac:picMkLst>
        </pc:picChg>
        <pc:picChg chg="add mod">
          <ac:chgData name="Erel Dekel" userId="5861eaf1660df668" providerId="LiveId" clId="{C848D9A1-E4C3-4BC8-9DDE-B82935BDE34D}" dt="2024-08-31T11:19:26.047" v="6177" actId="1076"/>
          <ac:picMkLst>
            <pc:docMk/>
            <pc:sldMk cId="1049734255" sldId="268"/>
            <ac:picMk id="14" creationId="{9263152C-42C2-CFD9-943D-A4EC2882D015}"/>
          </ac:picMkLst>
        </pc:picChg>
      </pc:sldChg>
      <pc:sldChg chg="addSp delSp modSp new mod">
        <pc:chgData name="Erel Dekel" userId="5861eaf1660df668" providerId="LiveId" clId="{C848D9A1-E4C3-4BC8-9DDE-B82935BDE34D}" dt="2024-08-31T12:45:36.331" v="6219" actId="313"/>
        <pc:sldMkLst>
          <pc:docMk/>
          <pc:sldMk cId="1958898215" sldId="269"/>
        </pc:sldMkLst>
        <pc:spChg chg="del">
          <ac:chgData name="Erel Dekel" userId="5861eaf1660df668" providerId="LiveId" clId="{C848D9A1-E4C3-4BC8-9DDE-B82935BDE34D}" dt="2024-08-31T12:45:15.445" v="6181" actId="478"/>
          <ac:spMkLst>
            <pc:docMk/>
            <pc:sldMk cId="1958898215" sldId="269"/>
            <ac:spMk id="2" creationId="{C5DF8E57-295E-47B0-38C1-970F9EE998A2}"/>
          </ac:spMkLst>
        </pc:spChg>
        <pc:spChg chg="add mod">
          <ac:chgData name="Erel Dekel" userId="5861eaf1660df668" providerId="LiveId" clId="{C848D9A1-E4C3-4BC8-9DDE-B82935BDE34D}" dt="2024-08-31T12:45:36.331" v="6219" actId="313"/>
          <ac:spMkLst>
            <pc:docMk/>
            <pc:sldMk cId="1958898215" sldId="269"/>
            <ac:spMk id="4" creationId="{7C2D623D-6EB8-EAEA-9DE3-917260328455}"/>
          </ac:spMkLst>
        </pc:sp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09/01/2024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September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September 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E7BE51-EB95-4233-47E6-26D7CC1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Model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6F6C3-C50B-E77E-DBA8-AED73AB6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4F1770-6561-950B-3491-C16A909479B4}"/>
              </a:ext>
            </a:extLst>
          </p:cNvPr>
          <p:cNvSpPr txBox="1">
            <a:spLocks/>
          </p:cNvSpPr>
          <p:nvPr/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FC hidden layer with ReLU activation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CNN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Convolutional and Pooling layer before one FC hidden layer with ReLU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60C79-0856-34D5-14AF-479F6BA9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Agent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991A2-D38C-77B0-A024-5691AA6B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steps to adjust model parameters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target model and Prioritized replay to speedup the convergence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slowly the exploration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model to ONNX format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93AFB-8F38-6A10-716F-B1CBB8C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Reward System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DADE7-2416-3012-AA53-CE358711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transition by “done”, “waste” and “move” rewards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HotCold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states before and after and give same positive/negative rewards based on the evaluations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68529-0D05-85F4-5A8E-DCA82F6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Verification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BEDC8-993B-8004-564A-7B098976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Marabou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reading ONNX format 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detection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by changing previous moves rewards when detecting loops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68A5B-57D6-D209-21C7-F8C29E0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2501"/>
            <a:ext cx="3734321" cy="135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3152C-42C2-CFD9-943D-A4EC2882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21" y="3932501"/>
            <a:ext cx="605874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30B-28A0-6A35-69D4-C0CAC54F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D623D-6EB8-EAEA-9DE3-91726032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Conclusion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Formal Verification</a:t>
            </a:r>
            <a:r>
              <a:rPr lang="en-US" sz="3200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578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system. Fairness, Liveness and Safety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3121937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parameters and complex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complicates the verification 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637231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6A0F8F-A975-8428-A8B2-B42F6EE8FEE9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Maraboupy: Python Interface for Neural Network Verification</a:t>
            </a:r>
            <a:endParaRPr lang="LID4096" sz="3200" cap="none" spc="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958648E-A2CC-6831-7C02-271DF1AA57B5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which supports various NN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NN from formats, specify constraints on inputs and outputs, use SMT to prove/disprove properties and generate counterexample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checking and mostly robustness verification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1637C9AE-1BF7-8B68-4448-BCD23F9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A57747BD-F2DF-E5F7-3342-330BE7C1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>
            <a:extLst>
              <a:ext uri="{FF2B5EF4-FFF2-40B4-BE49-F238E27FC236}">
                <a16:creationId xmlns:a16="http://schemas.microsoft.com/office/drawing/2014/main" id="{5571F10E-F450-5657-B9FC-3623B54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749" y="4994220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683-1026-7671-DC8A-59341AE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ML where an agent learn how to interact with the environment through actions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 Environment, State, Action, Reward, Policy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playing, robotics and autonomous systems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A16F8-FF8C-B96D-B9CA-F90F9D0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Reinforcement 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Inventory with solid fill">
            <a:extLst>
              <a:ext uri="{FF2B5EF4-FFF2-40B4-BE49-F238E27FC236}">
                <a16:creationId xmlns:a16="http://schemas.microsoft.com/office/drawing/2014/main" id="{52DBE754-63A6-5D75-8732-290F7739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6" y="3468328"/>
            <a:ext cx="614126" cy="614126"/>
          </a:xfrm>
          <a:prstGeom prst="rect">
            <a:avLst/>
          </a:prstGeom>
        </p:spPr>
      </p:pic>
      <p:pic>
        <p:nvPicPr>
          <p:cNvPr id="10" name="Graphic 9" descr="Robot with solid fill">
            <a:extLst>
              <a:ext uri="{FF2B5EF4-FFF2-40B4-BE49-F238E27FC236}">
                <a16:creationId xmlns:a16="http://schemas.microsoft.com/office/drawing/2014/main" id="{57CA0F35-95D3-72B2-203D-96D8BB1C9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4960577"/>
            <a:ext cx="614126" cy="614126"/>
          </a:xfrm>
          <a:prstGeom prst="rect">
            <a:avLst/>
          </a:prstGeom>
        </p:spPr>
      </p:pic>
      <p:pic>
        <p:nvPicPr>
          <p:cNvPr id="13" name="Graphic 12" descr="Artificial Intelligence with solid fill">
            <a:extLst>
              <a:ext uri="{FF2B5EF4-FFF2-40B4-BE49-F238E27FC236}">
                <a16:creationId xmlns:a16="http://schemas.microsoft.com/office/drawing/2014/main" id="{8C7660D8-CD06-C984-20AB-93739A684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6" y="1985911"/>
            <a:ext cx="614126" cy="6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RL algorithm that learns the value for an action for a given state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Q_Value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vs. Exploitation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exploring new actions and exploiting known rewards</a:t>
                </a:r>
                <a:endParaRPr lang="LID409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C0E4CD8-E346-923B-DBA5-70F3EC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Q</a:t>
            </a:r>
            <a:r>
              <a:rPr lang="he-IL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F43-40D2-DF33-C901-4A6B8BA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NN to approximate the Q 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Q-table in case of high-dimensional states and complex environments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divergence with the slight change in hyperparameters and learning rates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and target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B295D-1E99-662D-E4A5-5984A31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Q-Learning (DQL)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2D97F-F745-3594-FC1C-B6D601A7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Sokoban Game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E0CA9-073B-221A-B3BC-03D41FE4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B121DC97-9BD2-A4AB-89BB-8F01E1AB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63" y="636638"/>
            <a:ext cx="181371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11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463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Cambria</vt:lpstr>
      <vt:lpstr>Cambria Math</vt:lpstr>
      <vt:lpstr>Times New Roman</vt:lpstr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  <vt:lpstr>Code – The Sokoban Game</vt:lpstr>
      <vt:lpstr>Code – The Model</vt:lpstr>
      <vt:lpstr>Code – The Agent</vt:lpstr>
      <vt:lpstr>Code – The Reward System</vt:lpstr>
      <vt:lpstr>Code – The Verification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2024-09-01T09:32:08Z</dcterms:modified>
</cp:coreProperties>
</file>