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12" dt="2024-08-30T16:06:2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8-30T21:07:28.957" v="4791" actId="20577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18:58.362" v="3805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30T15:18:51.618" v="3803" actId="2057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8-30T16:02:49.779" v="4270" actId="313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mod">
          <ac:chgData name="Erel Dekel" userId="5861eaf1660df668" providerId="LiveId" clId="{C848D9A1-E4C3-4BC8-9DDE-B82935BDE34D}" dt="2024-08-30T15:20:05.597" v="3832" actId="1036"/>
          <ac:picMkLst>
            <pc:docMk/>
            <pc:sldMk cId="2794924398" sldId="261"/>
            <ac:picMk id="10" creationId="{57CA0F35-95D3-72B2-203D-96D8BB1C9717}"/>
          </ac:picMkLst>
        </pc:picChg>
        <pc:picChg chg="add mod">
          <ac:chgData name="Erel Dekel" userId="5861eaf1660df668" providerId="LiveId" clId="{C848D9A1-E4C3-4BC8-9DDE-B82935BDE34D}" dt="2024-08-30T15:21:15.715" v="3842" actId="1036"/>
          <ac:picMkLst>
            <pc:docMk/>
            <pc:sldMk cId="2794924398" sldId="261"/>
            <ac:picMk id="11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21:12.638" v="3841" actId="1036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8-30T21:07:28.957" v="4791" actId="20577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8-30T21:07:28.957" v="4791" actId="20577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08/30/2024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August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August 30,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Inventory with solid fill">
            <a:extLst>
              <a:ext uri="{FF2B5EF4-FFF2-40B4-BE49-F238E27FC236}">
                <a16:creationId xmlns:a16="http://schemas.microsoft.com/office/drawing/2014/main" id="{52DBE754-63A6-5D75-8732-290F7739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6" y="3468328"/>
            <a:ext cx="614126" cy="614126"/>
          </a:xfrm>
          <a:prstGeom prst="rect">
            <a:avLst/>
          </a:prstGeom>
        </p:spPr>
      </p:pic>
      <p:pic>
        <p:nvPicPr>
          <p:cNvPr id="10" name="Graphic 9" descr="Robot with solid fill">
            <a:extLst>
              <a:ext uri="{FF2B5EF4-FFF2-40B4-BE49-F238E27FC236}">
                <a16:creationId xmlns:a16="http://schemas.microsoft.com/office/drawing/2014/main" id="{57CA0F35-95D3-72B2-203D-96D8BB1C9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4960577"/>
            <a:ext cx="614126" cy="614126"/>
          </a:xfrm>
          <a:prstGeom prst="rect">
            <a:avLst/>
          </a:prstGeom>
        </p:spPr>
      </p:pic>
      <p:pic>
        <p:nvPicPr>
          <p:cNvPr id="13" name="Graphic 12" descr="Artificial Intelligence with solid fill">
            <a:extLst>
              <a:ext uri="{FF2B5EF4-FFF2-40B4-BE49-F238E27FC236}">
                <a16:creationId xmlns:a16="http://schemas.microsoft.com/office/drawing/2014/main" id="{8C7660D8-CD06-C984-20AB-93739A684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6" y="1985911"/>
            <a:ext cx="614126" cy="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target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321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2024-08-30T21:07:39Z</dcterms:modified>
</cp:coreProperties>
</file>