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48D9A1-E4C3-4BC8-9DDE-B82935BDE34D}" v="55" dt="2024-08-28T19:44:53.7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el Dekel" userId="5861eaf1660df668" providerId="LiveId" clId="{C848D9A1-E4C3-4BC8-9DDE-B82935BDE34D}"/>
    <pc:docChg chg="undo custSel addSld modSld addMainMaster delMainMaster">
      <pc:chgData name="Erel Dekel" userId="5861eaf1660df668" providerId="LiveId" clId="{C848D9A1-E4C3-4BC8-9DDE-B82935BDE34D}" dt="2024-08-28T19:45:13.586" v="2689" actId="1076"/>
      <pc:docMkLst>
        <pc:docMk/>
      </pc:docMkLst>
      <pc:sldChg chg="addSp delSp modSp new mod setBg modClrScheme addAnim delAnim chgLayout">
        <pc:chgData name="Erel Dekel" userId="5861eaf1660df668" providerId="LiveId" clId="{C848D9A1-E4C3-4BC8-9DDE-B82935BDE34D}" dt="2024-08-28T15:22:27.871" v="1052" actId="2711"/>
        <pc:sldMkLst>
          <pc:docMk/>
          <pc:sldMk cId="4187076349" sldId="256"/>
        </pc:sldMkLst>
        <pc:spChg chg="mod">
          <ac:chgData name="Erel Dekel" userId="5861eaf1660df668" providerId="LiveId" clId="{C848D9A1-E4C3-4BC8-9DDE-B82935BDE34D}" dt="2024-08-28T15:22:27.871" v="1052" actId="2711"/>
          <ac:spMkLst>
            <pc:docMk/>
            <pc:sldMk cId="4187076349" sldId="256"/>
            <ac:spMk id="2" creationId="{C3E645B0-C7A9-3F29-998A-3B590D89DBFA}"/>
          </ac:spMkLst>
        </pc:spChg>
        <pc:spChg chg="add del mod">
          <ac:chgData name="Erel Dekel" userId="5861eaf1660df668" providerId="LiveId" clId="{C848D9A1-E4C3-4BC8-9DDE-B82935BDE34D}" dt="2024-08-28T14:36:01.586" v="686" actId="478"/>
          <ac:spMkLst>
            <pc:docMk/>
            <pc:sldMk cId="4187076349" sldId="256"/>
            <ac:spMk id="3" creationId="{10A42DFF-A541-4FD4-0149-634D00BB9979}"/>
          </ac:spMkLst>
        </pc:spChg>
        <pc:spChg chg="add mod">
          <ac:chgData name="Erel Dekel" userId="5861eaf1660df668" providerId="LiveId" clId="{C848D9A1-E4C3-4BC8-9DDE-B82935BDE34D}" dt="2024-08-28T15:20:10.726" v="1013" actId="368"/>
          <ac:spMkLst>
            <pc:docMk/>
            <pc:sldMk cId="4187076349" sldId="256"/>
            <ac:spMk id="3" creationId="{F475B13D-18F9-A096-410B-56008DE7EE39}"/>
          </ac:spMkLst>
        </pc:spChg>
        <pc:spChg chg="add del mod">
          <ac:chgData name="Erel Dekel" userId="5861eaf1660df668" providerId="LiveId" clId="{C848D9A1-E4C3-4BC8-9DDE-B82935BDE34D}" dt="2024-08-28T14:30:18.847" v="488" actId="478"/>
          <ac:spMkLst>
            <pc:docMk/>
            <pc:sldMk cId="4187076349" sldId="256"/>
            <ac:spMk id="6" creationId="{2258F46D-C876-5628-7FEB-93F9E262AE33}"/>
          </ac:spMkLst>
        </pc:spChg>
        <pc:spChg chg="add del mod">
          <ac:chgData name="Erel Dekel" userId="5861eaf1660df668" providerId="LiveId" clId="{C848D9A1-E4C3-4BC8-9DDE-B82935BDE34D}" dt="2024-08-28T14:36:32.890" v="692"/>
          <ac:spMkLst>
            <pc:docMk/>
            <pc:sldMk cId="4187076349" sldId="256"/>
            <ac:spMk id="7" creationId="{D581380D-0137-ED79-9B4F-B4AC4581946C}"/>
          </ac:spMkLst>
        </pc:spChg>
        <pc:spChg chg="add del mod">
          <ac:chgData name="Erel Dekel" userId="5861eaf1660df668" providerId="LiveId" clId="{C848D9A1-E4C3-4BC8-9DDE-B82935BDE34D}" dt="2024-08-28T15:00:52.373" v="919" actId="478"/>
          <ac:spMkLst>
            <pc:docMk/>
            <pc:sldMk cId="4187076349" sldId="256"/>
            <ac:spMk id="8" creationId="{D4D63A14-024F-72B1-0745-D3573D506B0A}"/>
          </ac:spMkLst>
        </pc:spChg>
        <pc:spChg chg="add del">
          <ac:chgData name="Erel Dekel" userId="5861eaf1660df668" providerId="LiveId" clId="{C848D9A1-E4C3-4BC8-9DDE-B82935BDE34D}" dt="2024-08-28T15:19:23.496" v="980" actId="26606"/>
          <ac:spMkLst>
            <pc:docMk/>
            <pc:sldMk cId="4187076349" sldId="256"/>
            <ac:spMk id="9" creationId="{36F292AA-C8DB-4CAA-97C9-456CF8540690}"/>
          </ac:spMkLst>
        </pc:spChg>
        <pc:spChg chg="add del">
          <ac:chgData name="Erel Dekel" userId="5861eaf1660df668" providerId="LiveId" clId="{C848D9A1-E4C3-4BC8-9DDE-B82935BDE34D}" dt="2024-08-28T15:19:23.496" v="980" actId="26606"/>
          <ac:spMkLst>
            <pc:docMk/>
            <pc:sldMk cId="4187076349" sldId="256"/>
            <ac:spMk id="11" creationId="{AA065953-3D69-4CD4-80C3-DF10DEB4C761}"/>
          </ac:spMkLst>
        </pc:spChg>
        <pc:spChg chg="add del mod">
          <ac:chgData name="Erel Dekel" userId="5861eaf1660df668" providerId="LiveId" clId="{C848D9A1-E4C3-4BC8-9DDE-B82935BDE34D}" dt="2024-08-28T15:00:55.780" v="921" actId="478"/>
          <ac:spMkLst>
            <pc:docMk/>
            <pc:sldMk cId="4187076349" sldId="256"/>
            <ac:spMk id="12" creationId="{6A2BBB82-E4DA-5971-0106-ECD22C922FD1}"/>
          </ac:spMkLst>
        </pc:spChg>
        <pc:spChg chg="add del">
          <ac:chgData name="Erel Dekel" userId="5861eaf1660df668" providerId="LiveId" clId="{C848D9A1-E4C3-4BC8-9DDE-B82935BDE34D}" dt="2024-08-28T15:19:23.496" v="980" actId="26606"/>
          <ac:spMkLst>
            <pc:docMk/>
            <pc:sldMk cId="4187076349" sldId="256"/>
            <ac:spMk id="13" creationId="{2AB36DB5-F10D-4EDB-87E2-ECB9301FFC62}"/>
          </ac:spMkLst>
        </pc:spChg>
        <pc:spChg chg="add del">
          <ac:chgData name="Erel Dekel" userId="5861eaf1660df668" providerId="LiveId" clId="{C848D9A1-E4C3-4BC8-9DDE-B82935BDE34D}" dt="2024-08-28T15:19:23.496" v="980" actId="26606"/>
          <ac:spMkLst>
            <pc:docMk/>
            <pc:sldMk cId="4187076349" sldId="256"/>
            <ac:spMk id="15" creationId="{446F195D-95DC-419E-BBC1-E2B601A6067B}"/>
          </ac:spMkLst>
        </pc:spChg>
        <pc:spChg chg="add del">
          <ac:chgData name="Erel Dekel" userId="5861eaf1660df668" providerId="LiveId" clId="{C848D9A1-E4C3-4BC8-9DDE-B82935BDE34D}" dt="2024-08-28T15:19:23.496" v="980" actId="26606"/>
          <ac:spMkLst>
            <pc:docMk/>
            <pc:sldMk cId="4187076349" sldId="256"/>
            <ac:spMk id="17" creationId="{2256CF5B-1DAD-4912-86B9-FCA733692FED}"/>
          </ac:spMkLst>
        </pc:spChg>
        <pc:spChg chg="add del">
          <ac:chgData name="Erel Dekel" userId="5861eaf1660df668" providerId="LiveId" clId="{C848D9A1-E4C3-4BC8-9DDE-B82935BDE34D}" dt="2024-08-28T15:19:14.341" v="976" actId="26606"/>
          <ac:spMkLst>
            <pc:docMk/>
            <pc:sldMk cId="4187076349" sldId="256"/>
            <ac:spMk id="22" creationId="{D3F794D0-2982-490E-88DA-93D48975085F}"/>
          </ac:spMkLst>
        </pc:spChg>
        <pc:spChg chg="add del">
          <ac:chgData name="Erel Dekel" userId="5861eaf1660df668" providerId="LiveId" clId="{C848D9A1-E4C3-4BC8-9DDE-B82935BDE34D}" dt="2024-08-28T15:19:14.341" v="976" actId="26606"/>
          <ac:spMkLst>
            <pc:docMk/>
            <pc:sldMk cId="4187076349" sldId="256"/>
            <ac:spMk id="24" creationId="{AFD24A3D-F07A-44A9-BE55-5576292E152D}"/>
          </ac:spMkLst>
        </pc:spChg>
        <pc:spChg chg="add del">
          <ac:chgData name="Erel Dekel" userId="5861eaf1660df668" providerId="LiveId" clId="{C848D9A1-E4C3-4BC8-9DDE-B82935BDE34D}" dt="2024-08-28T15:19:14.341" v="976" actId="26606"/>
          <ac:spMkLst>
            <pc:docMk/>
            <pc:sldMk cId="4187076349" sldId="256"/>
            <ac:spMk id="26" creationId="{204441C9-FD2D-4031-B5C5-67478196CCCF}"/>
          </ac:spMkLst>
        </pc:spChg>
        <pc:spChg chg="add del">
          <ac:chgData name="Erel Dekel" userId="5861eaf1660df668" providerId="LiveId" clId="{C848D9A1-E4C3-4BC8-9DDE-B82935BDE34D}" dt="2024-08-28T15:19:14.341" v="976" actId="26606"/>
          <ac:spMkLst>
            <pc:docMk/>
            <pc:sldMk cId="4187076349" sldId="256"/>
            <ac:spMk id="28" creationId="{EBF09AEC-6E6E-418F-9974-8730F1B2B6EF}"/>
          </ac:spMkLst>
        </pc:spChg>
        <pc:spChg chg="add del">
          <ac:chgData name="Erel Dekel" userId="5861eaf1660df668" providerId="LiveId" clId="{C848D9A1-E4C3-4BC8-9DDE-B82935BDE34D}" dt="2024-08-28T15:19:14.341" v="976" actId="26606"/>
          <ac:spMkLst>
            <pc:docMk/>
            <pc:sldMk cId="4187076349" sldId="256"/>
            <ac:spMk id="30" creationId="{3D9D3989-3E00-4727-914E-959DFE8FACE9}"/>
          </ac:spMkLst>
        </pc:spChg>
        <pc:spChg chg="add del">
          <ac:chgData name="Erel Dekel" userId="5861eaf1660df668" providerId="LiveId" clId="{C848D9A1-E4C3-4BC8-9DDE-B82935BDE34D}" dt="2024-08-28T15:19:21.142" v="978" actId="26606"/>
          <ac:spMkLst>
            <pc:docMk/>
            <pc:sldMk cId="4187076349" sldId="256"/>
            <ac:spMk id="32" creationId="{4D896123-1B32-4CB1-B2ED-E34BBC26B423}"/>
          </ac:spMkLst>
        </pc:spChg>
        <pc:spChg chg="add del">
          <ac:chgData name="Erel Dekel" userId="5861eaf1660df668" providerId="LiveId" clId="{C848D9A1-E4C3-4BC8-9DDE-B82935BDE34D}" dt="2024-08-28T15:19:21.142" v="978" actId="26606"/>
          <ac:spMkLst>
            <pc:docMk/>
            <pc:sldMk cId="4187076349" sldId="256"/>
            <ac:spMk id="33" creationId="{F57DA40C-10B8-4678-8433-AA03ED65E921}"/>
          </ac:spMkLst>
        </pc:spChg>
        <pc:spChg chg="add del">
          <ac:chgData name="Erel Dekel" userId="5861eaf1660df668" providerId="LiveId" clId="{C848D9A1-E4C3-4BC8-9DDE-B82935BDE34D}" dt="2024-08-28T15:19:21.142" v="978" actId="26606"/>
          <ac:spMkLst>
            <pc:docMk/>
            <pc:sldMk cId="4187076349" sldId="256"/>
            <ac:spMk id="34" creationId="{6FF3D9AA-2746-40BA-A174-3C45EA458CD5}"/>
          </ac:spMkLst>
        </pc:spChg>
        <pc:spChg chg="add del">
          <ac:chgData name="Erel Dekel" userId="5861eaf1660df668" providerId="LiveId" clId="{C848D9A1-E4C3-4BC8-9DDE-B82935BDE34D}" dt="2024-08-28T15:19:21.142" v="978" actId="26606"/>
          <ac:spMkLst>
            <pc:docMk/>
            <pc:sldMk cId="4187076349" sldId="256"/>
            <ac:spMk id="35" creationId="{30BF160C-EC5F-45F5-9B8D-197AFA37BBDE}"/>
          </ac:spMkLst>
        </pc:spChg>
        <pc:spChg chg="add del">
          <ac:chgData name="Erel Dekel" userId="5861eaf1660df668" providerId="LiveId" clId="{C848D9A1-E4C3-4BC8-9DDE-B82935BDE34D}" dt="2024-08-28T15:19:23.496" v="980" actId="26606"/>
          <ac:spMkLst>
            <pc:docMk/>
            <pc:sldMk cId="4187076349" sldId="256"/>
            <ac:spMk id="37" creationId="{36F292AA-C8DB-4CAA-97C9-456CF8540690}"/>
          </ac:spMkLst>
        </pc:spChg>
        <pc:spChg chg="add del">
          <ac:chgData name="Erel Dekel" userId="5861eaf1660df668" providerId="LiveId" clId="{C848D9A1-E4C3-4BC8-9DDE-B82935BDE34D}" dt="2024-08-28T15:19:23.496" v="980" actId="26606"/>
          <ac:spMkLst>
            <pc:docMk/>
            <pc:sldMk cId="4187076349" sldId="256"/>
            <ac:spMk id="38" creationId="{AA065953-3D69-4CD4-80C3-DF10DEB4C761}"/>
          </ac:spMkLst>
        </pc:spChg>
        <pc:spChg chg="add del">
          <ac:chgData name="Erel Dekel" userId="5861eaf1660df668" providerId="LiveId" clId="{C848D9A1-E4C3-4BC8-9DDE-B82935BDE34D}" dt="2024-08-28T15:19:23.496" v="980" actId="26606"/>
          <ac:spMkLst>
            <pc:docMk/>
            <pc:sldMk cId="4187076349" sldId="256"/>
            <ac:spMk id="39" creationId="{2AB36DB5-F10D-4EDB-87E2-ECB9301FFC62}"/>
          </ac:spMkLst>
        </pc:spChg>
        <pc:spChg chg="add del">
          <ac:chgData name="Erel Dekel" userId="5861eaf1660df668" providerId="LiveId" clId="{C848D9A1-E4C3-4BC8-9DDE-B82935BDE34D}" dt="2024-08-28T15:19:23.496" v="980" actId="26606"/>
          <ac:spMkLst>
            <pc:docMk/>
            <pc:sldMk cId="4187076349" sldId="256"/>
            <ac:spMk id="40" creationId="{446F195D-95DC-419E-BBC1-E2B601A6067B}"/>
          </ac:spMkLst>
        </pc:spChg>
        <pc:spChg chg="add del">
          <ac:chgData name="Erel Dekel" userId="5861eaf1660df668" providerId="LiveId" clId="{C848D9A1-E4C3-4BC8-9DDE-B82935BDE34D}" dt="2024-08-28T15:19:23.496" v="980" actId="26606"/>
          <ac:spMkLst>
            <pc:docMk/>
            <pc:sldMk cId="4187076349" sldId="256"/>
            <ac:spMk id="41" creationId="{2256CF5B-1DAD-4912-86B9-FCA733692FED}"/>
          </ac:spMkLst>
        </pc:spChg>
        <pc:picChg chg="add mod">
          <ac:chgData name="Erel Dekel" userId="5861eaf1660df668" providerId="LiveId" clId="{C848D9A1-E4C3-4BC8-9DDE-B82935BDE34D}" dt="2024-08-28T15:19:23.496" v="980" actId="26606"/>
          <ac:picMkLst>
            <pc:docMk/>
            <pc:sldMk cId="4187076349" sldId="256"/>
            <ac:picMk id="4" creationId="{24E7D122-BDC2-3055-0C82-C7C1B389B50E}"/>
          </ac:picMkLst>
        </pc:picChg>
      </pc:sldChg>
      <pc:sldChg chg="addSp delSp modSp new mod modClrScheme chgLayout">
        <pc:chgData name="Erel Dekel" userId="5861eaf1660df668" providerId="LiveId" clId="{C848D9A1-E4C3-4BC8-9DDE-B82935BDE34D}" dt="2024-08-28T19:45:13.586" v="2689" actId="1076"/>
        <pc:sldMkLst>
          <pc:docMk/>
          <pc:sldMk cId="3156109269" sldId="257"/>
        </pc:sldMkLst>
        <pc:spChg chg="mod ord">
          <ac:chgData name="Erel Dekel" userId="5861eaf1660df668" providerId="LiveId" clId="{C848D9A1-E4C3-4BC8-9DDE-B82935BDE34D}" dt="2024-08-28T15:27:21.100" v="1094" actId="1076"/>
          <ac:spMkLst>
            <pc:docMk/>
            <pc:sldMk cId="3156109269" sldId="257"/>
            <ac:spMk id="2" creationId="{2774A749-E252-D00C-A5A3-EE68C4DF4563}"/>
          </ac:spMkLst>
        </pc:spChg>
        <pc:spChg chg="add del mod ord">
          <ac:chgData name="Erel Dekel" userId="5861eaf1660df668" providerId="LiveId" clId="{C848D9A1-E4C3-4BC8-9DDE-B82935BDE34D}" dt="2024-08-28T15:26:53.811" v="1091" actId="700"/>
          <ac:spMkLst>
            <pc:docMk/>
            <pc:sldMk cId="3156109269" sldId="257"/>
            <ac:spMk id="3" creationId="{5668DF34-8C17-6C4C-5110-AAA9AFDA0247}"/>
          </ac:spMkLst>
        </pc:spChg>
        <pc:spChg chg="add del mod">
          <ac:chgData name="Erel Dekel" userId="5861eaf1660df668" providerId="LiveId" clId="{C848D9A1-E4C3-4BC8-9DDE-B82935BDE34D}" dt="2024-08-28T15:25:37.285" v="1088"/>
          <ac:spMkLst>
            <pc:docMk/>
            <pc:sldMk cId="3156109269" sldId="257"/>
            <ac:spMk id="5" creationId="{EDDD03AB-1038-BA56-8015-A286EEEDD1C1}"/>
          </ac:spMkLst>
        </pc:spChg>
        <pc:spChg chg="add del mod ord">
          <ac:chgData name="Erel Dekel" userId="5861eaf1660df668" providerId="LiveId" clId="{C848D9A1-E4C3-4BC8-9DDE-B82935BDE34D}" dt="2024-08-28T15:26:43.545" v="1090" actId="700"/>
          <ac:spMkLst>
            <pc:docMk/>
            <pc:sldMk cId="3156109269" sldId="257"/>
            <ac:spMk id="6" creationId="{7E4DBED9-3C49-2E9C-02AC-B46D1F06BD9F}"/>
          </ac:spMkLst>
        </pc:spChg>
        <pc:spChg chg="add del mod ord">
          <ac:chgData name="Erel Dekel" userId="5861eaf1660df668" providerId="LiveId" clId="{C848D9A1-E4C3-4BC8-9DDE-B82935BDE34D}" dt="2024-08-28T15:26:43.545" v="1090" actId="700"/>
          <ac:spMkLst>
            <pc:docMk/>
            <pc:sldMk cId="3156109269" sldId="257"/>
            <ac:spMk id="7" creationId="{5CE66237-6182-495B-B4FB-19A2AA36E862}"/>
          </ac:spMkLst>
        </pc:spChg>
        <pc:spChg chg="add del mod ord">
          <ac:chgData name="Erel Dekel" userId="5861eaf1660df668" providerId="LiveId" clId="{C848D9A1-E4C3-4BC8-9DDE-B82935BDE34D}" dt="2024-08-28T15:26:43.545" v="1090" actId="700"/>
          <ac:spMkLst>
            <pc:docMk/>
            <pc:sldMk cId="3156109269" sldId="257"/>
            <ac:spMk id="8" creationId="{79DAAADF-0957-CD05-5373-2B6A3DD1A4CA}"/>
          </ac:spMkLst>
        </pc:spChg>
        <pc:spChg chg="add del mod ord">
          <ac:chgData name="Erel Dekel" userId="5861eaf1660df668" providerId="LiveId" clId="{C848D9A1-E4C3-4BC8-9DDE-B82935BDE34D}" dt="2024-08-28T15:26:43.545" v="1090" actId="700"/>
          <ac:spMkLst>
            <pc:docMk/>
            <pc:sldMk cId="3156109269" sldId="257"/>
            <ac:spMk id="9" creationId="{1A1D2EF5-E3C4-A8FB-47FB-891AA23B855F}"/>
          </ac:spMkLst>
        </pc:spChg>
        <pc:spChg chg="add del mod ord">
          <ac:chgData name="Erel Dekel" userId="5861eaf1660df668" providerId="LiveId" clId="{C848D9A1-E4C3-4BC8-9DDE-B82935BDE34D}" dt="2024-08-28T19:10:48.764" v="2507" actId="108"/>
          <ac:spMkLst>
            <pc:docMk/>
            <pc:sldMk cId="3156109269" sldId="257"/>
            <ac:spMk id="10" creationId="{9456B888-8AEC-ECCD-B6F9-E50AC1304A45}"/>
          </ac:spMkLst>
        </pc:spChg>
        <pc:spChg chg="add del mod ord">
          <ac:chgData name="Erel Dekel" userId="5861eaf1660df668" providerId="LiveId" clId="{C848D9A1-E4C3-4BC8-9DDE-B82935BDE34D}" dt="2024-08-28T16:22:43.997" v="1892" actId="1076"/>
          <ac:spMkLst>
            <pc:docMk/>
            <pc:sldMk cId="3156109269" sldId="257"/>
            <ac:spMk id="11" creationId="{56A4C752-074A-576A-AB00-E0C524E68A04}"/>
          </ac:spMkLst>
        </pc:spChg>
        <pc:picChg chg="add mod">
          <ac:chgData name="Erel Dekel" userId="5861eaf1660df668" providerId="LiveId" clId="{C848D9A1-E4C3-4BC8-9DDE-B82935BDE34D}" dt="2024-08-28T15:25:09.593" v="1083" actId="1076"/>
          <ac:picMkLst>
            <pc:docMk/>
            <pc:sldMk cId="3156109269" sldId="257"/>
            <ac:picMk id="4" creationId="{07B2E412-8F0E-55AD-7A8D-1E93FE43EA98}"/>
          </ac:picMkLst>
        </pc:picChg>
        <pc:picChg chg="add mod">
          <ac:chgData name="Erel Dekel" userId="5861eaf1660df668" providerId="LiveId" clId="{C848D9A1-E4C3-4BC8-9DDE-B82935BDE34D}" dt="2024-08-28T15:29:58.908" v="1103" actId="931"/>
          <ac:picMkLst>
            <pc:docMk/>
            <pc:sldMk cId="3156109269" sldId="257"/>
            <ac:picMk id="13" creationId="{F76DB36B-6F98-4A5E-9E52-637E6E547D49}"/>
          </ac:picMkLst>
        </pc:picChg>
        <pc:picChg chg="add mod">
          <ac:chgData name="Erel Dekel" userId="5861eaf1660df668" providerId="LiveId" clId="{C848D9A1-E4C3-4BC8-9DDE-B82935BDE34D}" dt="2024-08-28T15:30:20.244" v="1105" actId="931"/>
          <ac:picMkLst>
            <pc:docMk/>
            <pc:sldMk cId="3156109269" sldId="257"/>
            <ac:picMk id="15" creationId="{01A126D8-287C-B42F-608D-0EDAF151D7FA}"/>
          </ac:picMkLst>
        </pc:picChg>
        <pc:picChg chg="add mod">
          <ac:chgData name="Erel Dekel" userId="5861eaf1660df668" providerId="LiveId" clId="{C848D9A1-E4C3-4BC8-9DDE-B82935BDE34D}" dt="2024-08-28T15:30:41.564" v="1136" actId="931"/>
          <ac:picMkLst>
            <pc:docMk/>
            <pc:sldMk cId="3156109269" sldId="257"/>
            <ac:picMk id="17" creationId="{C8AD66BD-723B-F7AE-6966-8DCE6318B0F5}"/>
          </ac:picMkLst>
        </pc:picChg>
        <pc:picChg chg="add mod">
          <ac:chgData name="Erel Dekel" userId="5861eaf1660df668" providerId="LiveId" clId="{C848D9A1-E4C3-4BC8-9DDE-B82935BDE34D}" dt="2024-08-28T15:39:24.577" v="1349" actId="1076"/>
          <ac:picMkLst>
            <pc:docMk/>
            <pc:sldMk cId="3156109269" sldId="257"/>
            <ac:picMk id="19" creationId="{F09D2522-99F4-6C18-190D-DD37091CA516}"/>
          </ac:picMkLst>
        </pc:picChg>
        <pc:picChg chg="add del mod">
          <ac:chgData name="Erel Dekel" userId="5861eaf1660df668" providerId="LiveId" clId="{C848D9A1-E4C3-4BC8-9DDE-B82935BDE34D}" dt="2024-08-28T19:45:06.163" v="2688" actId="478"/>
          <ac:picMkLst>
            <pc:docMk/>
            <pc:sldMk cId="3156109269" sldId="257"/>
            <ac:picMk id="21" creationId="{A9E049B7-4601-6CCB-289A-7555A733F765}"/>
          </ac:picMkLst>
        </pc:picChg>
        <pc:picChg chg="add del mod">
          <ac:chgData name="Erel Dekel" userId="5861eaf1660df668" providerId="LiveId" clId="{C848D9A1-E4C3-4BC8-9DDE-B82935BDE34D}" dt="2024-08-28T19:10:53.625" v="2509" actId="21"/>
          <ac:picMkLst>
            <pc:docMk/>
            <pc:sldMk cId="3156109269" sldId="257"/>
            <ac:picMk id="22" creationId="{25E35949-452C-FCDA-0447-CA79C0C31396}"/>
          </ac:picMkLst>
        </pc:picChg>
        <pc:picChg chg="add del mod">
          <ac:chgData name="Erel Dekel" userId="5861eaf1660df668" providerId="LiveId" clId="{C848D9A1-E4C3-4BC8-9DDE-B82935BDE34D}" dt="2024-08-28T19:25:34.496" v="2568" actId="21"/>
          <ac:picMkLst>
            <pc:docMk/>
            <pc:sldMk cId="3156109269" sldId="257"/>
            <ac:picMk id="23" creationId="{79F63397-69CC-AAB8-77ED-65BADB0D9B8B}"/>
          </ac:picMkLst>
        </pc:picChg>
        <pc:picChg chg="add del mod">
          <ac:chgData name="Erel Dekel" userId="5861eaf1660df668" providerId="LiveId" clId="{C848D9A1-E4C3-4BC8-9DDE-B82935BDE34D}" dt="2024-08-28T19:37:15.963" v="2675" actId="21"/>
          <ac:picMkLst>
            <pc:docMk/>
            <pc:sldMk cId="3156109269" sldId="257"/>
            <ac:picMk id="25" creationId="{53EBD31D-FE66-F93D-BBBB-BE49AD461CF9}"/>
          </ac:picMkLst>
        </pc:picChg>
        <pc:picChg chg="add del mod">
          <ac:chgData name="Erel Dekel" userId="5861eaf1660df668" providerId="LiveId" clId="{C848D9A1-E4C3-4BC8-9DDE-B82935BDE34D}" dt="2024-08-28T19:41:12.789" v="2683" actId="478"/>
          <ac:picMkLst>
            <pc:docMk/>
            <pc:sldMk cId="3156109269" sldId="257"/>
            <ac:picMk id="27" creationId="{51AF9287-9423-EA8F-E2C7-9170202F0427}"/>
          </ac:picMkLst>
        </pc:picChg>
        <pc:picChg chg="add mod">
          <ac:chgData name="Erel Dekel" userId="5861eaf1660df668" providerId="LiveId" clId="{C848D9A1-E4C3-4BC8-9DDE-B82935BDE34D}" dt="2024-08-28T19:45:13.586" v="2689" actId="1076"/>
          <ac:picMkLst>
            <pc:docMk/>
            <pc:sldMk cId="3156109269" sldId="257"/>
            <ac:picMk id="29" creationId="{6A590B00-4F60-99E2-5724-FCC9D92EF79A}"/>
          </ac:picMkLst>
        </pc:picChg>
      </pc:sldChg>
      <pc:sldChg chg="addSp delSp modSp new mod modClrScheme chgLayout">
        <pc:chgData name="Erel Dekel" userId="5861eaf1660df668" providerId="LiveId" clId="{C848D9A1-E4C3-4BC8-9DDE-B82935BDE34D}" dt="2024-08-28T19:37:33.986" v="2681" actId="1076"/>
        <pc:sldMkLst>
          <pc:docMk/>
          <pc:sldMk cId="1620585352" sldId="258"/>
        </pc:sldMkLst>
        <pc:spChg chg="del mod ord">
          <ac:chgData name="Erel Dekel" userId="5861eaf1660df668" providerId="LiveId" clId="{C848D9A1-E4C3-4BC8-9DDE-B82935BDE34D}" dt="2024-08-28T15:50:43.507" v="1354" actId="700"/>
          <ac:spMkLst>
            <pc:docMk/>
            <pc:sldMk cId="1620585352" sldId="258"/>
            <ac:spMk id="2" creationId="{18813A23-7EC2-FD99-D66C-FF552BA51746}"/>
          </ac:spMkLst>
        </pc:spChg>
        <pc:spChg chg="del mod ord">
          <ac:chgData name="Erel Dekel" userId="5861eaf1660df668" providerId="LiveId" clId="{C848D9A1-E4C3-4BC8-9DDE-B82935BDE34D}" dt="2024-08-28T15:50:43.507" v="1354" actId="700"/>
          <ac:spMkLst>
            <pc:docMk/>
            <pc:sldMk cId="1620585352" sldId="258"/>
            <ac:spMk id="3" creationId="{D928CF90-5E29-5566-86A7-12755CF99F62}"/>
          </ac:spMkLst>
        </pc:spChg>
        <pc:spChg chg="del">
          <ac:chgData name="Erel Dekel" userId="5861eaf1660df668" providerId="LiveId" clId="{C848D9A1-E4C3-4BC8-9DDE-B82935BDE34D}" dt="2024-08-28T15:50:43.507" v="1354" actId="700"/>
          <ac:spMkLst>
            <pc:docMk/>
            <pc:sldMk cId="1620585352" sldId="258"/>
            <ac:spMk id="4" creationId="{6CB3602B-6E68-6FBD-E54C-28C60A9A5214}"/>
          </ac:spMkLst>
        </pc:spChg>
        <pc:spChg chg="add del mod ord">
          <ac:chgData name="Erel Dekel" userId="5861eaf1660df668" providerId="LiveId" clId="{C848D9A1-E4C3-4BC8-9DDE-B82935BDE34D}" dt="2024-08-28T15:50:50.906" v="1355"/>
          <ac:spMkLst>
            <pc:docMk/>
            <pc:sldMk cId="1620585352" sldId="258"/>
            <ac:spMk id="5" creationId="{6D85C8C8-38D4-FDF3-6000-6A4B1A1A3E7D}"/>
          </ac:spMkLst>
        </pc:spChg>
        <pc:spChg chg="add mod ord">
          <ac:chgData name="Erel Dekel" userId="5861eaf1660df668" providerId="LiveId" clId="{C848D9A1-E4C3-4BC8-9DDE-B82935BDE34D}" dt="2024-08-28T19:30:06.558" v="2642" actId="5793"/>
          <ac:spMkLst>
            <pc:docMk/>
            <pc:sldMk cId="1620585352" sldId="258"/>
            <ac:spMk id="6" creationId="{949A30F3-44FE-0999-615A-C4F100ED3EC7}"/>
          </ac:spMkLst>
        </pc:spChg>
        <pc:spChg chg="add del mod">
          <ac:chgData name="Erel Dekel" userId="5861eaf1660df668" providerId="LiveId" clId="{C848D9A1-E4C3-4BC8-9DDE-B82935BDE34D}" dt="2024-08-28T15:50:55.088" v="1357" actId="478"/>
          <ac:spMkLst>
            <pc:docMk/>
            <pc:sldMk cId="1620585352" sldId="258"/>
            <ac:spMk id="7" creationId="{A3F065C4-55D0-5E93-8A46-6D51EE421E9F}"/>
          </ac:spMkLst>
        </pc:spChg>
        <pc:spChg chg="add del mod">
          <ac:chgData name="Erel Dekel" userId="5861eaf1660df668" providerId="LiveId" clId="{C848D9A1-E4C3-4BC8-9DDE-B82935BDE34D}" dt="2024-08-28T15:51:07.418" v="1358" actId="21"/>
          <ac:spMkLst>
            <pc:docMk/>
            <pc:sldMk cId="1620585352" sldId="258"/>
            <ac:spMk id="9" creationId="{C2A1633D-A5A0-FF89-AF71-ACBB29E2F3CD}"/>
          </ac:spMkLst>
        </pc:spChg>
        <pc:spChg chg="add mod">
          <ac:chgData name="Erel Dekel" userId="5861eaf1660df668" providerId="LiveId" clId="{C848D9A1-E4C3-4BC8-9DDE-B82935BDE34D}" dt="2024-08-28T15:51:07.999" v="1359"/>
          <ac:spMkLst>
            <pc:docMk/>
            <pc:sldMk cId="1620585352" sldId="258"/>
            <ac:spMk id="10" creationId="{C2A1633D-A5A0-FF89-AF71-ACBB29E2F3CD}"/>
          </ac:spMkLst>
        </pc:spChg>
        <pc:spChg chg="add mod">
          <ac:chgData name="Erel Dekel" userId="5861eaf1660df668" providerId="LiveId" clId="{C848D9A1-E4C3-4BC8-9DDE-B82935BDE34D}" dt="2024-08-28T15:51:56.970" v="1400" actId="108"/>
          <ac:spMkLst>
            <pc:docMk/>
            <pc:sldMk cId="1620585352" sldId="258"/>
            <ac:spMk id="11" creationId="{0076F699-6989-5E39-ADF0-C2A778B060B3}"/>
          </ac:spMkLst>
        </pc:spChg>
        <pc:picChg chg="add del mod">
          <ac:chgData name="Erel Dekel" userId="5861eaf1660df668" providerId="LiveId" clId="{C848D9A1-E4C3-4BC8-9DDE-B82935BDE34D}" dt="2024-08-28T19:22:35.117" v="2556" actId="478"/>
          <ac:picMkLst>
            <pc:docMk/>
            <pc:sldMk cId="1620585352" sldId="258"/>
            <ac:picMk id="13" creationId="{FC205E4A-0802-15D8-5B1E-0C29DCC5A0E0}"/>
          </ac:picMkLst>
        </pc:picChg>
        <pc:picChg chg="add del mod">
          <ac:chgData name="Erel Dekel" userId="5861eaf1660df668" providerId="LiveId" clId="{C848D9A1-E4C3-4BC8-9DDE-B82935BDE34D}" dt="2024-08-28T19:25:16.006" v="2560" actId="21"/>
          <ac:picMkLst>
            <pc:docMk/>
            <pc:sldMk cId="1620585352" sldId="258"/>
            <ac:picMk id="15" creationId="{79F63397-69CC-AAB8-77ED-65BADB0D9B8B}"/>
          </ac:picMkLst>
        </pc:picChg>
        <pc:picChg chg="add del mod">
          <ac:chgData name="Erel Dekel" userId="5861eaf1660df668" providerId="LiveId" clId="{C848D9A1-E4C3-4BC8-9DDE-B82935BDE34D}" dt="2024-08-28T19:35:23.344" v="2654" actId="478"/>
          <ac:picMkLst>
            <pc:docMk/>
            <pc:sldMk cId="1620585352" sldId="258"/>
            <ac:picMk id="17" creationId="{714837E5-8D48-4535-2ADC-828B2D8B6A3F}"/>
          </ac:picMkLst>
        </pc:picChg>
        <pc:picChg chg="add mod">
          <ac:chgData name="Erel Dekel" userId="5861eaf1660df668" providerId="LiveId" clId="{C848D9A1-E4C3-4BC8-9DDE-B82935BDE34D}" dt="2024-08-28T19:30:03.036" v="2640" actId="1035"/>
          <ac:picMkLst>
            <pc:docMk/>
            <pc:sldMk cId="1620585352" sldId="258"/>
            <ac:picMk id="19" creationId="{7E7A054B-C096-5A8E-AC33-AC793BF1B165}"/>
          </ac:picMkLst>
        </pc:picChg>
        <pc:picChg chg="add mod">
          <ac:chgData name="Erel Dekel" userId="5861eaf1660df668" providerId="LiveId" clId="{C848D9A1-E4C3-4BC8-9DDE-B82935BDE34D}" dt="2024-08-28T19:35:32.744" v="2673" actId="1076"/>
          <ac:picMkLst>
            <pc:docMk/>
            <pc:sldMk cId="1620585352" sldId="258"/>
            <ac:picMk id="21" creationId="{C7AD57B2-3202-737E-6C49-83D6388DD5CA}"/>
          </ac:picMkLst>
        </pc:picChg>
        <pc:picChg chg="add del mod">
          <ac:chgData name="Erel Dekel" userId="5861eaf1660df668" providerId="LiveId" clId="{C848D9A1-E4C3-4BC8-9DDE-B82935BDE34D}" dt="2024-08-28T19:37:30.354" v="2680" actId="21"/>
          <ac:picMkLst>
            <pc:docMk/>
            <pc:sldMk cId="1620585352" sldId="258"/>
            <ac:picMk id="23" creationId="{79F63397-69CC-AAB8-77ED-65BADB0D9B8B}"/>
          </ac:picMkLst>
        </pc:picChg>
        <pc:picChg chg="add mod">
          <ac:chgData name="Erel Dekel" userId="5861eaf1660df668" providerId="LiveId" clId="{C848D9A1-E4C3-4BC8-9DDE-B82935BDE34D}" dt="2024-08-28T19:37:33.986" v="2681" actId="1076"/>
          <ac:picMkLst>
            <pc:docMk/>
            <pc:sldMk cId="1620585352" sldId="258"/>
            <ac:picMk id="25" creationId="{53EBD31D-FE66-F93D-BBBB-BE49AD461CF9}"/>
          </ac:picMkLst>
        </pc:picChg>
      </pc:sldChg>
      <pc:sldChg chg="addSp delSp modSp new mod">
        <pc:chgData name="Erel Dekel" userId="5861eaf1660df668" providerId="LiveId" clId="{C848D9A1-E4C3-4BC8-9DDE-B82935BDE34D}" dt="2024-08-28T19:26:02.344" v="2575" actId="21"/>
        <pc:sldMkLst>
          <pc:docMk/>
          <pc:sldMk cId="2551144604" sldId="259"/>
        </pc:sldMkLst>
        <pc:spChg chg="del mod">
          <ac:chgData name="Erel Dekel" userId="5861eaf1660df668" providerId="LiveId" clId="{C848D9A1-E4C3-4BC8-9DDE-B82935BDE34D}" dt="2024-08-28T18:18:59.573" v="1973" actId="21"/>
          <ac:spMkLst>
            <pc:docMk/>
            <pc:sldMk cId="2551144604" sldId="259"/>
            <ac:spMk id="2" creationId="{A6523A64-1D8E-9DEC-2680-031301140B3B}"/>
          </ac:spMkLst>
        </pc:spChg>
        <pc:spChg chg="del">
          <ac:chgData name="Erel Dekel" userId="5861eaf1660df668" providerId="LiveId" clId="{C848D9A1-E4C3-4BC8-9DDE-B82935BDE34D}" dt="2024-08-28T18:19:42.657" v="1976" actId="21"/>
          <ac:spMkLst>
            <pc:docMk/>
            <pc:sldMk cId="2551144604" sldId="259"/>
            <ac:spMk id="3" creationId="{EBD9DEE8-0D4D-F110-C67B-C3C31F3C73DF}"/>
          </ac:spMkLst>
        </pc:spChg>
        <pc:spChg chg="add mod">
          <ac:chgData name="Erel Dekel" userId="5861eaf1660df668" providerId="LiveId" clId="{C848D9A1-E4C3-4BC8-9DDE-B82935BDE34D}" dt="2024-08-28T18:21:35.762" v="2036" actId="27636"/>
          <ac:spMkLst>
            <pc:docMk/>
            <pc:sldMk cId="2551144604" sldId="259"/>
            <ac:spMk id="4" creationId="{0493E63A-5EB2-B3B1-D041-58FF7583EA80}"/>
          </ac:spMkLst>
        </pc:spChg>
        <pc:spChg chg="add del mod">
          <ac:chgData name="Erel Dekel" userId="5861eaf1660df668" providerId="LiveId" clId="{C848D9A1-E4C3-4BC8-9DDE-B82935BDE34D}" dt="2024-08-28T18:19:52.327" v="1978" actId="21"/>
          <ac:spMkLst>
            <pc:docMk/>
            <pc:sldMk cId="2551144604" sldId="259"/>
            <ac:spMk id="5" creationId="{EBD9DEE8-0D4D-F110-C67B-C3C31F3C73DF}"/>
          </ac:spMkLst>
        </pc:spChg>
        <pc:spChg chg="add mod">
          <ac:chgData name="Erel Dekel" userId="5861eaf1660df668" providerId="LiveId" clId="{C848D9A1-E4C3-4BC8-9DDE-B82935BDE34D}" dt="2024-08-28T18:19:57.921" v="1980" actId="20577"/>
          <ac:spMkLst>
            <pc:docMk/>
            <pc:sldMk cId="2551144604" sldId="259"/>
            <ac:spMk id="6" creationId="{EBD9DEE8-0D4D-F110-C67B-C3C31F3C73DF}"/>
          </ac:spMkLst>
        </pc:spChg>
        <pc:spChg chg="add mod">
          <ac:chgData name="Erel Dekel" userId="5861eaf1660df668" providerId="LiveId" clId="{C848D9A1-E4C3-4BC8-9DDE-B82935BDE34D}" dt="2024-08-28T19:19:12.381" v="2536" actId="5793"/>
          <ac:spMkLst>
            <pc:docMk/>
            <pc:sldMk cId="2551144604" sldId="259"/>
            <ac:spMk id="7" creationId="{CCCE1DB7-AAAA-88FA-9E54-3D4115CD1586}"/>
          </ac:spMkLst>
        </pc:spChg>
        <pc:picChg chg="add del mod">
          <ac:chgData name="Erel Dekel" userId="5861eaf1660df668" providerId="LiveId" clId="{C848D9A1-E4C3-4BC8-9DDE-B82935BDE34D}" dt="2024-08-28T19:10:34.989" v="2502" actId="21"/>
          <ac:picMkLst>
            <pc:docMk/>
            <pc:sldMk cId="2551144604" sldId="259"/>
            <ac:picMk id="9" creationId="{25E35949-452C-FCDA-0447-CA79C0C31396}"/>
          </ac:picMkLst>
        </pc:picChg>
        <pc:picChg chg="add mod">
          <ac:chgData name="Erel Dekel" userId="5861eaf1660df668" providerId="LiveId" clId="{C848D9A1-E4C3-4BC8-9DDE-B82935BDE34D}" dt="2024-08-28T19:19:15.591" v="2539" actId="1037"/>
          <ac:picMkLst>
            <pc:docMk/>
            <pc:sldMk cId="2551144604" sldId="259"/>
            <ac:picMk id="11" creationId="{0F9AD281-957C-C851-EDA7-E04BA24ED508}"/>
          </ac:picMkLst>
        </pc:picChg>
        <pc:picChg chg="add mod">
          <ac:chgData name="Erel Dekel" userId="5861eaf1660df668" providerId="LiveId" clId="{C848D9A1-E4C3-4BC8-9DDE-B82935BDE34D}" dt="2024-08-28T19:19:19.389" v="2545" actId="1037"/>
          <ac:picMkLst>
            <pc:docMk/>
            <pc:sldMk cId="2551144604" sldId="259"/>
            <ac:picMk id="13" creationId="{BD7EAD20-6D3B-1213-024B-B9B8D262CFB4}"/>
          </ac:picMkLst>
        </pc:picChg>
        <pc:picChg chg="add mod">
          <ac:chgData name="Erel Dekel" userId="5861eaf1660df668" providerId="LiveId" clId="{C848D9A1-E4C3-4BC8-9DDE-B82935BDE34D}" dt="2024-08-28T19:19:23.117" v="2546" actId="1076"/>
          <ac:picMkLst>
            <pc:docMk/>
            <pc:sldMk cId="2551144604" sldId="259"/>
            <ac:picMk id="22" creationId="{25E35949-452C-FCDA-0447-CA79C0C31396}"/>
          </ac:picMkLst>
        </pc:picChg>
        <pc:picChg chg="add del mod">
          <ac:chgData name="Erel Dekel" userId="5861eaf1660df668" providerId="LiveId" clId="{C848D9A1-E4C3-4BC8-9DDE-B82935BDE34D}" dt="2024-08-28T19:26:02.344" v="2575" actId="21"/>
          <ac:picMkLst>
            <pc:docMk/>
            <pc:sldMk cId="2551144604" sldId="259"/>
            <ac:picMk id="23" creationId="{79F63397-69CC-AAB8-77ED-65BADB0D9B8B}"/>
          </ac:picMkLst>
        </pc:picChg>
      </pc:sldChg>
      <pc:sldMasterChg chg="del delSldLayout">
        <pc:chgData name="Erel Dekel" userId="5861eaf1660df668" providerId="LiveId" clId="{C848D9A1-E4C3-4BC8-9DDE-B82935BDE34D}" dt="2024-08-28T14:14:14.037" v="1" actId="26606"/>
        <pc:sldMasterMkLst>
          <pc:docMk/>
          <pc:sldMasterMk cId="1492272146" sldId="2147483648"/>
        </pc:sldMasterMkLst>
        <pc:sldLayoutChg chg="del">
          <pc:chgData name="Erel Dekel" userId="5861eaf1660df668" providerId="LiveId" clId="{C848D9A1-E4C3-4BC8-9DDE-B82935BDE34D}" dt="2024-08-28T14:14:14.037" v="1" actId="26606"/>
          <pc:sldLayoutMkLst>
            <pc:docMk/>
            <pc:sldMasterMk cId="1492272146" sldId="2147483648"/>
            <pc:sldLayoutMk cId="3802678708" sldId="2147483649"/>
          </pc:sldLayoutMkLst>
        </pc:sldLayoutChg>
        <pc:sldLayoutChg chg="del">
          <pc:chgData name="Erel Dekel" userId="5861eaf1660df668" providerId="LiveId" clId="{C848D9A1-E4C3-4BC8-9DDE-B82935BDE34D}" dt="2024-08-28T14:14:14.037" v="1" actId="26606"/>
          <pc:sldLayoutMkLst>
            <pc:docMk/>
            <pc:sldMasterMk cId="1492272146" sldId="2147483648"/>
            <pc:sldLayoutMk cId="3811107724" sldId="2147483650"/>
          </pc:sldLayoutMkLst>
        </pc:sldLayoutChg>
        <pc:sldLayoutChg chg="del">
          <pc:chgData name="Erel Dekel" userId="5861eaf1660df668" providerId="LiveId" clId="{C848D9A1-E4C3-4BC8-9DDE-B82935BDE34D}" dt="2024-08-28T14:14:14.037" v="1" actId="26606"/>
          <pc:sldLayoutMkLst>
            <pc:docMk/>
            <pc:sldMasterMk cId="1492272146" sldId="2147483648"/>
            <pc:sldLayoutMk cId="2044675276" sldId="2147483651"/>
          </pc:sldLayoutMkLst>
        </pc:sldLayoutChg>
        <pc:sldLayoutChg chg="del">
          <pc:chgData name="Erel Dekel" userId="5861eaf1660df668" providerId="LiveId" clId="{C848D9A1-E4C3-4BC8-9DDE-B82935BDE34D}" dt="2024-08-28T14:14:14.037" v="1" actId="26606"/>
          <pc:sldLayoutMkLst>
            <pc:docMk/>
            <pc:sldMasterMk cId="1492272146" sldId="2147483648"/>
            <pc:sldLayoutMk cId="532227332" sldId="2147483652"/>
          </pc:sldLayoutMkLst>
        </pc:sldLayoutChg>
        <pc:sldLayoutChg chg="del">
          <pc:chgData name="Erel Dekel" userId="5861eaf1660df668" providerId="LiveId" clId="{C848D9A1-E4C3-4BC8-9DDE-B82935BDE34D}" dt="2024-08-28T14:14:14.037" v="1" actId="26606"/>
          <pc:sldLayoutMkLst>
            <pc:docMk/>
            <pc:sldMasterMk cId="1492272146" sldId="2147483648"/>
            <pc:sldLayoutMk cId="3197644765" sldId="2147483653"/>
          </pc:sldLayoutMkLst>
        </pc:sldLayoutChg>
        <pc:sldLayoutChg chg="del">
          <pc:chgData name="Erel Dekel" userId="5861eaf1660df668" providerId="LiveId" clId="{C848D9A1-E4C3-4BC8-9DDE-B82935BDE34D}" dt="2024-08-28T14:14:14.037" v="1" actId="26606"/>
          <pc:sldLayoutMkLst>
            <pc:docMk/>
            <pc:sldMasterMk cId="1492272146" sldId="2147483648"/>
            <pc:sldLayoutMk cId="3080866422" sldId="2147483654"/>
          </pc:sldLayoutMkLst>
        </pc:sldLayoutChg>
        <pc:sldLayoutChg chg="del">
          <pc:chgData name="Erel Dekel" userId="5861eaf1660df668" providerId="LiveId" clId="{C848D9A1-E4C3-4BC8-9DDE-B82935BDE34D}" dt="2024-08-28T14:14:14.037" v="1" actId="26606"/>
          <pc:sldLayoutMkLst>
            <pc:docMk/>
            <pc:sldMasterMk cId="1492272146" sldId="2147483648"/>
            <pc:sldLayoutMk cId="975147817" sldId="2147483655"/>
          </pc:sldLayoutMkLst>
        </pc:sldLayoutChg>
        <pc:sldLayoutChg chg="del">
          <pc:chgData name="Erel Dekel" userId="5861eaf1660df668" providerId="LiveId" clId="{C848D9A1-E4C3-4BC8-9DDE-B82935BDE34D}" dt="2024-08-28T14:14:14.037" v="1" actId="26606"/>
          <pc:sldLayoutMkLst>
            <pc:docMk/>
            <pc:sldMasterMk cId="1492272146" sldId="2147483648"/>
            <pc:sldLayoutMk cId="2926751143" sldId="2147483656"/>
          </pc:sldLayoutMkLst>
        </pc:sldLayoutChg>
        <pc:sldLayoutChg chg="del">
          <pc:chgData name="Erel Dekel" userId="5861eaf1660df668" providerId="LiveId" clId="{C848D9A1-E4C3-4BC8-9DDE-B82935BDE34D}" dt="2024-08-28T14:14:14.037" v="1" actId="26606"/>
          <pc:sldLayoutMkLst>
            <pc:docMk/>
            <pc:sldMasterMk cId="1492272146" sldId="2147483648"/>
            <pc:sldLayoutMk cId="1198564005" sldId="2147483657"/>
          </pc:sldLayoutMkLst>
        </pc:sldLayoutChg>
        <pc:sldLayoutChg chg="del">
          <pc:chgData name="Erel Dekel" userId="5861eaf1660df668" providerId="LiveId" clId="{C848D9A1-E4C3-4BC8-9DDE-B82935BDE34D}" dt="2024-08-28T14:14:14.037" v="1" actId="26606"/>
          <pc:sldLayoutMkLst>
            <pc:docMk/>
            <pc:sldMasterMk cId="1492272146" sldId="2147483648"/>
            <pc:sldLayoutMk cId="2188138639" sldId="2147483658"/>
          </pc:sldLayoutMkLst>
        </pc:sldLayoutChg>
        <pc:sldLayoutChg chg="del">
          <pc:chgData name="Erel Dekel" userId="5861eaf1660df668" providerId="LiveId" clId="{C848D9A1-E4C3-4BC8-9DDE-B82935BDE34D}" dt="2024-08-28T14:14:14.037" v="1" actId="26606"/>
          <pc:sldLayoutMkLst>
            <pc:docMk/>
            <pc:sldMasterMk cId="1492272146" sldId="2147483648"/>
            <pc:sldLayoutMk cId="3631310709" sldId="2147483659"/>
          </pc:sldLayoutMkLst>
        </pc:sldLayoutChg>
      </pc:sldMasterChg>
      <pc:sldMasterChg chg="add addSldLayout">
        <pc:chgData name="Erel Dekel" userId="5861eaf1660df668" providerId="LiveId" clId="{C848D9A1-E4C3-4BC8-9DDE-B82935BDE34D}" dt="2024-08-28T14:14:14.037" v="1" actId="26606"/>
        <pc:sldMasterMkLst>
          <pc:docMk/>
          <pc:sldMasterMk cId="2494037852" sldId="2147483686"/>
        </pc:sldMasterMkLst>
        <pc:sldLayoutChg chg="add">
          <pc:chgData name="Erel Dekel" userId="5861eaf1660df668" providerId="LiveId" clId="{C848D9A1-E4C3-4BC8-9DDE-B82935BDE34D}" dt="2024-08-28T14:14:14.037" v="1" actId="26606"/>
          <pc:sldLayoutMkLst>
            <pc:docMk/>
            <pc:sldMasterMk cId="2494037852" sldId="2147483686"/>
            <pc:sldLayoutMk cId="2547226420" sldId="2147483675"/>
          </pc:sldLayoutMkLst>
        </pc:sldLayoutChg>
        <pc:sldLayoutChg chg="add">
          <pc:chgData name="Erel Dekel" userId="5861eaf1660df668" providerId="LiveId" clId="{C848D9A1-E4C3-4BC8-9DDE-B82935BDE34D}" dt="2024-08-28T14:14:14.037" v="1" actId="26606"/>
          <pc:sldLayoutMkLst>
            <pc:docMk/>
            <pc:sldMasterMk cId="2494037852" sldId="2147483686"/>
            <pc:sldLayoutMk cId="3603428561" sldId="2147483676"/>
          </pc:sldLayoutMkLst>
        </pc:sldLayoutChg>
        <pc:sldLayoutChg chg="add">
          <pc:chgData name="Erel Dekel" userId="5861eaf1660df668" providerId="LiveId" clId="{C848D9A1-E4C3-4BC8-9DDE-B82935BDE34D}" dt="2024-08-28T14:14:14.037" v="1" actId="26606"/>
          <pc:sldLayoutMkLst>
            <pc:docMk/>
            <pc:sldMasterMk cId="2494037852" sldId="2147483686"/>
            <pc:sldLayoutMk cId="1726151695" sldId="2147483677"/>
          </pc:sldLayoutMkLst>
        </pc:sldLayoutChg>
        <pc:sldLayoutChg chg="add">
          <pc:chgData name="Erel Dekel" userId="5861eaf1660df668" providerId="LiveId" clId="{C848D9A1-E4C3-4BC8-9DDE-B82935BDE34D}" dt="2024-08-28T14:14:14.037" v="1" actId="26606"/>
          <pc:sldLayoutMkLst>
            <pc:docMk/>
            <pc:sldMasterMk cId="2494037852" sldId="2147483686"/>
            <pc:sldLayoutMk cId="464888723" sldId="2147483678"/>
          </pc:sldLayoutMkLst>
        </pc:sldLayoutChg>
        <pc:sldLayoutChg chg="add">
          <pc:chgData name="Erel Dekel" userId="5861eaf1660df668" providerId="LiveId" clId="{C848D9A1-E4C3-4BC8-9DDE-B82935BDE34D}" dt="2024-08-28T14:14:14.037" v="1" actId="26606"/>
          <pc:sldLayoutMkLst>
            <pc:docMk/>
            <pc:sldMasterMk cId="2494037852" sldId="2147483686"/>
            <pc:sldLayoutMk cId="1474060490" sldId="2147483679"/>
          </pc:sldLayoutMkLst>
        </pc:sldLayoutChg>
        <pc:sldLayoutChg chg="add">
          <pc:chgData name="Erel Dekel" userId="5861eaf1660df668" providerId="LiveId" clId="{C848D9A1-E4C3-4BC8-9DDE-B82935BDE34D}" dt="2024-08-28T14:14:14.037" v="1" actId="26606"/>
          <pc:sldLayoutMkLst>
            <pc:docMk/>
            <pc:sldMasterMk cId="2494037852" sldId="2147483686"/>
            <pc:sldLayoutMk cId="4265602708" sldId="2147483680"/>
          </pc:sldLayoutMkLst>
        </pc:sldLayoutChg>
        <pc:sldLayoutChg chg="add">
          <pc:chgData name="Erel Dekel" userId="5861eaf1660df668" providerId="LiveId" clId="{C848D9A1-E4C3-4BC8-9DDE-B82935BDE34D}" dt="2024-08-28T14:14:14.037" v="1" actId="26606"/>
          <pc:sldLayoutMkLst>
            <pc:docMk/>
            <pc:sldMasterMk cId="2494037852" sldId="2147483686"/>
            <pc:sldLayoutMk cId="1057619746" sldId="2147483681"/>
          </pc:sldLayoutMkLst>
        </pc:sldLayoutChg>
        <pc:sldLayoutChg chg="add">
          <pc:chgData name="Erel Dekel" userId="5861eaf1660df668" providerId="LiveId" clId="{C848D9A1-E4C3-4BC8-9DDE-B82935BDE34D}" dt="2024-08-28T14:14:14.037" v="1" actId="26606"/>
          <pc:sldLayoutMkLst>
            <pc:docMk/>
            <pc:sldMasterMk cId="2494037852" sldId="2147483686"/>
            <pc:sldLayoutMk cId="1480509047" sldId="2147483682"/>
          </pc:sldLayoutMkLst>
        </pc:sldLayoutChg>
        <pc:sldLayoutChg chg="add">
          <pc:chgData name="Erel Dekel" userId="5861eaf1660df668" providerId="LiveId" clId="{C848D9A1-E4C3-4BC8-9DDE-B82935BDE34D}" dt="2024-08-28T14:14:14.037" v="1" actId="26606"/>
          <pc:sldLayoutMkLst>
            <pc:docMk/>
            <pc:sldMasterMk cId="2494037852" sldId="2147483686"/>
            <pc:sldLayoutMk cId="2129904771" sldId="2147483683"/>
          </pc:sldLayoutMkLst>
        </pc:sldLayoutChg>
        <pc:sldLayoutChg chg="add">
          <pc:chgData name="Erel Dekel" userId="5861eaf1660df668" providerId="LiveId" clId="{C848D9A1-E4C3-4BC8-9DDE-B82935BDE34D}" dt="2024-08-28T14:14:14.037" v="1" actId="26606"/>
          <pc:sldLayoutMkLst>
            <pc:docMk/>
            <pc:sldMasterMk cId="2494037852" sldId="2147483686"/>
            <pc:sldLayoutMk cId="3796244671" sldId="2147483684"/>
          </pc:sldLayoutMkLst>
        </pc:sldLayoutChg>
        <pc:sldLayoutChg chg="add">
          <pc:chgData name="Erel Dekel" userId="5861eaf1660df668" providerId="LiveId" clId="{C848D9A1-E4C3-4BC8-9DDE-B82935BDE34D}" dt="2024-08-28T14:14:14.037" v="1" actId="26606"/>
          <pc:sldLayoutMkLst>
            <pc:docMk/>
            <pc:sldMasterMk cId="2494037852" sldId="2147483686"/>
            <pc:sldLayoutMk cId="194575627" sldId="214748368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61D1F-6117-4D45-B9D8-177F02A5000A}" type="datetimeFigureOut">
              <a:rPr lang="LID4096" smtClean="0"/>
              <a:t>08/28/2024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C8D7C7-44F9-4CE1-8D53-05F02B41E6E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1063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Wednesday, August 28,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26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Wednesday, August 28,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44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Wednesday, August 28,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5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Wednesday, August 28,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28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Wednesday, August 28,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51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Wednesday, August 28,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88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Wednesday, August 28,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060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Wednesday, August 28,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0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Wednesday, August 28,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1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Wednesday, August 28,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09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Wednesday, August 28,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04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Wednesday, August 28, 2024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49403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6F292AA-C8DB-4CAA-97C9-456CF8540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24E7D122-BDC2-3055-0C82-C7C1B389B5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451" r="24613" b="1"/>
          <a:stretch/>
        </p:blipFill>
        <p:spPr>
          <a:xfrm>
            <a:off x="-1" y="10"/>
            <a:ext cx="458790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2" y="-429"/>
            <a:ext cx="7604097" cy="6857571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73000"/>
                </a:schemeClr>
              </a:gs>
              <a:gs pos="100000">
                <a:schemeClr val="accent2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1" y="0"/>
            <a:ext cx="7604097" cy="68580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8000">
                <a:schemeClr val="accent2">
                  <a:alpha val="66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99847" y="4355164"/>
            <a:ext cx="7592151" cy="2502836"/>
          </a:xfrm>
          <a:prstGeom prst="rect">
            <a:avLst/>
          </a:prstGeom>
          <a:gradFill>
            <a:gsLst>
              <a:gs pos="22000">
                <a:schemeClr val="accent6">
                  <a:alpha val="39000"/>
                </a:schemeClr>
              </a:gs>
              <a:gs pos="82000">
                <a:schemeClr val="accent5">
                  <a:alpha val="1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256CF5B-1DAD-4912-86B9-FCA73369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704304">
            <a:off x="6080918" y="830588"/>
            <a:ext cx="4998441" cy="4998441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18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E645B0-C7A9-3F29-998A-3B590D89D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3672" y="1467090"/>
            <a:ext cx="12192003" cy="1294219"/>
          </a:xfrm>
        </p:spPr>
        <p:txBody>
          <a:bodyPr>
            <a:normAutofit/>
          </a:bodyPr>
          <a:lstStyle/>
          <a:p>
            <a:r>
              <a:rPr lang="en-US" sz="3600" spc="3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Formal Verification Overview in Neural Networks</a:t>
            </a:r>
            <a:endParaRPr lang="LID4096" sz="3600" spc="3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75B13D-18F9-A096-410B-56008DE7EE39}"/>
              </a:ext>
            </a:extLst>
          </p:cNvPr>
          <p:cNvSpPr txBox="1"/>
          <p:nvPr/>
        </p:nvSpPr>
        <p:spPr>
          <a:xfrm>
            <a:off x="4587898" y="4355164"/>
            <a:ext cx="7604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Erel Dekel	Boaz Gurevich</a:t>
            </a:r>
            <a:endParaRPr lang="LID4096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076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4A749-E252-D00C-A5A3-EE68C4DF4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36638"/>
            <a:ext cx="10241280" cy="614123"/>
          </a:xfrm>
        </p:spPr>
        <p:txBody>
          <a:bodyPr/>
          <a:lstStyle/>
          <a:p>
            <a:r>
              <a:rPr lang="en-US" cap="none" spc="100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Introdction</a:t>
            </a:r>
            <a:r>
              <a:rPr lang="en-US" cap="none" spc="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to Formal Verification</a:t>
            </a:r>
            <a:r>
              <a:rPr lang="en-US" cap="none" spc="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endParaRPr lang="LID4096" cap="none" spc="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456B888-8AEC-ECCD-B6F9-E50AC1304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65498" y="1801761"/>
            <a:ext cx="4846320" cy="395935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Crucial for ensuring the correctness of systems especially in safety-critical applications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6A4C752-074A-576A-AB00-E0C524E68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59" y="1801761"/>
            <a:ext cx="4846320" cy="395935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main types:                                        Model Checking and Theorem Proving       each use different approach to verify system properties </a:t>
            </a:r>
          </a:p>
          <a:p>
            <a:pPr marL="0" indent="0" algn="ctr">
              <a:buNone/>
            </a:pPr>
            <a:endParaRPr lang="LID4096" dirty="0"/>
          </a:p>
        </p:txBody>
      </p:sp>
      <p:pic>
        <p:nvPicPr>
          <p:cNvPr id="19" name="Graphic 18" descr="Badge Tick1 with solid fill">
            <a:extLst>
              <a:ext uri="{FF2B5EF4-FFF2-40B4-BE49-F238E27FC236}">
                <a16:creationId xmlns:a16="http://schemas.microsoft.com/office/drawing/2014/main" id="{F09D2522-99F4-6C18-190D-DD37091CA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4751" y="2145890"/>
            <a:ext cx="567813" cy="567813"/>
          </a:xfrm>
          <a:prstGeom prst="rect">
            <a:avLst/>
          </a:prstGeom>
        </p:spPr>
      </p:pic>
      <p:pic>
        <p:nvPicPr>
          <p:cNvPr id="29" name="Graphic 28" descr="Toggle with solid fill">
            <a:extLst>
              <a:ext uri="{FF2B5EF4-FFF2-40B4-BE49-F238E27FC236}">
                <a16:creationId xmlns:a16="http://schemas.microsoft.com/office/drawing/2014/main" id="{6A590B00-4F60-99E2-5724-FCC9D92EF7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82657" y="2122734"/>
            <a:ext cx="614123" cy="61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109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9A30F3-44FE-0999-615A-C4F100ED3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93453"/>
            <a:ext cx="10241280" cy="3959352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 description of desired system behavior.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representation of the system. states and transitions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claims or assertions about particular aspects of the system. Fairness, Liveness and Safety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076F699-6989-5E39-ADF0-C2A778B06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36638"/>
            <a:ext cx="10241280" cy="614123"/>
          </a:xfrm>
        </p:spPr>
        <p:txBody>
          <a:bodyPr/>
          <a:lstStyle/>
          <a:p>
            <a:r>
              <a:rPr lang="en-US" cap="none" spc="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Key Concepts in Formal Verification</a:t>
            </a:r>
            <a:endParaRPr lang="LID4096" cap="none" spc="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Graphic 18" descr="Settings with solid fill">
            <a:extLst>
              <a:ext uri="{FF2B5EF4-FFF2-40B4-BE49-F238E27FC236}">
                <a16:creationId xmlns:a16="http://schemas.microsoft.com/office/drawing/2014/main" id="{7E7A054B-C096-5A8E-AC33-AC793BF1B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8985" y="3679727"/>
            <a:ext cx="614124" cy="614124"/>
          </a:xfrm>
          <a:prstGeom prst="rect">
            <a:avLst/>
          </a:prstGeom>
        </p:spPr>
      </p:pic>
      <p:pic>
        <p:nvPicPr>
          <p:cNvPr id="21" name="Graphic 20" descr="Clipboard Mixed with solid fill">
            <a:extLst>
              <a:ext uri="{FF2B5EF4-FFF2-40B4-BE49-F238E27FC236}">
                <a16:creationId xmlns:a16="http://schemas.microsoft.com/office/drawing/2014/main" id="{C7AD57B2-3202-737E-6C49-83D6388DD5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986" y="1674731"/>
            <a:ext cx="614123" cy="614123"/>
          </a:xfrm>
          <a:prstGeom prst="rect">
            <a:avLst/>
          </a:prstGeom>
        </p:spPr>
      </p:pic>
      <p:pic>
        <p:nvPicPr>
          <p:cNvPr id="25" name="Graphic 24" descr="Decision chart with solid fill">
            <a:extLst>
              <a:ext uri="{FF2B5EF4-FFF2-40B4-BE49-F238E27FC236}">
                <a16:creationId xmlns:a16="http://schemas.microsoft.com/office/drawing/2014/main" id="{53EBD31D-FE66-F93D-BBBB-BE49AD461C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8985" y="2677228"/>
            <a:ext cx="614125" cy="61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585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493E63A-5EB2-B3B1-D041-58FF7583EA80}"/>
              </a:ext>
            </a:extLst>
          </p:cNvPr>
          <p:cNvSpPr txBox="1">
            <a:spLocks/>
          </p:cNvSpPr>
          <p:nvPr/>
        </p:nvSpPr>
        <p:spPr>
          <a:xfrm>
            <a:off x="1371600" y="636638"/>
            <a:ext cx="10241280" cy="614123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cap="none" spc="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Challenges in Formal Verification of Neural Networks</a:t>
            </a:r>
            <a:endParaRPr lang="LID4096" sz="3200" cap="none" spc="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BD9DEE8-0D4D-F110-C67B-C3C31F3C7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2264"/>
            <a:ext cx="10241280" cy="3959352"/>
          </a:xfrm>
        </p:spPr>
        <p:txBody>
          <a:bodyPr/>
          <a:lstStyle/>
          <a:p>
            <a:endParaRPr lang="he-IL" dirty="0"/>
          </a:p>
          <a:p>
            <a:endParaRPr lang="LID4096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CCCE1DB7-AAAA-88FA-9E54-3D4115CD1586}"/>
              </a:ext>
            </a:extLst>
          </p:cNvPr>
          <p:cNvSpPr txBox="1">
            <a:spLocks/>
          </p:cNvSpPr>
          <p:nvPr/>
        </p:nvSpPr>
        <p:spPr>
          <a:xfrm>
            <a:off x="1371600" y="1793453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NN often has large number of parameters and complex architectures. abstraction and decomposition methods use to simplify the model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Non-linearities 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NN uses activation functions (ReLU) that complicates the verification process. Special tools like SMT developed to address this non-linearities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Robustness Verification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NN are robust against adversarial attack. Techniques such as symbolic interval propagation and adversarial training maintains its performance under slight perturbations of input data.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Graphic 21" descr="Periodic Graph with solid fill">
            <a:extLst>
              <a:ext uri="{FF2B5EF4-FFF2-40B4-BE49-F238E27FC236}">
                <a16:creationId xmlns:a16="http://schemas.microsoft.com/office/drawing/2014/main" id="{25E35949-452C-FCDA-0447-CA79C0C31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979" y="3121938"/>
            <a:ext cx="614123" cy="614123"/>
          </a:xfrm>
          <a:prstGeom prst="rect">
            <a:avLst/>
          </a:prstGeom>
        </p:spPr>
      </p:pic>
      <p:pic>
        <p:nvPicPr>
          <p:cNvPr id="11" name="Graphic 10" descr="Stopwatch 66% with solid fill">
            <a:extLst>
              <a:ext uri="{FF2B5EF4-FFF2-40B4-BE49-F238E27FC236}">
                <a16:creationId xmlns:a16="http://schemas.microsoft.com/office/drawing/2014/main" id="{0F9AD281-957C-C851-EDA7-E04BA24ED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7980" y="1793453"/>
            <a:ext cx="614123" cy="614123"/>
          </a:xfrm>
          <a:prstGeom prst="rect">
            <a:avLst/>
          </a:prstGeom>
        </p:spPr>
      </p:pic>
      <p:pic>
        <p:nvPicPr>
          <p:cNvPr id="13" name="Graphic 12" descr="Lock with solid fill">
            <a:extLst>
              <a:ext uri="{FF2B5EF4-FFF2-40B4-BE49-F238E27FC236}">
                <a16:creationId xmlns:a16="http://schemas.microsoft.com/office/drawing/2014/main" id="{BD7EAD20-6D3B-1213-024B-B9B8D262CF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7979" y="4450423"/>
            <a:ext cx="614124" cy="61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14460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C112F35-E027-4677-AFA7-3B260960361B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169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Avenir Next LT Pro</vt:lpstr>
      <vt:lpstr>Cambria</vt:lpstr>
      <vt:lpstr>Times New Roman</vt:lpstr>
      <vt:lpstr>GradientRiseVTI</vt:lpstr>
      <vt:lpstr>Formal Verification Overview in Neural Networks</vt:lpstr>
      <vt:lpstr>Introdction to Formal Verification </vt:lpstr>
      <vt:lpstr>Key Concepts in Formal Verification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Erel Dekel</dc:creator>
  <cp:lastModifiedBy>Erel Dekel</cp:lastModifiedBy>
  <cp:revision>1</cp:revision>
  <dcterms:created xsi:type="dcterms:W3CDTF">2024-08-28T14:12:06Z</dcterms:created>
  <dcterms:modified xsi:type="dcterms:W3CDTF">2024-08-28T19:45:17Z</dcterms:modified>
</cp:coreProperties>
</file>