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48D9A1-E4C3-4BC8-9DDE-B82935BDE34D}" v="231" dt="2024-09-02T09:59:18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el Dekel" userId="5861eaf1660df668" providerId="LiveId" clId="{C848D9A1-E4C3-4BC8-9DDE-B82935BDE34D}"/>
    <pc:docChg chg="undo custSel addSld modSld addMainMaster delMainMaster">
      <pc:chgData name="Erel Dekel" userId="5861eaf1660df668" providerId="LiveId" clId="{C848D9A1-E4C3-4BC8-9DDE-B82935BDE34D}" dt="2024-09-02T10:29:16.154" v="6711" actId="20577"/>
      <pc:docMkLst>
        <pc:docMk/>
      </pc:docMkLst>
      <pc:sldChg chg="addSp delSp modSp new mod setBg modClrScheme addAnim delAnim chgLayout">
        <pc:chgData name="Erel Dekel" userId="5861eaf1660df668" providerId="LiveId" clId="{C848D9A1-E4C3-4BC8-9DDE-B82935BDE34D}" dt="2024-08-28T15:22:27.871" v="1052" actId="2711"/>
        <pc:sldMkLst>
          <pc:docMk/>
          <pc:sldMk cId="4187076349" sldId="256"/>
        </pc:sldMkLst>
        <pc:spChg chg="mod">
          <ac:chgData name="Erel Dekel" userId="5861eaf1660df668" providerId="LiveId" clId="{C848D9A1-E4C3-4BC8-9DDE-B82935BDE34D}" dt="2024-08-28T15:22:27.871" v="1052" actId="2711"/>
          <ac:spMkLst>
            <pc:docMk/>
            <pc:sldMk cId="4187076349" sldId="256"/>
            <ac:spMk id="2" creationId="{C3E645B0-C7A9-3F29-998A-3B590D89DBFA}"/>
          </ac:spMkLst>
        </pc:spChg>
        <pc:spChg chg="add del mod">
          <ac:chgData name="Erel Dekel" userId="5861eaf1660df668" providerId="LiveId" clId="{C848D9A1-E4C3-4BC8-9DDE-B82935BDE34D}" dt="2024-08-28T14:36:01.586" v="686" actId="478"/>
          <ac:spMkLst>
            <pc:docMk/>
            <pc:sldMk cId="4187076349" sldId="256"/>
            <ac:spMk id="3" creationId="{10A42DFF-A541-4FD4-0149-634D00BB9979}"/>
          </ac:spMkLst>
        </pc:spChg>
        <pc:spChg chg="add mod">
          <ac:chgData name="Erel Dekel" userId="5861eaf1660df668" providerId="LiveId" clId="{C848D9A1-E4C3-4BC8-9DDE-B82935BDE34D}" dt="2024-08-28T15:20:10.726" v="1013" actId="368"/>
          <ac:spMkLst>
            <pc:docMk/>
            <pc:sldMk cId="4187076349" sldId="256"/>
            <ac:spMk id="3" creationId="{F475B13D-18F9-A096-410B-56008DE7EE39}"/>
          </ac:spMkLst>
        </pc:spChg>
        <pc:spChg chg="add del mod">
          <ac:chgData name="Erel Dekel" userId="5861eaf1660df668" providerId="LiveId" clId="{C848D9A1-E4C3-4BC8-9DDE-B82935BDE34D}" dt="2024-08-28T14:30:18.847" v="488" actId="478"/>
          <ac:spMkLst>
            <pc:docMk/>
            <pc:sldMk cId="4187076349" sldId="256"/>
            <ac:spMk id="6" creationId="{2258F46D-C876-5628-7FEB-93F9E262AE33}"/>
          </ac:spMkLst>
        </pc:spChg>
        <pc:spChg chg="add del mod">
          <ac:chgData name="Erel Dekel" userId="5861eaf1660df668" providerId="LiveId" clId="{C848D9A1-E4C3-4BC8-9DDE-B82935BDE34D}" dt="2024-08-28T14:36:32.890" v="692"/>
          <ac:spMkLst>
            <pc:docMk/>
            <pc:sldMk cId="4187076349" sldId="256"/>
            <ac:spMk id="7" creationId="{D581380D-0137-ED79-9B4F-B4AC4581946C}"/>
          </ac:spMkLst>
        </pc:spChg>
        <pc:spChg chg="add del mod">
          <ac:chgData name="Erel Dekel" userId="5861eaf1660df668" providerId="LiveId" clId="{C848D9A1-E4C3-4BC8-9DDE-B82935BDE34D}" dt="2024-08-28T15:00:52.373" v="919" actId="478"/>
          <ac:spMkLst>
            <pc:docMk/>
            <pc:sldMk cId="4187076349" sldId="256"/>
            <ac:spMk id="8" creationId="{D4D63A14-024F-72B1-0745-D3573D506B0A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9" creationId="{36F292AA-C8DB-4CAA-97C9-456CF8540690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11" creationId="{AA065953-3D69-4CD4-80C3-DF10DEB4C761}"/>
          </ac:spMkLst>
        </pc:spChg>
        <pc:spChg chg="add del mod">
          <ac:chgData name="Erel Dekel" userId="5861eaf1660df668" providerId="LiveId" clId="{C848D9A1-E4C3-4BC8-9DDE-B82935BDE34D}" dt="2024-08-28T15:00:55.780" v="921" actId="478"/>
          <ac:spMkLst>
            <pc:docMk/>
            <pc:sldMk cId="4187076349" sldId="256"/>
            <ac:spMk id="12" creationId="{6A2BBB82-E4DA-5971-0106-ECD22C922FD1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13" creationId="{2AB36DB5-F10D-4EDB-87E2-ECB9301FFC62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15" creationId="{446F195D-95DC-419E-BBC1-E2B601A6067B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17" creationId="{2256CF5B-1DAD-4912-86B9-FCA733692FED}"/>
          </ac:spMkLst>
        </pc:spChg>
        <pc:spChg chg="add del">
          <ac:chgData name="Erel Dekel" userId="5861eaf1660df668" providerId="LiveId" clId="{C848D9A1-E4C3-4BC8-9DDE-B82935BDE34D}" dt="2024-08-28T15:19:14.341" v="976" actId="26606"/>
          <ac:spMkLst>
            <pc:docMk/>
            <pc:sldMk cId="4187076349" sldId="256"/>
            <ac:spMk id="22" creationId="{D3F794D0-2982-490E-88DA-93D48975085F}"/>
          </ac:spMkLst>
        </pc:spChg>
        <pc:spChg chg="add del">
          <ac:chgData name="Erel Dekel" userId="5861eaf1660df668" providerId="LiveId" clId="{C848D9A1-E4C3-4BC8-9DDE-B82935BDE34D}" dt="2024-08-28T15:19:14.341" v="976" actId="26606"/>
          <ac:spMkLst>
            <pc:docMk/>
            <pc:sldMk cId="4187076349" sldId="256"/>
            <ac:spMk id="24" creationId="{AFD24A3D-F07A-44A9-BE55-5576292E152D}"/>
          </ac:spMkLst>
        </pc:spChg>
        <pc:spChg chg="add del">
          <ac:chgData name="Erel Dekel" userId="5861eaf1660df668" providerId="LiveId" clId="{C848D9A1-E4C3-4BC8-9DDE-B82935BDE34D}" dt="2024-08-28T15:19:14.341" v="976" actId="26606"/>
          <ac:spMkLst>
            <pc:docMk/>
            <pc:sldMk cId="4187076349" sldId="256"/>
            <ac:spMk id="26" creationId="{204441C9-FD2D-4031-B5C5-67478196CCCF}"/>
          </ac:spMkLst>
        </pc:spChg>
        <pc:spChg chg="add del">
          <ac:chgData name="Erel Dekel" userId="5861eaf1660df668" providerId="LiveId" clId="{C848D9A1-E4C3-4BC8-9DDE-B82935BDE34D}" dt="2024-08-28T15:19:14.341" v="976" actId="26606"/>
          <ac:spMkLst>
            <pc:docMk/>
            <pc:sldMk cId="4187076349" sldId="256"/>
            <ac:spMk id="28" creationId="{EBF09AEC-6E6E-418F-9974-8730F1B2B6EF}"/>
          </ac:spMkLst>
        </pc:spChg>
        <pc:spChg chg="add del">
          <ac:chgData name="Erel Dekel" userId="5861eaf1660df668" providerId="LiveId" clId="{C848D9A1-E4C3-4BC8-9DDE-B82935BDE34D}" dt="2024-08-28T15:19:14.341" v="976" actId="26606"/>
          <ac:spMkLst>
            <pc:docMk/>
            <pc:sldMk cId="4187076349" sldId="256"/>
            <ac:spMk id="30" creationId="{3D9D3989-3E00-4727-914E-959DFE8FACE9}"/>
          </ac:spMkLst>
        </pc:spChg>
        <pc:spChg chg="add del">
          <ac:chgData name="Erel Dekel" userId="5861eaf1660df668" providerId="LiveId" clId="{C848D9A1-E4C3-4BC8-9DDE-B82935BDE34D}" dt="2024-08-28T15:19:21.142" v="978" actId="26606"/>
          <ac:spMkLst>
            <pc:docMk/>
            <pc:sldMk cId="4187076349" sldId="256"/>
            <ac:spMk id="32" creationId="{4D896123-1B32-4CB1-B2ED-E34BBC26B423}"/>
          </ac:spMkLst>
        </pc:spChg>
        <pc:spChg chg="add del">
          <ac:chgData name="Erel Dekel" userId="5861eaf1660df668" providerId="LiveId" clId="{C848D9A1-E4C3-4BC8-9DDE-B82935BDE34D}" dt="2024-08-28T15:19:21.142" v="978" actId="26606"/>
          <ac:spMkLst>
            <pc:docMk/>
            <pc:sldMk cId="4187076349" sldId="256"/>
            <ac:spMk id="33" creationId="{F57DA40C-10B8-4678-8433-AA03ED65E921}"/>
          </ac:spMkLst>
        </pc:spChg>
        <pc:spChg chg="add del">
          <ac:chgData name="Erel Dekel" userId="5861eaf1660df668" providerId="LiveId" clId="{C848D9A1-E4C3-4BC8-9DDE-B82935BDE34D}" dt="2024-08-28T15:19:21.142" v="978" actId="26606"/>
          <ac:spMkLst>
            <pc:docMk/>
            <pc:sldMk cId="4187076349" sldId="256"/>
            <ac:spMk id="34" creationId="{6FF3D9AA-2746-40BA-A174-3C45EA458CD5}"/>
          </ac:spMkLst>
        </pc:spChg>
        <pc:spChg chg="add del">
          <ac:chgData name="Erel Dekel" userId="5861eaf1660df668" providerId="LiveId" clId="{C848D9A1-E4C3-4BC8-9DDE-B82935BDE34D}" dt="2024-08-28T15:19:21.142" v="978" actId="26606"/>
          <ac:spMkLst>
            <pc:docMk/>
            <pc:sldMk cId="4187076349" sldId="256"/>
            <ac:spMk id="35" creationId="{30BF160C-EC5F-45F5-9B8D-197AFA37BBDE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37" creationId="{36F292AA-C8DB-4CAA-97C9-456CF8540690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38" creationId="{AA065953-3D69-4CD4-80C3-DF10DEB4C761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39" creationId="{2AB36DB5-F10D-4EDB-87E2-ECB9301FFC62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40" creationId="{446F195D-95DC-419E-BBC1-E2B601A6067B}"/>
          </ac:spMkLst>
        </pc:spChg>
        <pc:spChg chg="add del">
          <ac:chgData name="Erel Dekel" userId="5861eaf1660df668" providerId="LiveId" clId="{C848D9A1-E4C3-4BC8-9DDE-B82935BDE34D}" dt="2024-08-28T15:19:23.496" v="980" actId="26606"/>
          <ac:spMkLst>
            <pc:docMk/>
            <pc:sldMk cId="4187076349" sldId="256"/>
            <ac:spMk id="41" creationId="{2256CF5B-1DAD-4912-86B9-FCA733692FED}"/>
          </ac:spMkLst>
        </pc:spChg>
        <pc:picChg chg="add mod">
          <ac:chgData name="Erel Dekel" userId="5861eaf1660df668" providerId="LiveId" clId="{C848D9A1-E4C3-4BC8-9DDE-B82935BDE34D}" dt="2024-08-28T15:19:23.496" v="980" actId="26606"/>
          <ac:picMkLst>
            <pc:docMk/>
            <pc:sldMk cId="4187076349" sldId="256"/>
            <ac:picMk id="4" creationId="{24E7D122-BDC2-3055-0C82-C7C1B389B50E}"/>
          </ac:picMkLst>
        </pc:picChg>
      </pc:sldChg>
      <pc:sldChg chg="addSp delSp modSp new mod modClrScheme chgLayout">
        <pc:chgData name="Erel Dekel" userId="5861eaf1660df668" providerId="LiveId" clId="{C848D9A1-E4C3-4BC8-9DDE-B82935BDE34D}" dt="2024-08-30T15:04:58.412" v="3444" actId="208"/>
        <pc:sldMkLst>
          <pc:docMk/>
          <pc:sldMk cId="3156109269" sldId="257"/>
        </pc:sldMkLst>
        <pc:spChg chg="mod ord">
          <ac:chgData name="Erel Dekel" userId="5861eaf1660df668" providerId="LiveId" clId="{C848D9A1-E4C3-4BC8-9DDE-B82935BDE34D}" dt="2024-08-30T15:03:54.368" v="3437" actId="404"/>
          <ac:spMkLst>
            <pc:docMk/>
            <pc:sldMk cId="3156109269" sldId="257"/>
            <ac:spMk id="2" creationId="{2774A749-E252-D00C-A5A3-EE68C4DF4563}"/>
          </ac:spMkLst>
        </pc:spChg>
        <pc:spChg chg="add del mod ord">
          <ac:chgData name="Erel Dekel" userId="5861eaf1660df668" providerId="LiveId" clId="{C848D9A1-E4C3-4BC8-9DDE-B82935BDE34D}" dt="2024-08-28T15:26:53.811" v="1091" actId="700"/>
          <ac:spMkLst>
            <pc:docMk/>
            <pc:sldMk cId="3156109269" sldId="257"/>
            <ac:spMk id="3" creationId="{5668DF34-8C17-6C4C-5110-AAA9AFDA0247}"/>
          </ac:spMkLst>
        </pc:spChg>
        <pc:spChg chg="add del mod">
          <ac:chgData name="Erel Dekel" userId="5861eaf1660df668" providerId="LiveId" clId="{C848D9A1-E4C3-4BC8-9DDE-B82935BDE34D}" dt="2024-08-28T15:25:37.285" v="1088"/>
          <ac:spMkLst>
            <pc:docMk/>
            <pc:sldMk cId="3156109269" sldId="257"/>
            <ac:spMk id="5" creationId="{EDDD03AB-1038-BA56-8015-A286EEEDD1C1}"/>
          </ac:spMkLst>
        </pc:spChg>
        <pc:spChg chg="add del mod ord">
          <ac:chgData name="Erel Dekel" userId="5861eaf1660df668" providerId="LiveId" clId="{C848D9A1-E4C3-4BC8-9DDE-B82935BDE34D}" dt="2024-08-28T15:26:43.545" v="1090" actId="700"/>
          <ac:spMkLst>
            <pc:docMk/>
            <pc:sldMk cId="3156109269" sldId="257"/>
            <ac:spMk id="6" creationId="{7E4DBED9-3C49-2E9C-02AC-B46D1F06BD9F}"/>
          </ac:spMkLst>
        </pc:spChg>
        <pc:spChg chg="add del mod ord">
          <ac:chgData name="Erel Dekel" userId="5861eaf1660df668" providerId="LiveId" clId="{C848D9A1-E4C3-4BC8-9DDE-B82935BDE34D}" dt="2024-08-28T15:26:43.545" v="1090" actId="700"/>
          <ac:spMkLst>
            <pc:docMk/>
            <pc:sldMk cId="3156109269" sldId="257"/>
            <ac:spMk id="7" creationId="{5CE66237-6182-495B-B4FB-19A2AA36E862}"/>
          </ac:spMkLst>
        </pc:spChg>
        <pc:spChg chg="add del mod ord">
          <ac:chgData name="Erel Dekel" userId="5861eaf1660df668" providerId="LiveId" clId="{C848D9A1-E4C3-4BC8-9DDE-B82935BDE34D}" dt="2024-08-28T15:26:43.545" v="1090" actId="700"/>
          <ac:spMkLst>
            <pc:docMk/>
            <pc:sldMk cId="3156109269" sldId="257"/>
            <ac:spMk id="8" creationId="{79DAAADF-0957-CD05-5373-2B6A3DD1A4CA}"/>
          </ac:spMkLst>
        </pc:spChg>
        <pc:spChg chg="add del mod ord">
          <ac:chgData name="Erel Dekel" userId="5861eaf1660df668" providerId="LiveId" clId="{C848D9A1-E4C3-4BC8-9DDE-B82935BDE34D}" dt="2024-08-28T15:26:43.545" v="1090" actId="700"/>
          <ac:spMkLst>
            <pc:docMk/>
            <pc:sldMk cId="3156109269" sldId="257"/>
            <ac:spMk id="9" creationId="{1A1D2EF5-E3C4-A8FB-47FB-891AA23B855F}"/>
          </ac:spMkLst>
        </pc:spChg>
        <pc:spChg chg="add del mod ord">
          <ac:chgData name="Erel Dekel" userId="5861eaf1660df668" providerId="LiveId" clId="{C848D9A1-E4C3-4BC8-9DDE-B82935BDE34D}" dt="2024-08-30T15:02:31.334" v="3404" actId="1037"/>
          <ac:spMkLst>
            <pc:docMk/>
            <pc:sldMk cId="3156109269" sldId="257"/>
            <ac:spMk id="10" creationId="{9456B888-8AEC-ECCD-B6F9-E50AC1304A45}"/>
          </ac:spMkLst>
        </pc:spChg>
        <pc:spChg chg="add del mod ord">
          <ac:chgData name="Erel Dekel" userId="5861eaf1660df668" providerId="LiveId" clId="{C848D9A1-E4C3-4BC8-9DDE-B82935BDE34D}" dt="2024-08-30T15:02:38.953" v="3419" actId="1038"/>
          <ac:spMkLst>
            <pc:docMk/>
            <pc:sldMk cId="3156109269" sldId="257"/>
            <ac:spMk id="11" creationId="{56A4C752-074A-576A-AB00-E0C524E68A04}"/>
          </ac:spMkLst>
        </pc:spChg>
        <pc:picChg chg="add mod">
          <ac:chgData name="Erel Dekel" userId="5861eaf1660df668" providerId="LiveId" clId="{C848D9A1-E4C3-4BC8-9DDE-B82935BDE34D}" dt="2024-08-28T15:25:09.593" v="1083" actId="1076"/>
          <ac:picMkLst>
            <pc:docMk/>
            <pc:sldMk cId="3156109269" sldId="257"/>
            <ac:picMk id="4" creationId="{07B2E412-8F0E-55AD-7A8D-1E93FE43EA98}"/>
          </ac:picMkLst>
        </pc:picChg>
        <pc:picChg chg="add del mod">
          <ac:chgData name="Erel Dekel" userId="5861eaf1660df668" providerId="LiveId" clId="{C848D9A1-E4C3-4BC8-9DDE-B82935BDE34D}" dt="2024-08-30T13:16:59.080" v="2757" actId="478"/>
          <ac:picMkLst>
            <pc:docMk/>
            <pc:sldMk cId="3156109269" sldId="257"/>
            <ac:picMk id="4" creationId="{59FF8F7B-0D41-49AC-45B6-440076DD1E9E}"/>
          </ac:picMkLst>
        </pc:picChg>
        <pc:picChg chg="add del mod">
          <ac:chgData name="Erel Dekel" userId="5861eaf1660df668" providerId="LiveId" clId="{C848D9A1-E4C3-4BC8-9DDE-B82935BDE34D}" dt="2024-08-30T14:00:07.973" v="3073" actId="21"/>
          <ac:picMkLst>
            <pc:docMk/>
            <pc:sldMk cId="3156109269" sldId="257"/>
            <ac:picMk id="6" creationId="{5571F10E-F450-5657-B9FC-3623B5456502}"/>
          </ac:picMkLst>
        </pc:picChg>
        <pc:picChg chg="add mod">
          <ac:chgData name="Erel Dekel" userId="5861eaf1660df668" providerId="LiveId" clId="{C848D9A1-E4C3-4BC8-9DDE-B82935BDE34D}" dt="2024-08-28T15:29:58.908" v="1103" actId="931"/>
          <ac:picMkLst>
            <pc:docMk/>
            <pc:sldMk cId="3156109269" sldId="257"/>
            <ac:picMk id="13" creationId="{F76DB36B-6F98-4A5E-9E52-637E6E547D49}"/>
          </ac:picMkLst>
        </pc:picChg>
        <pc:picChg chg="add mod">
          <ac:chgData name="Erel Dekel" userId="5861eaf1660df668" providerId="LiveId" clId="{C848D9A1-E4C3-4BC8-9DDE-B82935BDE34D}" dt="2024-08-28T15:30:20.244" v="1105" actId="931"/>
          <ac:picMkLst>
            <pc:docMk/>
            <pc:sldMk cId="3156109269" sldId="257"/>
            <ac:picMk id="15" creationId="{01A126D8-287C-B42F-608D-0EDAF151D7FA}"/>
          </ac:picMkLst>
        </pc:picChg>
        <pc:picChg chg="add mod">
          <ac:chgData name="Erel Dekel" userId="5861eaf1660df668" providerId="LiveId" clId="{C848D9A1-E4C3-4BC8-9DDE-B82935BDE34D}" dt="2024-08-28T15:30:41.564" v="1136" actId="931"/>
          <ac:picMkLst>
            <pc:docMk/>
            <pc:sldMk cId="3156109269" sldId="257"/>
            <ac:picMk id="17" creationId="{C8AD66BD-723B-F7AE-6966-8DCE6318B0F5}"/>
          </ac:picMkLst>
        </pc:picChg>
        <pc:picChg chg="add mod">
          <ac:chgData name="Erel Dekel" userId="5861eaf1660df668" providerId="LiveId" clId="{C848D9A1-E4C3-4BC8-9DDE-B82935BDE34D}" dt="2024-08-30T15:04:58.412" v="3444" actId="208"/>
          <ac:picMkLst>
            <pc:docMk/>
            <pc:sldMk cId="3156109269" sldId="257"/>
            <ac:picMk id="19" creationId="{F09D2522-99F4-6C18-190D-DD37091CA516}"/>
          </ac:picMkLst>
        </pc:picChg>
        <pc:picChg chg="add del mod">
          <ac:chgData name="Erel Dekel" userId="5861eaf1660df668" providerId="LiveId" clId="{C848D9A1-E4C3-4BC8-9DDE-B82935BDE34D}" dt="2024-08-28T19:45:06.163" v="2688" actId="478"/>
          <ac:picMkLst>
            <pc:docMk/>
            <pc:sldMk cId="3156109269" sldId="257"/>
            <ac:picMk id="21" creationId="{A9E049B7-4601-6CCB-289A-7555A733F765}"/>
          </ac:picMkLst>
        </pc:picChg>
        <pc:picChg chg="add del mod">
          <ac:chgData name="Erel Dekel" userId="5861eaf1660df668" providerId="LiveId" clId="{C848D9A1-E4C3-4BC8-9DDE-B82935BDE34D}" dt="2024-08-28T19:10:53.625" v="2509" actId="21"/>
          <ac:picMkLst>
            <pc:docMk/>
            <pc:sldMk cId="3156109269" sldId="257"/>
            <ac:picMk id="22" creationId="{25E35949-452C-FCDA-0447-CA79C0C31396}"/>
          </ac:picMkLst>
        </pc:picChg>
        <pc:picChg chg="add del mod">
          <ac:chgData name="Erel Dekel" userId="5861eaf1660df668" providerId="LiveId" clId="{C848D9A1-E4C3-4BC8-9DDE-B82935BDE34D}" dt="2024-08-28T19:25:34.496" v="2568" actId="21"/>
          <ac:picMkLst>
            <pc:docMk/>
            <pc:sldMk cId="3156109269" sldId="257"/>
            <ac:picMk id="23" creationId="{79F63397-69CC-AAB8-77ED-65BADB0D9B8B}"/>
          </ac:picMkLst>
        </pc:picChg>
        <pc:picChg chg="add del mod">
          <ac:chgData name="Erel Dekel" userId="5861eaf1660df668" providerId="LiveId" clId="{C848D9A1-E4C3-4BC8-9DDE-B82935BDE34D}" dt="2024-08-28T19:37:15.963" v="2675" actId="21"/>
          <ac:picMkLst>
            <pc:docMk/>
            <pc:sldMk cId="3156109269" sldId="257"/>
            <ac:picMk id="25" creationId="{53EBD31D-FE66-F93D-BBBB-BE49AD461CF9}"/>
          </ac:picMkLst>
        </pc:picChg>
        <pc:picChg chg="add del mod">
          <ac:chgData name="Erel Dekel" userId="5861eaf1660df668" providerId="LiveId" clId="{C848D9A1-E4C3-4BC8-9DDE-B82935BDE34D}" dt="2024-08-28T19:41:12.789" v="2683" actId="478"/>
          <ac:picMkLst>
            <pc:docMk/>
            <pc:sldMk cId="3156109269" sldId="257"/>
            <ac:picMk id="27" creationId="{51AF9287-9423-EA8F-E2C7-9170202F0427}"/>
          </ac:picMkLst>
        </pc:picChg>
        <pc:picChg chg="add mod">
          <ac:chgData name="Erel Dekel" userId="5861eaf1660df668" providerId="LiveId" clId="{C848D9A1-E4C3-4BC8-9DDE-B82935BDE34D}" dt="2024-08-30T15:02:47.978" v="3420" actId="1076"/>
          <ac:picMkLst>
            <pc:docMk/>
            <pc:sldMk cId="3156109269" sldId="257"/>
            <ac:picMk id="29" creationId="{6A590B00-4F60-99E2-5724-FCC9D92EF79A}"/>
          </ac:picMkLst>
        </pc:picChg>
      </pc:sldChg>
      <pc:sldChg chg="addSp delSp modSp new mod modClrScheme chgLayout">
        <pc:chgData name="Erel Dekel" userId="5861eaf1660df668" providerId="LiveId" clId="{C848D9A1-E4C3-4BC8-9DDE-B82935BDE34D}" dt="2024-08-30T15:18:58.362" v="3805" actId="1076"/>
        <pc:sldMkLst>
          <pc:docMk/>
          <pc:sldMk cId="1620585352" sldId="258"/>
        </pc:sldMkLst>
        <pc:spChg chg="del mod ord">
          <ac:chgData name="Erel Dekel" userId="5861eaf1660df668" providerId="LiveId" clId="{C848D9A1-E4C3-4BC8-9DDE-B82935BDE34D}" dt="2024-08-28T15:50:43.507" v="1354" actId="700"/>
          <ac:spMkLst>
            <pc:docMk/>
            <pc:sldMk cId="1620585352" sldId="258"/>
            <ac:spMk id="2" creationId="{18813A23-7EC2-FD99-D66C-FF552BA51746}"/>
          </ac:spMkLst>
        </pc:spChg>
        <pc:spChg chg="del mod ord">
          <ac:chgData name="Erel Dekel" userId="5861eaf1660df668" providerId="LiveId" clId="{C848D9A1-E4C3-4BC8-9DDE-B82935BDE34D}" dt="2024-08-28T15:50:43.507" v="1354" actId="700"/>
          <ac:spMkLst>
            <pc:docMk/>
            <pc:sldMk cId="1620585352" sldId="258"/>
            <ac:spMk id="3" creationId="{D928CF90-5E29-5566-86A7-12755CF99F62}"/>
          </ac:spMkLst>
        </pc:spChg>
        <pc:spChg chg="del">
          <ac:chgData name="Erel Dekel" userId="5861eaf1660df668" providerId="LiveId" clId="{C848D9A1-E4C3-4BC8-9DDE-B82935BDE34D}" dt="2024-08-28T15:50:43.507" v="1354" actId="700"/>
          <ac:spMkLst>
            <pc:docMk/>
            <pc:sldMk cId="1620585352" sldId="258"/>
            <ac:spMk id="4" creationId="{6CB3602B-6E68-6FBD-E54C-28C60A9A5214}"/>
          </ac:spMkLst>
        </pc:spChg>
        <pc:spChg chg="add del mod ord">
          <ac:chgData name="Erel Dekel" userId="5861eaf1660df668" providerId="LiveId" clId="{C848D9A1-E4C3-4BC8-9DDE-B82935BDE34D}" dt="2024-08-28T15:50:50.906" v="1355"/>
          <ac:spMkLst>
            <pc:docMk/>
            <pc:sldMk cId="1620585352" sldId="258"/>
            <ac:spMk id="5" creationId="{6D85C8C8-38D4-FDF3-6000-6A4B1A1A3E7D}"/>
          </ac:spMkLst>
        </pc:spChg>
        <pc:spChg chg="add mod ord">
          <ac:chgData name="Erel Dekel" userId="5861eaf1660df668" providerId="LiveId" clId="{C848D9A1-E4C3-4BC8-9DDE-B82935BDE34D}" dt="2024-08-30T15:18:51.618" v="3803" actId="20577"/>
          <ac:spMkLst>
            <pc:docMk/>
            <pc:sldMk cId="1620585352" sldId="258"/>
            <ac:spMk id="6" creationId="{949A30F3-44FE-0999-615A-C4F100ED3EC7}"/>
          </ac:spMkLst>
        </pc:spChg>
        <pc:spChg chg="add del mod">
          <ac:chgData name="Erel Dekel" userId="5861eaf1660df668" providerId="LiveId" clId="{C848D9A1-E4C3-4BC8-9DDE-B82935BDE34D}" dt="2024-08-28T15:50:55.088" v="1357" actId="478"/>
          <ac:spMkLst>
            <pc:docMk/>
            <pc:sldMk cId="1620585352" sldId="258"/>
            <ac:spMk id="7" creationId="{A3F065C4-55D0-5E93-8A46-6D51EE421E9F}"/>
          </ac:spMkLst>
        </pc:spChg>
        <pc:spChg chg="add del mod">
          <ac:chgData name="Erel Dekel" userId="5861eaf1660df668" providerId="LiveId" clId="{C848D9A1-E4C3-4BC8-9DDE-B82935BDE34D}" dt="2024-08-28T15:51:07.418" v="1358" actId="21"/>
          <ac:spMkLst>
            <pc:docMk/>
            <pc:sldMk cId="1620585352" sldId="258"/>
            <ac:spMk id="9" creationId="{C2A1633D-A5A0-FF89-AF71-ACBB29E2F3CD}"/>
          </ac:spMkLst>
        </pc:spChg>
        <pc:spChg chg="add mod">
          <ac:chgData name="Erel Dekel" userId="5861eaf1660df668" providerId="LiveId" clId="{C848D9A1-E4C3-4BC8-9DDE-B82935BDE34D}" dt="2024-08-28T15:51:07.999" v="1359"/>
          <ac:spMkLst>
            <pc:docMk/>
            <pc:sldMk cId="1620585352" sldId="258"/>
            <ac:spMk id="10" creationId="{C2A1633D-A5A0-FF89-AF71-ACBB29E2F3CD}"/>
          </ac:spMkLst>
        </pc:spChg>
        <pc:spChg chg="add mod">
          <ac:chgData name="Erel Dekel" userId="5861eaf1660df668" providerId="LiveId" clId="{C848D9A1-E4C3-4BC8-9DDE-B82935BDE34D}" dt="2024-08-30T15:03:51.042" v="3436" actId="404"/>
          <ac:spMkLst>
            <pc:docMk/>
            <pc:sldMk cId="1620585352" sldId="258"/>
            <ac:spMk id="11" creationId="{0076F699-6989-5E39-ADF0-C2A778B060B3}"/>
          </ac:spMkLst>
        </pc:spChg>
        <pc:picChg chg="add del mod">
          <ac:chgData name="Erel Dekel" userId="5861eaf1660df668" providerId="LiveId" clId="{C848D9A1-E4C3-4BC8-9DDE-B82935BDE34D}" dt="2024-08-30T14:00:14.913" v="3077" actId="21"/>
          <ac:picMkLst>
            <pc:docMk/>
            <pc:sldMk cId="1620585352" sldId="258"/>
            <ac:picMk id="2" creationId="{5571F10E-F450-5657-B9FC-3623B5456502}"/>
          </ac:picMkLst>
        </pc:picChg>
        <pc:picChg chg="add del mod">
          <ac:chgData name="Erel Dekel" userId="5861eaf1660df668" providerId="LiveId" clId="{C848D9A1-E4C3-4BC8-9DDE-B82935BDE34D}" dt="2024-08-28T19:22:35.117" v="2556" actId="478"/>
          <ac:picMkLst>
            <pc:docMk/>
            <pc:sldMk cId="1620585352" sldId="258"/>
            <ac:picMk id="13" creationId="{FC205E4A-0802-15D8-5B1E-0C29DCC5A0E0}"/>
          </ac:picMkLst>
        </pc:picChg>
        <pc:picChg chg="add del mod">
          <ac:chgData name="Erel Dekel" userId="5861eaf1660df668" providerId="LiveId" clId="{C848D9A1-E4C3-4BC8-9DDE-B82935BDE34D}" dt="2024-08-28T19:25:16.006" v="2560" actId="21"/>
          <ac:picMkLst>
            <pc:docMk/>
            <pc:sldMk cId="1620585352" sldId="258"/>
            <ac:picMk id="15" creationId="{79F63397-69CC-AAB8-77ED-65BADB0D9B8B}"/>
          </ac:picMkLst>
        </pc:picChg>
        <pc:picChg chg="add del mod">
          <ac:chgData name="Erel Dekel" userId="5861eaf1660df668" providerId="LiveId" clId="{C848D9A1-E4C3-4BC8-9DDE-B82935BDE34D}" dt="2024-08-28T19:35:23.344" v="2654" actId="478"/>
          <ac:picMkLst>
            <pc:docMk/>
            <pc:sldMk cId="1620585352" sldId="258"/>
            <ac:picMk id="17" creationId="{714837E5-8D48-4535-2ADC-828B2D8B6A3F}"/>
          </ac:picMkLst>
        </pc:picChg>
        <pc:picChg chg="add mod">
          <ac:chgData name="Erel Dekel" userId="5861eaf1660df668" providerId="LiveId" clId="{C848D9A1-E4C3-4BC8-9DDE-B82935BDE34D}" dt="2024-08-30T15:18:56.104" v="3804" actId="1076"/>
          <ac:picMkLst>
            <pc:docMk/>
            <pc:sldMk cId="1620585352" sldId="258"/>
            <ac:picMk id="19" creationId="{7E7A054B-C096-5A8E-AC33-AC793BF1B165}"/>
          </ac:picMkLst>
        </pc:picChg>
        <pc:picChg chg="add mod">
          <ac:chgData name="Erel Dekel" userId="5861eaf1660df668" providerId="LiveId" clId="{C848D9A1-E4C3-4BC8-9DDE-B82935BDE34D}" dt="2024-08-28T19:35:32.744" v="2673" actId="1076"/>
          <ac:picMkLst>
            <pc:docMk/>
            <pc:sldMk cId="1620585352" sldId="258"/>
            <ac:picMk id="21" creationId="{C7AD57B2-3202-737E-6C49-83D6388DD5CA}"/>
          </ac:picMkLst>
        </pc:picChg>
        <pc:picChg chg="add del mod">
          <ac:chgData name="Erel Dekel" userId="5861eaf1660df668" providerId="LiveId" clId="{C848D9A1-E4C3-4BC8-9DDE-B82935BDE34D}" dt="2024-08-28T19:37:30.354" v="2680" actId="21"/>
          <ac:picMkLst>
            <pc:docMk/>
            <pc:sldMk cId="1620585352" sldId="258"/>
            <ac:picMk id="23" creationId="{79F63397-69CC-AAB8-77ED-65BADB0D9B8B}"/>
          </ac:picMkLst>
        </pc:picChg>
        <pc:picChg chg="add mod">
          <ac:chgData name="Erel Dekel" userId="5861eaf1660df668" providerId="LiveId" clId="{C848D9A1-E4C3-4BC8-9DDE-B82935BDE34D}" dt="2024-08-30T15:18:58.362" v="3805" actId="1076"/>
          <ac:picMkLst>
            <pc:docMk/>
            <pc:sldMk cId="1620585352" sldId="258"/>
            <ac:picMk id="25" creationId="{53EBD31D-FE66-F93D-BBBB-BE49AD461CF9}"/>
          </ac:picMkLst>
        </pc:picChg>
      </pc:sldChg>
      <pc:sldChg chg="addSp delSp modSp new mod">
        <pc:chgData name="Erel Dekel" userId="5861eaf1660df668" providerId="LiveId" clId="{C848D9A1-E4C3-4BC8-9DDE-B82935BDE34D}" dt="2024-08-30T15:03:28.709" v="3430" actId="122"/>
        <pc:sldMkLst>
          <pc:docMk/>
          <pc:sldMk cId="2551144604" sldId="259"/>
        </pc:sldMkLst>
        <pc:spChg chg="del mod">
          <ac:chgData name="Erel Dekel" userId="5861eaf1660df668" providerId="LiveId" clId="{C848D9A1-E4C3-4BC8-9DDE-B82935BDE34D}" dt="2024-08-28T18:18:59.573" v="1973" actId="21"/>
          <ac:spMkLst>
            <pc:docMk/>
            <pc:sldMk cId="2551144604" sldId="259"/>
            <ac:spMk id="2" creationId="{A6523A64-1D8E-9DEC-2680-031301140B3B}"/>
          </ac:spMkLst>
        </pc:spChg>
        <pc:spChg chg="del">
          <ac:chgData name="Erel Dekel" userId="5861eaf1660df668" providerId="LiveId" clId="{C848D9A1-E4C3-4BC8-9DDE-B82935BDE34D}" dt="2024-08-28T18:19:42.657" v="1976" actId="21"/>
          <ac:spMkLst>
            <pc:docMk/>
            <pc:sldMk cId="2551144604" sldId="259"/>
            <ac:spMk id="3" creationId="{EBD9DEE8-0D4D-F110-C67B-C3C31F3C73DF}"/>
          </ac:spMkLst>
        </pc:spChg>
        <pc:spChg chg="add mod">
          <ac:chgData name="Erel Dekel" userId="5861eaf1660df668" providerId="LiveId" clId="{C848D9A1-E4C3-4BC8-9DDE-B82935BDE34D}" dt="2024-08-30T15:03:28.709" v="3430" actId="122"/>
          <ac:spMkLst>
            <pc:docMk/>
            <pc:sldMk cId="2551144604" sldId="259"/>
            <ac:spMk id="4" creationId="{0493E63A-5EB2-B3B1-D041-58FF7583EA80}"/>
          </ac:spMkLst>
        </pc:spChg>
        <pc:spChg chg="add del mod">
          <ac:chgData name="Erel Dekel" userId="5861eaf1660df668" providerId="LiveId" clId="{C848D9A1-E4C3-4BC8-9DDE-B82935BDE34D}" dt="2024-08-28T18:19:52.327" v="1978" actId="21"/>
          <ac:spMkLst>
            <pc:docMk/>
            <pc:sldMk cId="2551144604" sldId="259"/>
            <ac:spMk id="5" creationId="{EBD9DEE8-0D4D-F110-C67B-C3C31F3C73DF}"/>
          </ac:spMkLst>
        </pc:spChg>
        <pc:spChg chg="add mod">
          <ac:chgData name="Erel Dekel" userId="5861eaf1660df668" providerId="LiveId" clId="{C848D9A1-E4C3-4BC8-9DDE-B82935BDE34D}" dt="2024-08-28T18:19:57.921" v="1980" actId="20577"/>
          <ac:spMkLst>
            <pc:docMk/>
            <pc:sldMk cId="2551144604" sldId="259"/>
            <ac:spMk id="6" creationId="{EBD9DEE8-0D4D-F110-C67B-C3C31F3C73DF}"/>
          </ac:spMkLst>
        </pc:spChg>
        <pc:spChg chg="add mod">
          <ac:chgData name="Erel Dekel" userId="5861eaf1660df668" providerId="LiveId" clId="{C848D9A1-E4C3-4BC8-9DDE-B82935BDE34D}" dt="2024-08-30T13:40:09.474" v="3066" actId="20577"/>
          <ac:spMkLst>
            <pc:docMk/>
            <pc:sldMk cId="2551144604" sldId="259"/>
            <ac:spMk id="7" creationId="{CCCE1DB7-AAAA-88FA-9E54-3D4115CD1586}"/>
          </ac:spMkLst>
        </pc:spChg>
        <pc:picChg chg="add del mod">
          <ac:chgData name="Erel Dekel" userId="5861eaf1660df668" providerId="LiveId" clId="{C848D9A1-E4C3-4BC8-9DDE-B82935BDE34D}" dt="2024-08-28T19:10:34.989" v="2502" actId="21"/>
          <ac:picMkLst>
            <pc:docMk/>
            <pc:sldMk cId="2551144604" sldId="259"/>
            <ac:picMk id="9" creationId="{25E35949-452C-FCDA-0447-CA79C0C31396}"/>
          </ac:picMkLst>
        </pc:picChg>
        <pc:picChg chg="add mod">
          <ac:chgData name="Erel Dekel" userId="5861eaf1660df668" providerId="LiveId" clId="{C848D9A1-E4C3-4BC8-9DDE-B82935BDE34D}" dt="2024-08-30T12:36:25.220" v="2744" actId="1035"/>
          <ac:picMkLst>
            <pc:docMk/>
            <pc:sldMk cId="2551144604" sldId="259"/>
            <ac:picMk id="11" creationId="{0F9AD281-957C-C851-EDA7-E04BA24ED508}"/>
          </ac:picMkLst>
        </pc:picChg>
        <pc:picChg chg="add mod">
          <ac:chgData name="Erel Dekel" userId="5861eaf1660df668" providerId="LiveId" clId="{C848D9A1-E4C3-4BC8-9DDE-B82935BDE34D}" dt="2024-08-30T12:36:22.842" v="2743" actId="1036"/>
          <ac:picMkLst>
            <pc:docMk/>
            <pc:sldMk cId="2551144604" sldId="259"/>
            <ac:picMk id="13" creationId="{BD7EAD20-6D3B-1213-024B-B9B8D262CFB4}"/>
          </ac:picMkLst>
        </pc:picChg>
        <pc:picChg chg="add mod">
          <ac:chgData name="Erel Dekel" userId="5861eaf1660df668" providerId="LiveId" clId="{C848D9A1-E4C3-4BC8-9DDE-B82935BDE34D}" dt="2024-08-30T12:36:17.643" v="2724" actId="1036"/>
          <ac:picMkLst>
            <pc:docMk/>
            <pc:sldMk cId="2551144604" sldId="259"/>
            <ac:picMk id="22" creationId="{25E35949-452C-FCDA-0447-CA79C0C31396}"/>
          </ac:picMkLst>
        </pc:picChg>
        <pc:picChg chg="add del mod">
          <ac:chgData name="Erel Dekel" userId="5861eaf1660df668" providerId="LiveId" clId="{C848D9A1-E4C3-4BC8-9DDE-B82935BDE34D}" dt="2024-08-28T19:26:02.344" v="2575" actId="21"/>
          <ac:picMkLst>
            <pc:docMk/>
            <pc:sldMk cId="2551144604" sldId="259"/>
            <ac:picMk id="23" creationId="{79F63397-69CC-AAB8-77ED-65BADB0D9B8B}"/>
          </ac:picMkLst>
        </pc:picChg>
      </pc:sldChg>
      <pc:sldChg chg="addSp delSp modSp new mod">
        <pc:chgData name="Erel Dekel" userId="5861eaf1660df668" providerId="LiveId" clId="{C848D9A1-E4C3-4BC8-9DDE-B82935BDE34D}" dt="2024-08-30T15:10:38.854" v="3584" actId="21"/>
        <pc:sldMkLst>
          <pc:docMk/>
          <pc:sldMk cId="3412950082" sldId="260"/>
        </pc:sldMkLst>
        <pc:spChg chg="del">
          <ac:chgData name="Erel Dekel" userId="5861eaf1660df668" providerId="LiveId" clId="{C848D9A1-E4C3-4BC8-9DDE-B82935BDE34D}" dt="2024-08-30T12:38:21.829" v="2746" actId="478"/>
          <ac:spMkLst>
            <pc:docMk/>
            <pc:sldMk cId="3412950082" sldId="260"/>
            <ac:spMk id="2" creationId="{0A626BE5-EC3E-56E2-0CD0-38C820E3AD25}"/>
          </ac:spMkLst>
        </pc:spChg>
        <pc:spChg chg="del">
          <ac:chgData name="Erel Dekel" userId="5861eaf1660df668" providerId="LiveId" clId="{C848D9A1-E4C3-4BC8-9DDE-B82935BDE34D}" dt="2024-08-30T13:30:17.072" v="2760" actId="478"/>
          <ac:spMkLst>
            <pc:docMk/>
            <pc:sldMk cId="3412950082" sldId="260"/>
            <ac:spMk id="3" creationId="{82C6CD10-6C4D-F142-6080-CF454611810E}"/>
          </ac:spMkLst>
        </pc:spChg>
        <pc:spChg chg="add mod">
          <ac:chgData name="Erel Dekel" userId="5861eaf1660df668" providerId="LiveId" clId="{C848D9A1-E4C3-4BC8-9DDE-B82935BDE34D}" dt="2024-08-30T15:03:39.020" v="3435" actId="122"/>
          <ac:spMkLst>
            <pc:docMk/>
            <pc:sldMk cId="3412950082" sldId="260"/>
            <ac:spMk id="4" creationId="{9F6A0F8F-A975-8428-A8B2-B42F6EE8FEE9}"/>
          </ac:spMkLst>
        </pc:spChg>
        <pc:spChg chg="add mod">
          <ac:chgData name="Erel Dekel" userId="5861eaf1660df668" providerId="LiveId" clId="{C848D9A1-E4C3-4BC8-9DDE-B82935BDE34D}" dt="2024-08-30T14:55:23.908" v="3260" actId="20577"/>
          <ac:spMkLst>
            <pc:docMk/>
            <pc:sldMk cId="3412950082" sldId="260"/>
            <ac:spMk id="5" creationId="{5958648E-A2CC-6831-7C02-271DF1AA57B5}"/>
          </ac:spMkLst>
        </pc:spChg>
        <pc:picChg chg="add mod">
          <ac:chgData name="Erel Dekel" userId="5861eaf1660df668" providerId="LiveId" clId="{C848D9A1-E4C3-4BC8-9DDE-B82935BDE34D}" dt="2024-08-30T14:01:17.404" v="3090" actId="1076"/>
          <ac:picMkLst>
            <pc:docMk/>
            <pc:sldMk cId="3412950082" sldId="260"/>
            <ac:picMk id="7" creationId="{1637C9AE-1BF7-8B68-4448-BCD23F92AF3A}"/>
          </ac:picMkLst>
        </pc:picChg>
        <pc:picChg chg="add mod">
          <ac:chgData name="Erel Dekel" userId="5861eaf1660df668" providerId="LiveId" clId="{C848D9A1-E4C3-4BC8-9DDE-B82935BDE34D}" dt="2024-08-30T14:08:58.346" v="3245" actId="1036"/>
          <ac:picMkLst>
            <pc:docMk/>
            <pc:sldMk cId="3412950082" sldId="260"/>
            <ac:picMk id="9" creationId="{A57747BD-F2DF-E5F7-3342-330BE7C192E6}"/>
          </ac:picMkLst>
        </pc:picChg>
        <pc:picChg chg="add mod">
          <ac:chgData name="Erel Dekel" userId="5861eaf1660df668" providerId="LiveId" clId="{C848D9A1-E4C3-4BC8-9DDE-B82935BDE34D}" dt="2024-08-30T14:01:10.081" v="3088" actId="1076"/>
          <ac:picMkLst>
            <pc:docMk/>
            <pc:sldMk cId="3412950082" sldId="260"/>
            <ac:picMk id="10" creationId="{5571F10E-F450-5657-B9FC-3623B5456502}"/>
          </ac:picMkLst>
        </pc:picChg>
        <pc:picChg chg="add del mod">
          <ac:chgData name="Erel Dekel" userId="5861eaf1660df668" providerId="LiveId" clId="{C848D9A1-E4C3-4BC8-9DDE-B82935BDE34D}" dt="2024-08-30T15:10:38.854" v="3584" actId="21"/>
          <ac:picMkLst>
            <pc:docMk/>
            <pc:sldMk cId="3412950082" sldId="260"/>
            <ac:picMk id="11" creationId="{52DBE754-63A6-5D75-8732-290F77399228}"/>
          </ac:picMkLst>
        </pc:picChg>
      </pc:sldChg>
      <pc:sldChg chg="addSp delSp modSp new mod">
        <pc:chgData name="Erel Dekel" userId="5861eaf1660df668" providerId="LiveId" clId="{C848D9A1-E4C3-4BC8-9DDE-B82935BDE34D}" dt="2024-09-02T09:27:42.954" v="6427" actId="478"/>
        <pc:sldMkLst>
          <pc:docMk/>
          <pc:sldMk cId="2794924398" sldId="261"/>
        </pc:sldMkLst>
        <pc:spChg chg="del">
          <ac:chgData name="Erel Dekel" userId="5861eaf1660df668" providerId="LiveId" clId="{C848D9A1-E4C3-4BC8-9DDE-B82935BDE34D}" dt="2024-08-30T15:00:35.868" v="3262" actId="478"/>
          <ac:spMkLst>
            <pc:docMk/>
            <pc:sldMk cId="2794924398" sldId="261"/>
            <ac:spMk id="2" creationId="{A4B07E03-4B91-7462-4015-94045E496AB1}"/>
          </ac:spMkLst>
        </pc:spChg>
        <pc:spChg chg="mod">
          <ac:chgData name="Erel Dekel" userId="5861eaf1660df668" providerId="LiveId" clId="{C848D9A1-E4C3-4BC8-9DDE-B82935BDE34D}" dt="2024-08-30T16:02:49.779" v="4270" actId="313"/>
          <ac:spMkLst>
            <pc:docMk/>
            <pc:sldMk cId="2794924398" sldId="261"/>
            <ac:spMk id="3" creationId="{AF6F3683-1026-7671-DC8A-59341AE0E1F5}"/>
          </ac:spMkLst>
        </pc:spChg>
        <pc:spChg chg="add mod">
          <ac:chgData name="Erel Dekel" userId="5861eaf1660df668" providerId="LiveId" clId="{C848D9A1-E4C3-4BC8-9DDE-B82935BDE34D}" dt="2024-08-30T15:04:08.621" v="3440" actId="122"/>
          <ac:spMkLst>
            <pc:docMk/>
            <pc:sldMk cId="2794924398" sldId="261"/>
            <ac:spMk id="4" creationId="{06DA16F8-FF8C-B96D-B9CA-F90F9D01900E}"/>
          </ac:spMkLst>
        </pc:spChg>
        <pc:picChg chg="add del mod">
          <ac:chgData name="Erel Dekel" userId="5861eaf1660df668" providerId="LiveId" clId="{C848D9A1-E4C3-4BC8-9DDE-B82935BDE34D}" dt="2024-08-30T15:10:26.003" v="3580" actId="21"/>
          <ac:picMkLst>
            <pc:docMk/>
            <pc:sldMk cId="2794924398" sldId="261"/>
            <ac:picMk id="6" creationId="{52DBE754-63A6-5D75-8732-290F77399228}"/>
          </ac:picMkLst>
        </pc:picChg>
        <pc:picChg chg="add mod">
          <ac:chgData name="Erel Dekel" userId="5861eaf1660df668" providerId="LiveId" clId="{C848D9A1-E4C3-4BC8-9DDE-B82935BDE34D}" dt="2024-08-30T15:10:59.513" v="3593"/>
          <ac:picMkLst>
            <pc:docMk/>
            <pc:sldMk cId="2794924398" sldId="261"/>
            <ac:picMk id="7" creationId="{AE203965-6AD9-26F8-8366-847DCC004CAA}"/>
          </ac:picMkLst>
        </pc:picChg>
        <pc:picChg chg="add mod">
          <ac:chgData name="Erel Dekel" userId="5861eaf1660df668" providerId="LiveId" clId="{C848D9A1-E4C3-4BC8-9DDE-B82935BDE34D}" dt="2024-08-30T15:11:04.460" v="3598"/>
          <ac:picMkLst>
            <pc:docMk/>
            <pc:sldMk cId="2794924398" sldId="261"/>
            <ac:picMk id="8" creationId="{178B7E73-3DB3-DC94-FFBB-12EB639C96E6}"/>
          </ac:picMkLst>
        </pc:picChg>
        <pc:picChg chg="add del mod">
          <ac:chgData name="Erel Dekel" userId="5861eaf1660df668" providerId="LiveId" clId="{C848D9A1-E4C3-4BC8-9DDE-B82935BDE34D}" dt="2024-09-02T09:27:42.954" v="6427" actId="478"/>
          <ac:picMkLst>
            <pc:docMk/>
            <pc:sldMk cId="2794924398" sldId="261"/>
            <ac:picMk id="10" creationId="{57CA0F35-95D3-72B2-203D-96D8BB1C9717}"/>
          </ac:picMkLst>
        </pc:picChg>
        <pc:picChg chg="add del mod">
          <ac:chgData name="Erel Dekel" userId="5861eaf1660df668" providerId="LiveId" clId="{C848D9A1-E4C3-4BC8-9DDE-B82935BDE34D}" dt="2024-09-02T09:27:42.152" v="6426" actId="478"/>
          <ac:picMkLst>
            <pc:docMk/>
            <pc:sldMk cId="2794924398" sldId="261"/>
            <ac:picMk id="11" creationId="{52DBE754-63A6-5D75-8732-290F77399228}"/>
          </ac:picMkLst>
        </pc:picChg>
        <pc:picChg chg="add del mod">
          <ac:chgData name="Erel Dekel" userId="5861eaf1660df668" providerId="LiveId" clId="{C848D9A1-E4C3-4BC8-9DDE-B82935BDE34D}" dt="2024-09-02T09:27:41.678" v="6425" actId="478"/>
          <ac:picMkLst>
            <pc:docMk/>
            <pc:sldMk cId="2794924398" sldId="261"/>
            <ac:picMk id="13" creationId="{8C7660D8-CD06-C984-20AB-93739A684727}"/>
          </ac:picMkLst>
        </pc:picChg>
      </pc:sldChg>
      <pc:sldChg chg="addSp delSp modSp new mod">
        <pc:chgData name="Erel Dekel" userId="5861eaf1660df668" providerId="LiveId" clId="{C848D9A1-E4C3-4BC8-9DDE-B82935BDE34D}" dt="2024-08-30T16:05:31.910" v="4392" actId="20577"/>
        <pc:sldMkLst>
          <pc:docMk/>
          <pc:sldMk cId="3951418646" sldId="262"/>
        </pc:sldMkLst>
        <pc:spChg chg="del">
          <ac:chgData name="Erel Dekel" userId="5861eaf1660df668" providerId="LiveId" clId="{C848D9A1-E4C3-4BC8-9DDE-B82935BDE34D}" dt="2024-08-30T15:42:03.108" v="3844" actId="478"/>
          <ac:spMkLst>
            <pc:docMk/>
            <pc:sldMk cId="3951418646" sldId="262"/>
            <ac:spMk id="2" creationId="{005D49B4-6343-D892-4BF4-E47DD07D2057}"/>
          </ac:spMkLst>
        </pc:spChg>
        <pc:spChg chg="mod">
          <ac:chgData name="Erel Dekel" userId="5861eaf1660df668" providerId="LiveId" clId="{C848D9A1-E4C3-4BC8-9DDE-B82935BDE34D}" dt="2024-08-30T16:05:31.910" v="4392" actId="20577"/>
          <ac:spMkLst>
            <pc:docMk/>
            <pc:sldMk cId="3951418646" sldId="262"/>
            <ac:spMk id="3" creationId="{5288FB69-25E3-7F30-2B2F-BF35840B388C}"/>
          </ac:spMkLst>
        </pc:spChg>
        <pc:spChg chg="add mod">
          <ac:chgData name="Erel Dekel" userId="5861eaf1660df668" providerId="LiveId" clId="{C848D9A1-E4C3-4BC8-9DDE-B82935BDE34D}" dt="2024-08-30T15:42:35.930" v="3896" actId="20577"/>
          <ac:spMkLst>
            <pc:docMk/>
            <pc:sldMk cId="3951418646" sldId="262"/>
            <ac:spMk id="4" creationId="{AC0E4CD8-E346-923B-DBA5-70F3EC457004}"/>
          </ac:spMkLst>
        </pc:spChg>
      </pc:sldChg>
      <pc:sldChg chg="addSp delSp modSp new mod">
        <pc:chgData name="Erel Dekel" userId="5861eaf1660df668" providerId="LiveId" clId="{C848D9A1-E4C3-4BC8-9DDE-B82935BDE34D}" dt="2024-08-31T10:38:03.135" v="5348" actId="403"/>
        <pc:sldMkLst>
          <pc:docMk/>
          <pc:sldMk cId="1560638069" sldId="263"/>
        </pc:sldMkLst>
        <pc:spChg chg="del">
          <ac:chgData name="Erel Dekel" userId="5861eaf1660df668" providerId="LiveId" clId="{C848D9A1-E4C3-4BC8-9DDE-B82935BDE34D}" dt="2024-08-30T16:06:17.809" v="4394"/>
          <ac:spMkLst>
            <pc:docMk/>
            <pc:sldMk cId="1560638069" sldId="263"/>
            <ac:spMk id="2" creationId="{E203E832-7A65-688A-C512-9AA36A862680}"/>
          </ac:spMkLst>
        </pc:spChg>
        <pc:spChg chg="mod">
          <ac:chgData name="Erel Dekel" userId="5861eaf1660df668" providerId="LiveId" clId="{C848D9A1-E4C3-4BC8-9DDE-B82935BDE34D}" dt="2024-08-31T10:38:03.135" v="5348" actId="403"/>
          <ac:spMkLst>
            <pc:docMk/>
            <pc:sldMk cId="1560638069" sldId="263"/>
            <ac:spMk id="3" creationId="{C6863F43-40D2-DF33-C901-4A6B8BA47D5C}"/>
          </ac:spMkLst>
        </pc:spChg>
        <pc:spChg chg="add del mod">
          <ac:chgData name="Erel Dekel" userId="5861eaf1660df668" providerId="LiveId" clId="{C848D9A1-E4C3-4BC8-9DDE-B82935BDE34D}" dt="2024-08-30T16:06:26.174" v="4395" actId="478"/>
          <ac:spMkLst>
            <pc:docMk/>
            <pc:sldMk cId="1560638069" sldId="263"/>
            <ac:spMk id="4" creationId="{ECF16179-AF21-25FA-D573-0FE55FB5CB69}"/>
          </ac:spMkLst>
        </pc:spChg>
        <pc:spChg chg="add del mod">
          <ac:chgData name="Erel Dekel" userId="5861eaf1660df668" providerId="LiveId" clId="{C848D9A1-E4C3-4BC8-9DDE-B82935BDE34D}" dt="2024-08-30T16:06:28.360" v="4396" actId="478"/>
          <ac:spMkLst>
            <pc:docMk/>
            <pc:sldMk cId="1560638069" sldId="263"/>
            <ac:spMk id="6" creationId="{21C18350-1C2A-4459-A813-5C0F228BC1D3}"/>
          </ac:spMkLst>
        </pc:spChg>
        <pc:spChg chg="add mod">
          <ac:chgData name="Erel Dekel" userId="5861eaf1660df668" providerId="LiveId" clId="{C848D9A1-E4C3-4BC8-9DDE-B82935BDE34D}" dt="2024-08-30T16:10:00.528" v="4439" actId="20577"/>
          <ac:spMkLst>
            <pc:docMk/>
            <pc:sldMk cId="1560638069" sldId="263"/>
            <ac:spMk id="7" creationId="{671B295D-1E99-662D-E4A5-5984A3193CDC}"/>
          </ac:spMkLst>
        </pc:spChg>
      </pc:sldChg>
      <pc:sldChg chg="addSp delSp modSp new mod">
        <pc:chgData name="Erel Dekel" userId="5861eaf1660df668" providerId="LiveId" clId="{C848D9A1-E4C3-4BC8-9DDE-B82935BDE34D}" dt="2024-09-02T10:29:16.154" v="6711" actId="20577"/>
        <pc:sldMkLst>
          <pc:docMk/>
          <pc:sldMk cId="522411142" sldId="264"/>
        </pc:sldMkLst>
        <pc:spChg chg="add mod">
          <ac:chgData name="Erel Dekel" userId="5861eaf1660df668" providerId="LiveId" clId="{C848D9A1-E4C3-4BC8-9DDE-B82935BDE34D}" dt="2024-09-02T10:29:16.154" v="6711" actId="20577"/>
          <ac:spMkLst>
            <pc:docMk/>
            <pc:sldMk cId="522411142" sldId="264"/>
            <ac:spMk id="2" creationId="{0858BD44-9D83-A563-C57C-7EF90DD5BC50}"/>
          </ac:spMkLst>
        </pc:spChg>
        <pc:spChg chg="del">
          <ac:chgData name="Erel Dekel" userId="5861eaf1660df668" providerId="LiveId" clId="{C848D9A1-E4C3-4BC8-9DDE-B82935BDE34D}" dt="2024-08-31T10:12:40.264" v="4793" actId="478"/>
          <ac:spMkLst>
            <pc:docMk/>
            <pc:sldMk cId="522411142" sldId="264"/>
            <ac:spMk id="2" creationId="{0F43E9B6-A769-EC03-A2DE-4616A66F7B57}"/>
          </ac:spMkLst>
        </pc:spChg>
        <pc:spChg chg="del">
          <ac:chgData name="Erel Dekel" userId="5861eaf1660df668" providerId="LiveId" clId="{C848D9A1-E4C3-4BC8-9DDE-B82935BDE34D}" dt="2024-08-31T10:12:49.845" v="4813" actId="478"/>
          <ac:spMkLst>
            <pc:docMk/>
            <pc:sldMk cId="522411142" sldId="264"/>
            <ac:spMk id="3" creationId="{F79E31CD-A120-8B9B-41AD-7E1BC21950D3}"/>
          </ac:spMkLst>
        </pc:spChg>
        <pc:spChg chg="add mod">
          <ac:chgData name="Erel Dekel" userId="5861eaf1660df668" providerId="LiveId" clId="{C848D9A1-E4C3-4BC8-9DDE-B82935BDE34D}" dt="2024-08-31T10:14:15.152" v="4853" actId="20577"/>
          <ac:spMkLst>
            <pc:docMk/>
            <pc:sldMk cId="522411142" sldId="264"/>
            <ac:spMk id="4" creationId="{DD32D97F-F745-3594-FC1C-B6D601A78D7D}"/>
          </ac:spMkLst>
        </pc:spChg>
        <pc:spChg chg="add del mod">
          <ac:chgData name="Erel Dekel" userId="5861eaf1660df668" providerId="LiveId" clId="{C848D9A1-E4C3-4BC8-9DDE-B82935BDE34D}" dt="2024-09-02T10:29:08.450" v="6707" actId="478"/>
          <ac:spMkLst>
            <pc:docMk/>
            <pc:sldMk cId="522411142" sldId="264"/>
            <ac:spMk id="5" creationId="{D6CE0CA9-073B-221A-B3BC-03D41FE4AAB7}"/>
          </ac:spMkLst>
        </pc:spChg>
        <pc:spChg chg="add del mod">
          <ac:chgData name="Erel Dekel" userId="5861eaf1660df668" providerId="LiveId" clId="{C848D9A1-E4C3-4BC8-9DDE-B82935BDE34D}" dt="2024-09-02T10:29:09.810" v="6708" actId="478"/>
          <ac:spMkLst>
            <pc:docMk/>
            <pc:sldMk cId="522411142" sldId="264"/>
            <ac:spMk id="7" creationId="{06258C25-22F1-DFE6-A0B7-4177C254EAB4}"/>
          </ac:spMkLst>
        </pc:spChg>
        <pc:picChg chg="add mod">
          <ac:chgData name="Erel Dekel" userId="5861eaf1660df668" providerId="LiveId" clId="{C848D9A1-E4C3-4BC8-9DDE-B82935BDE34D}" dt="2024-09-01T09:31:57.687" v="6424" actId="1076"/>
          <ac:picMkLst>
            <pc:docMk/>
            <pc:sldMk cId="522411142" sldId="264"/>
            <ac:picMk id="3" creationId="{B121DC97-9BD2-A4AB-89BB-8F01E1ABB157}"/>
          </ac:picMkLst>
        </pc:picChg>
      </pc:sldChg>
      <pc:sldChg chg="addSp delSp modSp new mod">
        <pc:chgData name="Erel Dekel" userId="5861eaf1660df668" providerId="LiveId" clId="{C848D9A1-E4C3-4BC8-9DDE-B82935BDE34D}" dt="2024-09-01T09:29:20.747" v="6419"/>
        <pc:sldMkLst>
          <pc:docMk/>
          <pc:sldMk cId="2363500313" sldId="265"/>
        </pc:sldMkLst>
        <pc:spChg chg="add mod">
          <ac:chgData name="Erel Dekel" userId="5861eaf1660df668" providerId="LiveId" clId="{C848D9A1-E4C3-4BC8-9DDE-B82935BDE34D}" dt="2024-09-01T09:29:20.747" v="6419"/>
          <ac:spMkLst>
            <pc:docMk/>
            <pc:sldMk cId="2363500313" sldId="265"/>
            <ac:spMk id="2" creationId="{5C4F1770-6561-950B-3491-C16A909479B4}"/>
          </ac:spMkLst>
        </pc:spChg>
        <pc:spChg chg="del">
          <ac:chgData name="Erel Dekel" userId="5861eaf1660df668" providerId="LiveId" clId="{C848D9A1-E4C3-4BC8-9DDE-B82935BDE34D}" dt="2024-08-31T10:16:58.075" v="4930"/>
          <ac:spMkLst>
            <pc:docMk/>
            <pc:sldMk cId="2363500313" sldId="265"/>
            <ac:spMk id="2" creationId="{75A98222-77C6-4FE8-5E7A-983709E448F7}"/>
          </ac:spMkLst>
        </pc:spChg>
        <pc:spChg chg="del mod">
          <ac:chgData name="Erel Dekel" userId="5861eaf1660df668" providerId="LiveId" clId="{C848D9A1-E4C3-4BC8-9DDE-B82935BDE34D}" dt="2024-08-31T10:17:15.316" v="4940"/>
          <ac:spMkLst>
            <pc:docMk/>
            <pc:sldMk cId="2363500313" sldId="265"/>
            <ac:spMk id="3" creationId="{91814BBB-AD17-0517-5613-E00CF2D110AF}"/>
          </ac:spMkLst>
        </pc:spChg>
        <pc:spChg chg="add del mod">
          <ac:chgData name="Erel Dekel" userId="5861eaf1660df668" providerId="LiveId" clId="{C848D9A1-E4C3-4BC8-9DDE-B82935BDE34D}" dt="2024-08-31T10:16:59.921" v="4931" actId="478"/>
          <ac:spMkLst>
            <pc:docMk/>
            <pc:sldMk cId="2363500313" sldId="265"/>
            <ac:spMk id="4" creationId="{CD6FA048-9903-7852-0FAE-84378490AC00}"/>
          </ac:spMkLst>
        </pc:spChg>
        <pc:spChg chg="add del mod">
          <ac:chgData name="Erel Dekel" userId="5861eaf1660df668" providerId="LiveId" clId="{C848D9A1-E4C3-4BC8-9DDE-B82935BDE34D}" dt="2024-08-31T10:17:01.554" v="4932" actId="478"/>
          <ac:spMkLst>
            <pc:docMk/>
            <pc:sldMk cId="2363500313" sldId="265"/>
            <ac:spMk id="6" creationId="{0E679C5C-10E4-54D3-783B-84831AF60A9F}"/>
          </ac:spMkLst>
        </pc:spChg>
        <pc:spChg chg="add mod">
          <ac:chgData name="Erel Dekel" userId="5861eaf1660df668" providerId="LiveId" clId="{C848D9A1-E4C3-4BC8-9DDE-B82935BDE34D}" dt="2024-08-31T10:18:05.116" v="4950" actId="20577"/>
          <ac:spMkLst>
            <pc:docMk/>
            <pc:sldMk cId="2363500313" sldId="265"/>
            <ac:spMk id="7" creationId="{C8E7BE51-EB95-4233-47E6-26D7CC1863CC}"/>
          </ac:spMkLst>
        </pc:spChg>
        <pc:spChg chg="add mod">
          <ac:chgData name="Erel Dekel" userId="5861eaf1660df668" providerId="LiveId" clId="{C848D9A1-E4C3-4BC8-9DDE-B82935BDE34D}" dt="2024-08-31T10:17:19.806" v="4945" actId="20577"/>
          <ac:spMkLst>
            <pc:docMk/>
            <pc:sldMk cId="2363500313" sldId="265"/>
            <ac:spMk id="8" creationId="{EB76F6C3-C50B-E77E-DBA8-AED73AB62597}"/>
          </ac:spMkLst>
        </pc:spChg>
        <pc:spChg chg="add del mod">
          <ac:chgData name="Erel Dekel" userId="5861eaf1660df668" providerId="LiveId" clId="{C848D9A1-E4C3-4BC8-9DDE-B82935BDE34D}" dt="2024-09-01T09:29:20.310" v="6418" actId="478"/>
          <ac:spMkLst>
            <pc:docMk/>
            <pc:sldMk cId="2363500313" sldId="265"/>
            <ac:spMk id="9" creationId="{802B9479-F8BF-ACC1-31F6-827AE6E6C534}"/>
          </ac:spMkLst>
        </pc:spChg>
      </pc:sldChg>
      <pc:sldChg chg="addSp delSp modSp new mod">
        <pc:chgData name="Erel Dekel" userId="5861eaf1660df668" providerId="LiveId" clId="{C848D9A1-E4C3-4BC8-9DDE-B82935BDE34D}" dt="2024-08-31T10:50:45.546" v="5655" actId="20577"/>
        <pc:sldMkLst>
          <pc:docMk/>
          <pc:sldMk cId="1391134809" sldId="266"/>
        </pc:sldMkLst>
        <pc:spChg chg="del">
          <ac:chgData name="Erel Dekel" userId="5861eaf1660df668" providerId="LiveId" clId="{C848D9A1-E4C3-4BC8-9DDE-B82935BDE34D}" dt="2024-08-31T10:18:40.875" v="4952" actId="478"/>
          <ac:spMkLst>
            <pc:docMk/>
            <pc:sldMk cId="1391134809" sldId="266"/>
            <ac:spMk id="2" creationId="{02B5B915-E80B-7F20-3060-14613347743A}"/>
          </ac:spMkLst>
        </pc:spChg>
        <pc:spChg chg="del">
          <ac:chgData name="Erel Dekel" userId="5861eaf1660df668" providerId="LiveId" clId="{C848D9A1-E4C3-4BC8-9DDE-B82935BDE34D}" dt="2024-08-31T10:19:10.288" v="5080" actId="478"/>
          <ac:spMkLst>
            <pc:docMk/>
            <pc:sldMk cId="1391134809" sldId="266"/>
            <ac:spMk id="3" creationId="{BCF3B299-1974-CE73-4525-4FD19B6089C4}"/>
          </ac:spMkLst>
        </pc:spChg>
        <pc:spChg chg="add mod">
          <ac:chgData name="Erel Dekel" userId="5861eaf1660df668" providerId="LiveId" clId="{C848D9A1-E4C3-4BC8-9DDE-B82935BDE34D}" dt="2024-08-31T10:18:43.252" v="4958" actId="20577"/>
          <ac:spMkLst>
            <pc:docMk/>
            <pc:sldMk cId="1391134809" sldId="266"/>
            <ac:spMk id="4" creationId="{76A60C79-0856-34D5-14AF-479F6BA94AB6}"/>
          </ac:spMkLst>
        </pc:spChg>
        <pc:spChg chg="add mod">
          <ac:chgData name="Erel Dekel" userId="5861eaf1660df668" providerId="LiveId" clId="{C848D9A1-E4C3-4BC8-9DDE-B82935BDE34D}" dt="2024-08-31T10:50:45.546" v="5655" actId="20577"/>
          <ac:spMkLst>
            <pc:docMk/>
            <pc:sldMk cId="1391134809" sldId="266"/>
            <ac:spMk id="5" creationId="{7CD991A2-D38C-77B0-A024-5691AA6BE282}"/>
          </ac:spMkLst>
        </pc:spChg>
      </pc:sldChg>
      <pc:sldChg chg="addSp delSp modSp new mod">
        <pc:chgData name="Erel Dekel" userId="5861eaf1660df668" providerId="LiveId" clId="{C848D9A1-E4C3-4BC8-9DDE-B82935BDE34D}" dt="2024-08-31T10:57:17.971" v="5912" actId="20577"/>
        <pc:sldMkLst>
          <pc:docMk/>
          <pc:sldMk cId="1334075768" sldId="267"/>
        </pc:sldMkLst>
        <pc:spChg chg="del">
          <ac:chgData name="Erel Dekel" userId="5861eaf1660df668" providerId="LiveId" clId="{C848D9A1-E4C3-4BC8-9DDE-B82935BDE34D}" dt="2024-08-31T10:45:39.617" v="5613" actId="478"/>
          <ac:spMkLst>
            <pc:docMk/>
            <pc:sldMk cId="1334075768" sldId="267"/>
            <ac:spMk id="2" creationId="{25C23D0F-4641-EAD6-0F4F-0D3CD09B5612}"/>
          </ac:spMkLst>
        </pc:spChg>
        <pc:spChg chg="del mod">
          <ac:chgData name="Erel Dekel" userId="5861eaf1660df668" providerId="LiveId" clId="{C848D9A1-E4C3-4BC8-9DDE-B82935BDE34D}" dt="2024-08-31T10:51:00.502" v="5656" actId="478"/>
          <ac:spMkLst>
            <pc:docMk/>
            <pc:sldMk cId="1334075768" sldId="267"/>
            <ac:spMk id="3" creationId="{10A39756-CF11-EDEC-C6ED-60F94D7C80AF}"/>
          </ac:spMkLst>
        </pc:spChg>
        <pc:spChg chg="add mod">
          <ac:chgData name="Erel Dekel" userId="5861eaf1660df668" providerId="LiveId" clId="{C848D9A1-E4C3-4BC8-9DDE-B82935BDE34D}" dt="2024-08-31T10:47:04.819" v="5643" actId="20577"/>
          <ac:spMkLst>
            <pc:docMk/>
            <pc:sldMk cId="1334075768" sldId="267"/>
            <ac:spMk id="4" creationId="{BC293AFB-8F38-6A10-716F-B1CBB8C32FFB}"/>
          </ac:spMkLst>
        </pc:spChg>
        <pc:spChg chg="add mod">
          <ac:chgData name="Erel Dekel" userId="5861eaf1660df668" providerId="LiveId" clId="{C848D9A1-E4C3-4BC8-9DDE-B82935BDE34D}" dt="2024-08-31T10:57:17.971" v="5912" actId="20577"/>
          <ac:spMkLst>
            <pc:docMk/>
            <pc:sldMk cId="1334075768" sldId="267"/>
            <ac:spMk id="5" creationId="{2D9DADE7-2416-3012-AA53-CE3587117B51}"/>
          </ac:spMkLst>
        </pc:spChg>
      </pc:sldChg>
      <pc:sldChg chg="addSp delSp modSp new mod">
        <pc:chgData name="Erel Dekel" userId="5861eaf1660df668" providerId="LiveId" clId="{C848D9A1-E4C3-4BC8-9DDE-B82935BDE34D}" dt="2024-08-31T11:41:36.712" v="6179" actId="26606"/>
        <pc:sldMkLst>
          <pc:docMk/>
          <pc:sldMk cId="1049734255" sldId="268"/>
        </pc:sldMkLst>
        <pc:spChg chg="del">
          <ac:chgData name="Erel Dekel" userId="5861eaf1660df668" providerId="LiveId" clId="{C848D9A1-E4C3-4BC8-9DDE-B82935BDE34D}" dt="2024-08-31T10:59:05.884" v="5914" actId="478"/>
          <ac:spMkLst>
            <pc:docMk/>
            <pc:sldMk cId="1049734255" sldId="268"/>
            <ac:spMk id="2" creationId="{AD77BE29-FCCC-763B-81CF-82A6E6A0338A}"/>
          </ac:spMkLst>
        </pc:spChg>
        <pc:spChg chg="del mod">
          <ac:chgData name="Erel Dekel" userId="5861eaf1660df668" providerId="LiveId" clId="{C848D9A1-E4C3-4BC8-9DDE-B82935BDE34D}" dt="2024-08-31T10:59:29.675" v="5929"/>
          <ac:spMkLst>
            <pc:docMk/>
            <pc:sldMk cId="1049734255" sldId="268"/>
            <ac:spMk id="3" creationId="{BB30AA37-3E67-B043-AC6E-7C614C1E5A8E}"/>
          </ac:spMkLst>
        </pc:spChg>
        <pc:spChg chg="add mod">
          <ac:chgData name="Erel Dekel" userId="5861eaf1660df668" providerId="LiveId" clId="{C848D9A1-E4C3-4BC8-9DDE-B82935BDE34D}" dt="2024-08-31T10:59:17.552" v="5927" actId="20577"/>
          <ac:spMkLst>
            <pc:docMk/>
            <pc:sldMk cId="1049734255" sldId="268"/>
            <ac:spMk id="4" creationId="{62768529-0D05-85F4-5A8E-DCA82F68F1D4}"/>
          </ac:spMkLst>
        </pc:spChg>
        <pc:spChg chg="add del mod">
          <ac:chgData name="Erel Dekel" userId="5861eaf1660df668" providerId="LiveId" clId="{C848D9A1-E4C3-4BC8-9DDE-B82935BDE34D}" dt="2024-08-31T11:41:36.712" v="6179" actId="26606"/>
          <ac:spMkLst>
            <pc:docMk/>
            <pc:sldMk cId="1049734255" sldId="268"/>
            <ac:spMk id="5" creationId="{362BEDC8-993B-8004-564A-7B09897671E2}"/>
          </ac:spMkLst>
        </pc:spChg>
        <pc:spChg chg="add mod">
          <ac:chgData name="Erel Dekel" userId="5861eaf1660df668" providerId="LiveId" clId="{C848D9A1-E4C3-4BC8-9DDE-B82935BDE34D}" dt="2024-08-31T11:01:03.181" v="6027"/>
          <ac:spMkLst>
            <pc:docMk/>
            <pc:sldMk cId="1049734255" sldId="268"/>
            <ac:spMk id="6" creationId="{7C0D3DB2-5BC4-298F-B807-D07FCB3C0F18}"/>
          </ac:spMkLst>
        </pc:spChg>
        <pc:graphicFrameChg chg="add del">
          <ac:chgData name="Erel Dekel" userId="5861eaf1660df668" providerId="LiveId" clId="{C848D9A1-E4C3-4BC8-9DDE-B82935BDE34D}" dt="2024-08-31T11:41:36.712" v="6179" actId="26606"/>
          <ac:graphicFrameMkLst>
            <pc:docMk/>
            <pc:sldMk cId="1049734255" sldId="268"/>
            <ac:graphicFrameMk id="16" creationId="{05DDC19F-EA80-D0F2-B8B5-9970AE4A9BDD}"/>
          </ac:graphicFrameMkLst>
        </pc:graphicFrameChg>
        <pc:picChg chg="add del mod">
          <ac:chgData name="Erel Dekel" userId="5861eaf1660df668" providerId="LiveId" clId="{C848D9A1-E4C3-4BC8-9DDE-B82935BDE34D}" dt="2024-08-31T11:17:01.347" v="6171" actId="478"/>
          <ac:picMkLst>
            <pc:docMk/>
            <pc:sldMk cId="1049734255" sldId="268"/>
            <ac:picMk id="8" creationId="{96C8CCEE-6A44-DAE5-6462-83A35DC8AED1}"/>
          </ac:picMkLst>
        </pc:picChg>
        <pc:picChg chg="add del mod">
          <ac:chgData name="Erel Dekel" userId="5861eaf1660df668" providerId="LiveId" clId="{C848D9A1-E4C3-4BC8-9DDE-B82935BDE34D}" dt="2024-08-31T11:19:21.040" v="6174" actId="478"/>
          <ac:picMkLst>
            <pc:docMk/>
            <pc:sldMk cId="1049734255" sldId="268"/>
            <ac:picMk id="10" creationId="{7375C841-F1CC-898B-BC49-3E91AF0FBEAF}"/>
          </ac:picMkLst>
        </pc:picChg>
        <pc:picChg chg="add mod">
          <ac:chgData name="Erel Dekel" userId="5861eaf1660df668" providerId="LiveId" clId="{C848D9A1-E4C3-4BC8-9DDE-B82935BDE34D}" dt="2024-08-31T11:17:09.547" v="6173" actId="1076"/>
          <ac:picMkLst>
            <pc:docMk/>
            <pc:sldMk cId="1049734255" sldId="268"/>
            <ac:picMk id="12" creationId="{6C468A5B-57D6-D209-21C7-F8C29E0C5F7C}"/>
          </ac:picMkLst>
        </pc:picChg>
        <pc:picChg chg="add mod">
          <ac:chgData name="Erel Dekel" userId="5861eaf1660df668" providerId="LiveId" clId="{C848D9A1-E4C3-4BC8-9DDE-B82935BDE34D}" dt="2024-08-31T11:19:26.047" v="6177" actId="1076"/>
          <ac:picMkLst>
            <pc:docMk/>
            <pc:sldMk cId="1049734255" sldId="268"/>
            <ac:picMk id="14" creationId="{9263152C-42C2-CFD9-943D-A4EC2882D015}"/>
          </ac:picMkLst>
        </pc:picChg>
      </pc:sldChg>
      <pc:sldChg chg="addSp delSp modSp new mod">
        <pc:chgData name="Erel Dekel" userId="5861eaf1660df668" providerId="LiveId" clId="{C848D9A1-E4C3-4BC8-9DDE-B82935BDE34D}" dt="2024-08-31T12:45:36.331" v="6219" actId="313"/>
        <pc:sldMkLst>
          <pc:docMk/>
          <pc:sldMk cId="1958898215" sldId="269"/>
        </pc:sldMkLst>
        <pc:spChg chg="del">
          <ac:chgData name="Erel Dekel" userId="5861eaf1660df668" providerId="LiveId" clId="{C848D9A1-E4C3-4BC8-9DDE-B82935BDE34D}" dt="2024-08-31T12:45:15.445" v="6181" actId="478"/>
          <ac:spMkLst>
            <pc:docMk/>
            <pc:sldMk cId="1958898215" sldId="269"/>
            <ac:spMk id="2" creationId="{C5DF8E57-295E-47B0-38C1-970F9EE998A2}"/>
          </ac:spMkLst>
        </pc:spChg>
        <pc:spChg chg="add mod">
          <ac:chgData name="Erel Dekel" userId="5861eaf1660df668" providerId="LiveId" clId="{C848D9A1-E4C3-4BC8-9DDE-B82935BDE34D}" dt="2024-08-31T12:45:36.331" v="6219" actId="313"/>
          <ac:spMkLst>
            <pc:docMk/>
            <pc:sldMk cId="1958898215" sldId="269"/>
            <ac:spMk id="4" creationId="{7C2D623D-6EB8-EAEA-9DE3-917260328455}"/>
          </ac:spMkLst>
        </pc:spChg>
      </pc:sldChg>
      <pc:sldMasterChg chg="del delSldLayout">
        <pc:chgData name="Erel Dekel" userId="5861eaf1660df668" providerId="LiveId" clId="{C848D9A1-E4C3-4BC8-9DDE-B82935BDE34D}" dt="2024-08-28T14:14:14.037" v="1" actId="26606"/>
        <pc:sldMasterMkLst>
          <pc:docMk/>
          <pc:sldMasterMk cId="1492272146" sldId="2147483648"/>
        </pc:sldMasterMkLst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3802678708" sldId="2147483649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3811107724" sldId="2147483650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2044675276" sldId="2147483651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532227332" sldId="2147483652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3197644765" sldId="2147483653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3080866422" sldId="2147483654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975147817" sldId="2147483655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2926751143" sldId="2147483656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1198564005" sldId="2147483657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2188138639" sldId="2147483658"/>
          </pc:sldLayoutMkLst>
        </pc:sldLayoutChg>
        <pc:sldLayoutChg chg="del">
          <pc:chgData name="Erel Dekel" userId="5861eaf1660df668" providerId="LiveId" clId="{C848D9A1-E4C3-4BC8-9DDE-B82935BDE34D}" dt="2024-08-28T14:14:14.037" v="1" actId="26606"/>
          <pc:sldLayoutMkLst>
            <pc:docMk/>
            <pc:sldMasterMk cId="1492272146" sldId="2147483648"/>
            <pc:sldLayoutMk cId="3631310709" sldId="2147483659"/>
          </pc:sldLayoutMkLst>
        </pc:sldLayoutChg>
      </pc:sldMasterChg>
      <pc:sldMasterChg chg="add addSldLayout">
        <pc:chgData name="Erel Dekel" userId="5861eaf1660df668" providerId="LiveId" clId="{C848D9A1-E4C3-4BC8-9DDE-B82935BDE34D}" dt="2024-08-28T14:14:14.037" v="1" actId="26606"/>
        <pc:sldMasterMkLst>
          <pc:docMk/>
          <pc:sldMasterMk cId="2494037852" sldId="2147483686"/>
        </pc:sldMasterMkLst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2547226420" sldId="2147483675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3603428561" sldId="2147483676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1726151695" sldId="2147483677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464888723" sldId="2147483678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1474060490" sldId="2147483679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4265602708" sldId="2147483680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1057619746" sldId="2147483681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1480509047" sldId="2147483682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2129904771" sldId="2147483683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3796244671" sldId="2147483684"/>
          </pc:sldLayoutMkLst>
        </pc:sldLayoutChg>
        <pc:sldLayoutChg chg="add">
          <pc:chgData name="Erel Dekel" userId="5861eaf1660df668" providerId="LiveId" clId="{C848D9A1-E4C3-4BC8-9DDE-B82935BDE34D}" dt="2024-08-28T14:14:14.037" v="1" actId="26606"/>
          <pc:sldLayoutMkLst>
            <pc:docMk/>
            <pc:sldMasterMk cId="2494037852" sldId="2147483686"/>
            <pc:sldLayoutMk cId="194575627" sldId="214748368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61D1F-6117-4D45-B9D8-177F02A5000A}" type="datetimeFigureOut">
              <a:rPr lang="LID4096" smtClean="0"/>
              <a:t>09/02/2024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8D7C7-44F9-4CE1-8D53-05F02B41E6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1063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September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2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September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4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September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September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2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September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5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September 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September 2,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6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September 2,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0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September 2,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1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September 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0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September 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0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September 2,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9403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24E7D122-BDC2-3055-0C82-C7C1B389B5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451" r="24613" b="1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645B0-C7A9-3F29-998A-3B590D89D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3672" y="1467090"/>
            <a:ext cx="12192003" cy="1294219"/>
          </a:xfrm>
        </p:spPr>
        <p:txBody>
          <a:bodyPr>
            <a:normAutofit/>
          </a:bodyPr>
          <a:lstStyle/>
          <a:p>
            <a:r>
              <a:rPr lang="en-US" sz="3600" spc="3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Formal Verification Overview in Neural Networks</a:t>
            </a:r>
            <a:endParaRPr lang="LID4096" sz="3600" spc="3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75B13D-18F9-A096-410B-56008DE7EE39}"/>
              </a:ext>
            </a:extLst>
          </p:cNvPr>
          <p:cNvSpPr txBox="1"/>
          <p:nvPr/>
        </p:nvSpPr>
        <p:spPr>
          <a:xfrm>
            <a:off x="4587898" y="4355164"/>
            <a:ext cx="7604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Erel Dekel	Boaz Gurevich</a:t>
            </a:r>
            <a:endParaRPr lang="LID4096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07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8E7BE51-EB95-4233-47E6-26D7CC186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Code – The Model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76F6C3-C50B-E77E-DBA8-AED73AB62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963"/>
            <a:ext cx="10240963" cy="3959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C4F1770-6561-950B-3491-C16A909479B4}"/>
              </a:ext>
            </a:extLst>
          </p:cNvPr>
          <p:cNvSpPr txBox="1">
            <a:spLocks/>
          </p:cNvSpPr>
          <p:nvPr/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Simple –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One FC hidden layer with ReLU activation function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CNN –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One Convolutional and Pooling layer before one FC hidden layer with ReLU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500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A60C79-0856-34D5-14AF-479F6BA94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Code – The Agent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D991A2-D38C-77B0-A024-5691AA6BE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3959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previous steps to adjust model parameters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target model and Prioritized replay to speedup the convergence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Decay slowly the exploration steps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ONNX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model to ONNX format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34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293AFB-8F38-6A10-716F-B1CBB8C3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Code – The Reward System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9DADE7-2416-3012-AA53-CE358711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3959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–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transition by “done”, “waste” and “move” rewards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HotCold –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states before and after and give same positive/negative rewards based on the evaluations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75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768529-0D05-85F4-5A8E-DCA82F68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Code – The Verification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2BEDC8-993B-8004-564A-7B0989767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963"/>
            <a:ext cx="10240963" cy="3959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Marabou –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Unsuccessful reading ONNX format NN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detection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by changing previous moves rewards when detecting loops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468A5B-57D6-D209-21C7-F8C29E0C5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932501"/>
            <a:ext cx="3734321" cy="13527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63152C-42C2-CFD9-943D-A4EC2882D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221" y="3932501"/>
            <a:ext cx="6058746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34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9230B-28A0-6A35-69D4-C0CAC54FC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2D623D-6EB8-EAEA-9DE3-917260328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Results and Conclusion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89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A749-E252-D00C-A5A3-EE68C4DF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>
            <a:normAutofit/>
          </a:bodyPr>
          <a:lstStyle/>
          <a:p>
            <a:pPr algn="ctr"/>
            <a:r>
              <a:rPr lang="en-US" sz="3200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Introduction to Formal Verification</a:t>
            </a:r>
            <a:r>
              <a:rPr lang="en-US" sz="3200" cap="none" spc="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LID4096" sz="3200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456B888-8AEC-ECCD-B6F9-E50AC1304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2872" y="1804219"/>
            <a:ext cx="4846320" cy="395935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Crucial for ensuring the correctness of systems especially in safety-critical applications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A4C752-074A-576A-AB00-E0C524E68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3480" y="1804219"/>
            <a:ext cx="4846320" cy="395935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main types:                                        Model Checking and Theorem Proving       each use different approach to verify system properties </a:t>
            </a:r>
          </a:p>
          <a:p>
            <a:pPr marL="0" indent="0" algn="ctr">
              <a:buNone/>
            </a:pPr>
            <a:endParaRPr lang="LID4096" dirty="0"/>
          </a:p>
        </p:txBody>
      </p:sp>
      <p:pic>
        <p:nvPicPr>
          <p:cNvPr id="19" name="Graphic 18" descr="Badge Tick1 with solid fill">
            <a:extLst>
              <a:ext uri="{FF2B5EF4-FFF2-40B4-BE49-F238E27FC236}">
                <a16:creationId xmlns:a16="http://schemas.microsoft.com/office/drawing/2014/main" id="{F09D2522-99F4-6C18-190D-DD37091CA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2125" y="2145888"/>
            <a:ext cx="567813" cy="567813"/>
          </a:xfrm>
          <a:prstGeom prst="rect">
            <a:avLst/>
          </a:prstGeom>
        </p:spPr>
      </p:pic>
      <p:pic>
        <p:nvPicPr>
          <p:cNvPr id="29" name="Graphic 28" descr="Toggle with solid fill">
            <a:extLst>
              <a:ext uri="{FF2B5EF4-FFF2-40B4-BE49-F238E27FC236}">
                <a16:creationId xmlns:a16="http://schemas.microsoft.com/office/drawing/2014/main" id="{6A590B00-4F60-99E2-5724-FCC9D92EF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59578" y="2122734"/>
            <a:ext cx="614123" cy="61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0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A30F3-44FE-0999-615A-C4F100ED3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3453"/>
            <a:ext cx="10241280" cy="395935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description of desired system behavior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representation of the system. states and transitions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claims or assertions about particular aspects of the system. Fairness, Liveness and Safety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076F699-6989-5E39-ADF0-C2A778B0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>
            <a:normAutofit/>
          </a:bodyPr>
          <a:lstStyle/>
          <a:p>
            <a:pPr algn="ctr"/>
            <a:r>
              <a:rPr lang="en-US" sz="3200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Key Concepts in Formal Verification</a:t>
            </a:r>
            <a:endParaRPr lang="LID4096" sz="3200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Graphic 18" descr="Settings with solid fill">
            <a:extLst>
              <a:ext uri="{FF2B5EF4-FFF2-40B4-BE49-F238E27FC236}">
                <a16:creationId xmlns:a16="http://schemas.microsoft.com/office/drawing/2014/main" id="{7E7A054B-C096-5A8E-AC33-AC793BF1B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985" y="4790768"/>
            <a:ext cx="614124" cy="614124"/>
          </a:xfrm>
          <a:prstGeom prst="rect">
            <a:avLst/>
          </a:prstGeom>
        </p:spPr>
      </p:pic>
      <p:pic>
        <p:nvPicPr>
          <p:cNvPr id="21" name="Graphic 20" descr="Clipboard Mixed with solid fill">
            <a:extLst>
              <a:ext uri="{FF2B5EF4-FFF2-40B4-BE49-F238E27FC236}">
                <a16:creationId xmlns:a16="http://schemas.microsoft.com/office/drawing/2014/main" id="{C7AD57B2-3202-737E-6C49-83D6388DD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986" y="1674731"/>
            <a:ext cx="614123" cy="614123"/>
          </a:xfrm>
          <a:prstGeom prst="rect">
            <a:avLst/>
          </a:prstGeom>
        </p:spPr>
      </p:pic>
      <p:pic>
        <p:nvPicPr>
          <p:cNvPr id="25" name="Graphic 24" descr="Decision chart with solid fill">
            <a:extLst>
              <a:ext uri="{FF2B5EF4-FFF2-40B4-BE49-F238E27FC236}">
                <a16:creationId xmlns:a16="http://schemas.microsoft.com/office/drawing/2014/main" id="{53EBD31D-FE66-F93D-BBBB-BE49AD461C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985" y="3121937"/>
            <a:ext cx="614125" cy="61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8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93E63A-5EB2-B3B1-D041-58FF7583EA80}"/>
              </a:ext>
            </a:extLst>
          </p:cNvPr>
          <p:cNvSpPr txBox="1">
            <a:spLocks/>
          </p:cNvSpPr>
          <p:nvPr/>
        </p:nvSpPr>
        <p:spPr>
          <a:xfrm>
            <a:off x="0" y="636638"/>
            <a:ext cx="12192000" cy="61412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Challenges in Formal Verification of Neural Networks</a:t>
            </a:r>
            <a:endParaRPr lang="LID4096" sz="3200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D9DEE8-0D4D-F110-C67B-C3C31F3C7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3959352"/>
          </a:xfrm>
        </p:spPr>
        <p:txBody>
          <a:bodyPr/>
          <a:lstStyle/>
          <a:p>
            <a:endParaRPr lang="he-IL" dirty="0"/>
          </a:p>
          <a:p>
            <a:endParaRPr lang="LID4096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CCCE1DB7-AAAA-88FA-9E54-3D4115CD1586}"/>
              </a:ext>
            </a:extLst>
          </p:cNvPr>
          <p:cNvSpPr txBox="1">
            <a:spLocks/>
          </p:cNvSpPr>
          <p:nvPr/>
        </p:nvSpPr>
        <p:spPr>
          <a:xfrm>
            <a:off x="1371600" y="1793453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–</a:t>
            </a:r>
            <a:r>
              <a:rPr lang="he-I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number of parameters and complex architectures</a:t>
            </a:r>
          </a:p>
          <a:p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Non-linearities –</a:t>
            </a:r>
            <a:r>
              <a:rPr lang="he-I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functions complicates the verification </a:t>
            </a:r>
          </a:p>
          <a:p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 Verification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NN are robust against adversarial attack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Graphic 21" descr="Periodic Graph with solid fill">
            <a:extLst>
              <a:ext uri="{FF2B5EF4-FFF2-40B4-BE49-F238E27FC236}">
                <a16:creationId xmlns:a16="http://schemas.microsoft.com/office/drawing/2014/main" id="{25E35949-452C-FCDA-0447-CA79C0C31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979" y="3141602"/>
            <a:ext cx="614123" cy="614123"/>
          </a:xfrm>
          <a:prstGeom prst="rect">
            <a:avLst/>
          </a:prstGeom>
        </p:spPr>
      </p:pic>
      <p:pic>
        <p:nvPicPr>
          <p:cNvPr id="11" name="Graphic 10" descr="Stopwatch 66% with solid fill">
            <a:extLst>
              <a:ext uri="{FF2B5EF4-FFF2-40B4-BE49-F238E27FC236}">
                <a16:creationId xmlns:a16="http://schemas.microsoft.com/office/drawing/2014/main" id="{0F9AD281-957C-C851-EDA7-E04BA24ED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980" y="1675469"/>
            <a:ext cx="614123" cy="614123"/>
          </a:xfrm>
          <a:prstGeom prst="rect">
            <a:avLst/>
          </a:prstGeom>
        </p:spPr>
      </p:pic>
      <p:pic>
        <p:nvPicPr>
          <p:cNvPr id="13" name="Graphic 12" descr="Lock with solid fill">
            <a:extLst>
              <a:ext uri="{FF2B5EF4-FFF2-40B4-BE49-F238E27FC236}">
                <a16:creationId xmlns:a16="http://schemas.microsoft.com/office/drawing/2014/main" id="{BD7EAD20-6D3B-1213-024B-B9B8D262CF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7979" y="4637231"/>
            <a:ext cx="614124" cy="61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4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6A0F8F-A975-8428-A8B2-B42F6EE8FEE9}"/>
              </a:ext>
            </a:extLst>
          </p:cNvPr>
          <p:cNvSpPr txBox="1">
            <a:spLocks/>
          </p:cNvSpPr>
          <p:nvPr/>
        </p:nvSpPr>
        <p:spPr>
          <a:xfrm>
            <a:off x="0" y="636638"/>
            <a:ext cx="12192000" cy="61412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Maraboupy: Python Interface for Neural Network Verification</a:t>
            </a:r>
            <a:endParaRPr lang="LID4096" sz="3200" cap="none" spc="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5958648E-A2CC-6831-7C02-271DF1AA57B5}"/>
              </a:ext>
            </a:extLst>
          </p:cNvPr>
          <p:cNvSpPr txBox="1">
            <a:spLocks/>
          </p:cNvSpPr>
          <p:nvPr/>
        </p:nvSpPr>
        <p:spPr>
          <a:xfrm>
            <a:off x="1371600" y="1793453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–</a:t>
            </a:r>
            <a:r>
              <a:rPr lang="he-I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interface which supports various NN architectures</a:t>
            </a:r>
          </a:p>
          <a:p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 NN from formats, specify constraints on inputs and outputs, use SMT to prove/disprove properties and generate counterexample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e-I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checking and mostly robustness verification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Key with solid fill">
            <a:extLst>
              <a:ext uri="{FF2B5EF4-FFF2-40B4-BE49-F238E27FC236}">
                <a16:creationId xmlns:a16="http://schemas.microsoft.com/office/drawing/2014/main" id="{1637C9AE-1BF7-8B68-4448-BCD23F92A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748" y="1701937"/>
            <a:ext cx="614126" cy="614126"/>
          </a:xfrm>
          <a:prstGeom prst="rect">
            <a:avLst/>
          </a:prstGeom>
        </p:spPr>
      </p:pic>
      <p:pic>
        <p:nvPicPr>
          <p:cNvPr id="9" name="Graphic 8" descr="Programmer male with solid fill">
            <a:extLst>
              <a:ext uri="{FF2B5EF4-FFF2-40B4-BE49-F238E27FC236}">
                <a16:creationId xmlns:a16="http://schemas.microsoft.com/office/drawing/2014/main" id="{A57747BD-F2DF-E5F7-3342-330BE7C19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748" y="3326147"/>
            <a:ext cx="614126" cy="614126"/>
          </a:xfrm>
          <a:prstGeom prst="rect">
            <a:avLst/>
          </a:prstGeom>
        </p:spPr>
      </p:pic>
      <p:pic>
        <p:nvPicPr>
          <p:cNvPr id="10" name="Graphic 9" descr="Shield Tick with solid fill">
            <a:extLst>
              <a:ext uri="{FF2B5EF4-FFF2-40B4-BE49-F238E27FC236}">
                <a16:creationId xmlns:a16="http://schemas.microsoft.com/office/drawing/2014/main" id="{5571F10E-F450-5657-B9FC-3623B54565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749" y="4994220"/>
            <a:ext cx="614125" cy="61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5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F3683-1026-7671-DC8A-59341AE0E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ML where an agent learn how to interact with the environment through actions</a:t>
            </a:r>
            <a:endParaRPr lang="he-I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e-I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Agent, Environment, State, Action, Reward, Policy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playing, robotics and autonomous systems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DA16F8-FF8C-B96D-B9CA-F90F9D01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Introduction to Reinforcement Learning</a:t>
            </a:r>
            <a:r>
              <a:rPr lang="en-US" cap="none" spc="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92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8FB69-25E3-7F30-2B2F-BF35840B3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Concept –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free RL algorithm that learns the value for an action for a given state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Q_Value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e>
                      <m:li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Exploration vs. Exploitation –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Balance exploring new actions and exploiting known rewards</a:t>
                </a:r>
                <a:endParaRPr lang="LID4096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8FB69-25E3-7F30-2B2F-BF35840B3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8" t="-123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AC0E4CD8-E346-923B-DBA5-70F3EC457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Understanding Q</a:t>
            </a:r>
            <a:r>
              <a:rPr lang="he-IL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Learning</a:t>
            </a:r>
            <a:r>
              <a:rPr lang="en-US" cap="none" spc="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1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3F43-40D2-DF33-C901-4A6B8BA47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–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NN to approximate the Q function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–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large Q-table in case of high-dimensional states and complex environments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 –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lead to divergence with the slight change in hyperparameters and learning rates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replay and target model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71B295D-1E99-662D-E4A5-5984A319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Deep Q-Learning (DQL)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63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32D97F-F745-3594-FC1C-B6D601A78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6638"/>
            <a:ext cx="12192000" cy="614123"/>
          </a:xfrm>
        </p:spPr>
        <p:txBody>
          <a:bodyPr/>
          <a:lstStyle/>
          <a:p>
            <a:pPr algn="ctr"/>
            <a:r>
              <a:rPr lang="en-US" cap="none" spc="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Code – The Sokoban Game</a:t>
            </a:r>
            <a:endParaRPr lang="LID4096" cap="none" spc="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B121DC97-9BD2-A4AB-89BB-8F01E1ABB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163" y="636638"/>
            <a:ext cx="1813717" cy="2110923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858BD44-9D83-A563-C57C-7EF90DD5BC50}"/>
              </a:ext>
            </a:extLst>
          </p:cNvPr>
          <p:cNvSpPr txBox="1">
            <a:spLocks/>
          </p:cNvSpPr>
          <p:nvPr/>
        </p:nvSpPr>
        <p:spPr>
          <a:xfrm>
            <a:off x="1524000" y="22646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–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all boxes to targets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–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controlling on the level generation, graphics, and state processing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41114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C112F35-E027-4677-AFA7-3B260960361B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483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Avenir Next LT Pro</vt:lpstr>
      <vt:lpstr>Cambria</vt:lpstr>
      <vt:lpstr>Cambria Math</vt:lpstr>
      <vt:lpstr>Times New Roman</vt:lpstr>
      <vt:lpstr>GradientRiseVTI</vt:lpstr>
      <vt:lpstr>Formal Verification Overview in Neural Networks</vt:lpstr>
      <vt:lpstr>Introduction to Formal Verification </vt:lpstr>
      <vt:lpstr>Key Concepts in Formal Verification</vt:lpstr>
      <vt:lpstr>PowerPoint Presentation</vt:lpstr>
      <vt:lpstr>PowerPoint Presentation</vt:lpstr>
      <vt:lpstr>Introduction to Reinforcement Learning </vt:lpstr>
      <vt:lpstr>Understanding Q-Learning </vt:lpstr>
      <vt:lpstr>Deep Q-Learning (DQL)</vt:lpstr>
      <vt:lpstr>Code – The Sokoban Game</vt:lpstr>
      <vt:lpstr>Code – The Model</vt:lpstr>
      <vt:lpstr>Code – The Agent</vt:lpstr>
      <vt:lpstr>Code – The Reward System</vt:lpstr>
      <vt:lpstr>Code – The Verification</vt:lpstr>
      <vt:lpstr>Results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Erel Dekel</dc:creator>
  <cp:lastModifiedBy>Erel Dekel</cp:lastModifiedBy>
  <cp:revision>1</cp:revision>
  <dcterms:created xsi:type="dcterms:W3CDTF">2024-08-28T14:12:06Z</dcterms:created>
  <dcterms:modified xsi:type="dcterms:W3CDTF">2024-09-02T10:29:25Z</dcterms:modified>
</cp:coreProperties>
</file>