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12" Type="http://schemas.openxmlformats.org/officeDocument/2006/relationships/slide" Target="slides/slide7.xml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16" Type="http://schemas.openxmlformats.org/officeDocument/2006/relationships/customXml" Target="../customXml/item2.xml"/><Relationship Id="rId11" Type="http://schemas.openxmlformats.org/officeDocument/2006/relationships/slide" Target="slides/slide6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15" Type="http://schemas.openxmlformats.org/officeDocument/2006/relationships/customXml" Target="../customXml/item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40fc43dd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40fc43dd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640fc43dd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640fc43dd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640fc43dd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640fc43dd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640fc43dd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640fc43dd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40fc43dd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40fc43dd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40fc43dd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640fc43dd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4f1844b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64f1844b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64f1844bb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64f1844bb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Паттерн</a:t>
            </a:r>
            <a:r>
              <a:rPr lang="ru"/>
              <a:t> MVC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Что такое паттерн MVC?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Цели и задачи паттерна Model-View-Controller.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Model.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ru">
                <a:solidFill>
                  <a:schemeClr val="dk1"/>
                </a:solidFill>
              </a:rPr>
              <a:t>Что такое Model?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ru">
                <a:solidFill>
                  <a:schemeClr val="dk1"/>
                </a:solidFill>
              </a:rPr>
              <a:t>Цели и задачи Model.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View.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ru">
                <a:solidFill>
                  <a:schemeClr val="dk1"/>
                </a:solidFill>
              </a:rPr>
              <a:t>Что такое View?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ru">
                <a:solidFill>
                  <a:schemeClr val="dk1"/>
                </a:solidFill>
              </a:rPr>
              <a:t>Цели и задачи View.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Controller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ru">
                <a:solidFill>
                  <a:schemeClr val="dk1"/>
                </a:solidFill>
              </a:rPr>
              <a:t>Что такое Controller?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ru">
                <a:solidFill>
                  <a:schemeClr val="dk1"/>
                </a:solidFill>
              </a:rPr>
              <a:t>Цели и задачи Controller.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Примеры использования паттерна MVC.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Что такое паттерн MVC? Цели и задачи паттерна Model-View-Controller. 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500"/>
              <a:t> 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54950" y="1627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Статическая страница на HTML не умеет реагировать на действия пользователя. Для </a:t>
            </a:r>
            <a:r>
              <a:rPr lang="ru" sz="1500">
                <a:solidFill>
                  <a:schemeClr val="dk1"/>
                </a:solidFill>
              </a:rPr>
              <a:t>двустороннего</a:t>
            </a:r>
            <a:r>
              <a:rPr lang="ru" sz="1500">
                <a:solidFill>
                  <a:schemeClr val="dk1"/>
                </a:solidFill>
              </a:rPr>
              <a:t> взаимодействия нужны динамические веб-страницы. MVC — ключ к пониманию разработки динамических веб-приложений, поэтому разработчику нужно знать эту модель.</a:t>
            </a:r>
            <a:endParaRPr sz="15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MVC расшифровывается как модель-представление-контроллер (от англ. model-view-controller). Это способ организации кода, который предполагает выделение блоков, отвечающих за решение разных задач. Один блок отвечает за данные приложения, другой отвечает за внешний вид, а третий контролирует работу приложения.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500"/>
              <a:t>Model</a:t>
            </a:r>
            <a:endParaRPr sz="25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Модель - </a:t>
            </a:r>
            <a:r>
              <a:rPr lang="ru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это данные и правила, которые используются для работы с данными, которые представляют концепцию управления приложением. В любом приложении вся структура моделируется как данные, которые обрабатываются определённым образом. Что такое пользователь для приложения — сообщение или книга? Только данные, которые должны быть обработаны в соответствии с 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правилами (дата не может 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указывать в будущее, e-mail 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должен быть в </a:t>
            </a:r>
            <a:r>
              <a:rPr lang="ru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определенном</a:t>
            </a:r>
            <a:r>
              <a:rPr lang="ru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формате, имя не может быть 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длиннее Х символов, и так далее)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1900" y="2299888"/>
            <a:ext cx="561975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500"/>
              <a:t>Model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Модель даёт контроллеру представление данных, которые запросил пользователь (сообщение, страницу книги, фотоальбом, и тому подобное). Модель данных будет одинаковой, вне зависимости от того, как мы хотим представлять их пользователю. Поэтому мы выбираем любой доступный вид для отображения данных. Модель содержит наиболее важную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часть логики нашего приложения,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логики, которая решает задачу, с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которой мы имеем дело (форум,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магазин, банк, и тому подобное).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Контроллер содержит в основном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организационную логику для самого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приложения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1900" y="2299888"/>
            <a:ext cx="561975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500"/>
              <a:t>Controller</a:t>
            </a:r>
            <a:endParaRPr sz="2500"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Управляет запросами пользователя (получаемые в виде запросов HTTP GET или POST, когда пользователь нажимает на элементы интерфейса для выполнения различных действий). Его основная функция — вызывать и координировать действие необходимых ресурсов и объектов, нужных для выполнения действий, задаваемых пользователем. Обычно контроллер вызывает соответствующую модель для задачи и выбирает подходящий вид. </a:t>
            </a:r>
            <a:r>
              <a:rPr lang="ru" sz="1500">
                <a:solidFill>
                  <a:schemeClr val="dk1"/>
                </a:solidFill>
              </a:rPr>
              <a:t>По сути, это мозг MVC-приложения.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View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Обеспечивает различные способы представления данных, которые получены из модели. Он может быть шаблоном, который заполняется данными. Может быть несколько различных видов, и контроллер выбирает, какой подходит наилучшим образом для текущей ситуации.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Веб приложение обычно состоит из набора контроллеров, моделей и видов. Контроллер может быть устроен как основной, который получает все запросы и вызывает другие контроллеры для выполнения действий в зависимости от ситуации.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254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</a:t>
            </a:r>
            <a:endParaRPr/>
          </a:p>
        </p:txBody>
      </p:sp>
      <p:sp>
        <p:nvSpPr>
          <p:cNvPr id="99" name="Google Shape;99;p20"/>
          <p:cNvSpPr txBox="1"/>
          <p:nvPr/>
        </p:nvSpPr>
        <p:spPr>
          <a:xfrm>
            <a:off x="311700" y="890375"/>
            <a:ext cx="24339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Контроллер обрабатывает входящие запросы. В фреймворке это может заключаться в определении конкретных URL, на которые попадает пользователь при переходе по ссылке или при нажатии кнопки.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256925" y="2989375"/>
            <a:ext cx="2660100" cy="15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Переход по ссылке website(.)com/profile/ -&gt; 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возвращает profilewebsite(.)com/friends/ -&gt; 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возвращает friendswebsite(.)com/friend={userName}/ -&gt; 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возвращает профиль конкретного друга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3233250" y="890375"/>
            <a:ext cx="1924500" cy="1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Модель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Модель отвечает за данные, которые хранятся и обрабатываются на сервере.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3233238" y="2989375"/>
            <a:ext cx="2186100" cy="17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User: { </a:t>
            </a:r>
            <a:endParaRPr sz="9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userName: { </a:t>
            </a:r>
            <a:endParaRPr sz="9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firstName, lastName </a:t>
            </a:r>
            <a:endParaRPr sz="9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 </a:t>
            </a:r>
            <a:endParaRPr sz="9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friends </a:t>
            </a:r>
            <a:endParaRPr sz="9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5570700" y="890375"/>
            <a:ext cx="3261600" cy="2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Представление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120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Это HTML-шаблон, который возвращает сервер после обработки запроса. Если запрос корректно обрабатывается, вы получаете веб-страницу со списком друзей. Если запрос некорректный, вы попадаете на страницу ошибки 404.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5570700" y="3136075"/>
            <a:ext cx="33606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&lt;ul&gt;  </a:t>
            </a:r>
            <a:endParaRPr sz="9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&lt;li&gt;Friend 1: </a:t>
            </a:r>
            <a:r>
              <a:rPr lang="ru" sz="9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{friendList[0].userName}</a:t>
            </a:r>
            <a:r>
              <a:rPr lang="ru" sz="9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&lt;/li&gt;  </a:t>
            </a:r>
            <a:endParaRPr sz="9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&lt;li&gt;Friend 2: {friendList[1].userName}&lt;/li&gt;  </a:t>
            </a:r>
            <a:endParaRPr sz="9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&lt;li&gt;Friend 3: {friendList[2].userName}&lt;/li&gt;  </a:t>
            </a:r>
            <a:endParaRPr sz="9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9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&lt;/ul&gt;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ru" sz="2750"/>
              <a:t>Заключение</a:t>
            </a:r>
            <a:endParaRPr sz="2750"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MVC — подход к проектированию приложения, который предполагает выделение кода в блоки модель, представление и контроллер. Контроллер обрабатывает входящие запросы. Модель достаёт из базы данных информацию, нужную для выполнения конкретных запросов. Представление определяет результат запроса, который получает пользователь.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F4D7E428425244AD411A84C8FB6522" ma:contentTypeVersion="13" ma:contentTypeDescription="Create a new document." ma:contentTypeScope="" ma:versionID="bf255fe42a4bf860b4e16aeaf9b4a4a4">
  <xsd:schema xmlns:xsd="http://www.w3.org/2001/XMLSchema" xmlns:xs="http://www.w3.org/2001/XMLSchema" xmlns:p="http://schemas.microsoft.com/office/2006/metadata/properties" xmlns:ns2="e9091f9e-0e50-4e57-8e3c-7fb84e14e7c7" xmlns:ns3="6b6a5f72-2b56-4921-a727-64bba72af7fb" targetNamespace="http://schemas.microsoft.com/office/2006/metadata/properties" ma:root="true" ma:fieldsID="f8d554c6191ec0ab53d8c149684f3cb6" ns2:_="" ns3:_="">
    <xsd:import namespace="e9091f9e-0e50-4e57-8e3c-7fb84e14e7c7"/>
    <xsd:import namespace="6b6a5f72-2b56-4921-a727-64bba72af7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091f9e-0e50-4e57-8e3c-7fb84e14e7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168b2bcd-3960-4df8-afb5-1b38f073375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6a5f72-2b56-4921-a727-64bba72af7f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99ea218c-cddd-4059-adbf-599c51b192f5}" ma:internalName="TaxCatchAll" ma:showField="CatchAllData" ma:web="6b6a5f72-2b56-4921-a727-64bba72af7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3B3D5D-1467-4826-96E2-293EF3091C32}"/>
</file>

<file path=customXml/itemProps2.xml><?xml version="1.0" encoding="utf-8"?>
<ds:datastoreItem xmlns:ds="http://schemas.openxmlformats.org/officeDocument/2006/customXml" ds:itemID="{3541E898-09DD-4AB2-BA5E-E1CC857E9466}"/>
</file>