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6c8ab6ac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6c8ab6ac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6c8ab6ac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6c8ab6ac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6c8ab6a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6c8ab6a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6c8ab6ac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6c8ab6ac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6c8ab6ac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6c8ab6ac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6c8ab6ac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6c8ab6ac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6c8ab6ac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6c8ab6ac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6c8ab6ac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6c8ab6ac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6c8ab6a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6c8ab6a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6c8ab6a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6c8ab6a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c8ab6a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c8ab6a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6c8ab6ac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6c8ab6ac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6c8ab6ac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6c8ab6ac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6c8ab6a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6c8ab6a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6c8ab6ac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6c8ab6ac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c8ab6ac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c8ab6ac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300" y="155700"/>
            <a:ext cx="2788500" cy="11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Стек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(Stack)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300" y="1335300"/>
            <a:ext cx="29943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структура данных, в которой элементы хранятся в порядке поступления. Его еще часто называют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LIFO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(Last-In/First-Out). Это отличается его от очереди, в которой элементы хранятся в порядке «первым пришел / первым обслужен» (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FIFO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150" y="2858700"/>
            <a:ext cx="3238799" cy="21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858550" y="354725"/>
            <a:ext cx="46194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примера данные хранятся в том же порядке, как на кухне тарелки располагаются одна над другой. Мы всегда выбираем верхнюю тарелку из стопки тарелок. В стеке новый элемент вставляется с одного конца, и элемент может быть удален только с этого конца то есть это и есть правило LIFO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Очень хорошо показывает логику работы стека это буфер прошлых действий или же undo stack если нажать Control + Z то вы возьмете первый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undo stack-a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очереди:   	 Виды очереди: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39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возвращает истину, если стек пуст. Временная сложность O (1).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возвращает длину. Временная сложность O (1).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этот метод возвращает элемент. Временная сложность O (1).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метод добавляет элемент ‘g’ в очередь.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Временная сложность составляет O (1).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удаляет и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возвращает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очереди. Временная сложность O (1).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618500" y="1255725"/>
            <a:ext cx="348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Обычная очередь - очередь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реализована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помощью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Очередь с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приоритетом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обычная очередь но с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дополнительным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полем для приоритета, то что имеет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высший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приоритет будет выполняться первым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Реализация обычной очереди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Перейдем к реализации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618500" y="1255725"/>
            <a:ext cx="3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58775"/>
            <a:ext cx="33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Деревья 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060250"/>
            <a:ext cx="56265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не линейная иерархическая структура данных, состоящая из вершин (узлов) и ребер.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Деревья лежат в другом спектре структуры данных по сравнению со структурами данных, такими как стек, очередь, связанный список и т . д 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стеке, очереди и связанном списке структура данных является линейной, и элементы добавляются последовательно. Любая операция в линейной структуре данных имеет возрастающую временную сложность по мере увеличения размера данных, что делает ее менее пригодной для решения реальных задач.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Возрастающей временной сложности можно избежать за счет использования нелинейной структуры данных.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051275" y="445025"/>
            <a:ext cx="3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200" y="1728350"/>
            <a:ext cx="2943750" cy="18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33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Где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используют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19475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иерархией данных;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упрощение поиска информации 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отсортированными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списками данных;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синтаксический разбор арифметических выражений (англ.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оптимизация программ;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технологии компоновки цифровых картинок для получения различных визуальных эффектов;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 принятия многоэтапного решения (создание игр по примере шахмат).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051275" y="445025"/>
            <a:ext cx="3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75" y="1017725"/>
            <a:ext cx="3940326" cy="305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32175"/>
            <a:ext cx="336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Деревья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34125" y="804875"/>
            <a:ext cx="50016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Терминология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Вершина/узел — содержит ключ или значение или указатели на дочернюю вершину. Самый нижний узел называется конечным узлом или внешним узлом . От него нет нисходящего звена . Узел, имеющий дочерний узел и расположенный ниже корня, называется внутренним узлом.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Родительский узел - порождает дочерние узлы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Дочерний узел - узел, который рождается от родительского узла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Ребра — это связь между двумя узлами.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Высота дерева — это высота корневого узла или глубина самого глубокого узла.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Высота узла — это количество ребер от узла до последнего листа (самого глубокого узла) дерева.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Корень — это самый верхний узел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Глубина узла - это количество ребер от корня до узла.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Степень — это общее количество ветвей этого узла.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Лес — это совокупность непересекающихся деревьев.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370525" y="804875"/>
            <a:ext cx="348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деревьев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Существуют различные древовидные структуры данных, но некоторые из широко известных древовидных структур данных следующие: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Бинарное дерево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Бинарное дерево поиска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АВЛ-дерево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B-дерево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дерева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6321450" y="1102800"/>
            <a:ext cx="2822700" cy="4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Root, node — Вершина/узел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node — Родительский узел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node —  Дочерний узел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- ребро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of the tree - Высота дерева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(от root до последнего 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 —  Высота узла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(от root до node 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самый верхний узел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 node - Последний узел, который не имеет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дочерних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узлов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- значение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1565" t="2143"/>
          <a:stretch/>
        </p:blipFill>
        <p:spPr>
          <a:xfrm>
            <a:off x="-106400" y="1462425"/>
            <a:ext cx="6427851" cy="37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бинарного узла дерева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26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BinaryTreeNode: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 </a:t>
            </a:r>
            <a:r>
              <a:rPr lang="en" sz="1500">
                <a:solidFill>
                  <a:srgbClr val="B200B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__init__</a:t>
            </a:r>
            <a:r>
              <a:rPr lang="en" sz="15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500">
                <a:solidFill>
                  <a:srgbClr val="94558D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15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500">
                <a:solidFill>
                  <a:srgbClr val="94558D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.data = data</a:t>
            </a:r>
            <a:endParaRPr sz="15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500">
                <a:solidFill>
                  <a:srgbClr val="94558D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.leftChild =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500">
                <a:solidFill>
                  <a:srgbClr val="94558D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self</a:t>
            </a:r>
            <a:r>
              <a:rPr lang="en" sz="15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.rightChild = </a:t>
            </a:r>
            <a:r>
              <a:rPr lang="en" sz="1500">
                <a:solidFill>
                  <a:srgbClr val="CC7832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1500">
              <a:solidFill>
                <a:srgbClr val="CC7832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a1 = BinaryTreeNode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a2 = BinaryTreeNode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a3 = BinaryTreeNode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a4 = BinaryTreeNode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a5 = BinaryTreeNode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>
                <a:solidFill>
                  <a:srgbClr val="6897BB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" sz="14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a1.leftChild = a2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a1.rightChild = a3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a2.leftChild = a4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a2.rightChild = a5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533375" y="752025"/>
            <a:ext cx="26817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"Root Node is:"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a1.data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"left child of node is:"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a1.leftChild.data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"right child of node is:"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a1.rightChild.data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"Node is:"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a2.data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"left child of node is:"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a2.leftChild.data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"right child of node is:"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a2.rightChild.data</a:t>
            </a:r>
            <a:r>
              <a:rPr lang="en" sz="1200">
                <a:solidFill>
                  <a:srgbClr val="E8BA36"/>
                </a:solidFill>
                <a:highlight>
                  <a:srgbClr val="2B2B2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E8BA36"/>
              </a:solidFill>
              <a:highlight>
                <a:srgbClr val="2B2B2B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Реализация бинарного дерева поиска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44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Перейдем к реализации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533375" y="752025"/>
            <a:ext cx="26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7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Применение стека в решении задач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48150"/>
            <a:ext cx="8520600" cy="4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Наш редактор кода использует стек, чтобы проверить, правильно ли мы закрыли все скобки, и даже для того, чтобы украсить код. Приведенный ниже код является примером проверки сбалансированных скобок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Стеки особенно полезны, когда вычисления должны выполняться в обратном порядке. Это часто происходит в приложениях искусственного интеллекта: играх, логических программах, математических  теорем, на крупных сайтах и т. Д.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рекурсии, то есть каждый раз, когда функция вызывается в программе, все аргументы функции и локальные переменные сохраняются путем помещения их в стек. Когда функция завершается, всю эту память можно вернуть, просто вернув стек туда, где он был до вызова функции.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Сложите все буквы в стопку и вытащите их. Из-за порядка стека LIFO вы получите буквы в обратном порядке.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Кнопка «Назад» в браузере сохраняет все URL-адреса, которые вы посетили ранее, в стеке. Каждый раз, когда вы посещаете новую страницу, она добавляется на вершину стека. Когда вы нажимаете кнопку «Назад», текущий URL-адрес удаляется из стека и осуществляется доступ к предыдущему URL-адресу.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стека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1466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возвращает истину, если стек пуст. Временная сложность O (1).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466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возвращает длину. Временная сложность O (1).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466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get_top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этот метод возвращает 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 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последнего элемента. Временная сложность O (1).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466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 – метод добавляет элемент ‘g’ в конец стека – временная сложность составляет O (1).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466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</a:t>
            </a: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– удаляет самый верхний элемент. Временная сложность O (1).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6750" l="0" r="-2817" t="-10119"/>
          <a:stretch/>
        </p:blipFill>
        <p:spPr>
          <a:xfrm>
            <a:off x="4628750" y="1197250"/>
            <a:ext cx="4405199" cy="2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Способы реализации стека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предлагает различные способы реализации стека.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можем реализовать стек на Python следующими способами:</a:t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Dequa (Колода)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Реализация собственного класса (используя  Linked List)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Используя </a:t>
            </a:r>
            <a:r>
              <a:rPr lang="en"/>
              <a:t>Список</a:t>
            </a:r>
            <a:r>
              <a:rPr lang="en"/>
              <a:t>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2475"/>
            <a:ext cx="8038051" cy="3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Используя Deque: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6614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 vs List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построен на блоках непрерывной памяти. Это отлично работает для нескольких операций, таких как индексация в списке. Так получение элемента по индексу my_list[3] работает быстро, так как Python точно знает, где искать в памяти. Эта схема памяти также позволяет хорошо работать со срезами списков но чем больше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элементов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тем больше нужно времени для операции .append() так как списку нужно получить(найти)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последний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 другой стороны, основан на двусвязном списке. В структуре связанного списка каждая запись хранится в своем собственном блоке памяти и имеет ссылку на следующую запись в списке. Операции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.append()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.pop()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постоянным временем делают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отличным выбором для реализации стека Python, </a:t>
            </a:r>
            <a:r>
              <a:rPr b="1" lang="en" sz="1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ваш код не использует многопоточность.</a:t>
            </a:r>
            <a:endParaRPr b="1" sz="1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44462" t="0"/>
          <a:stretch/>
        </p:blipFill>
        <p:spPr>
          <a:xfrm>
            <a:off x="5185425" y="445025"/>
            <a:ext cx="3810049" cy="4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Реализация собственного класса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Перейдем к реализации …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Очередь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1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набор объектов, который поддерживает быструю семантику first-in, first-out (FIFO) для вставки и удаления. Операции вставки и удаления иногда называют enqueue и dequeuer. В отличие от списков и массивов, очереди, как правило, не пропускают случайный доступ к содержащимся объектам.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250" y="2833347"/>
            <a:ext cx="5436475" cy="1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Применение очереди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Python очереди являются наиболее распространенной формой обмена данными между потоками. В будущем будем изучать потоки и их использование, тогда будет поставлен вопрос  как можно передать информацию программе или потоку  которая выполняет одновременно несколько задач,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  - установить данные в очередь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Очередь и стек очень похожи, но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отличается только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тем, что будет обрабатываться первым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