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7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9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08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48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2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3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444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54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57CD5-6671-4DA8-9118-90C1B677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866" y="1098388"/>
            <a:ext cx="4971495" cy="4394988"/>
          </a:xfrm>
        </p:spPr>
        <p:txBody>
          <a:bodyPr/>
          <a:lstStyle/>
          <a:p>
            <a:r>
              <a:rPr lang="nl-NL" sz="6000" dirty="0" err="1"/>
              <a:t>Our</a:t>
            </a:r>
            <a:r>
              <a:rPr lang="nl-NL" sz="6000" dirty="0"/>
              <a:t> </a:t>
            </a:r>
            <a:r>
              <a:rPr lang="nl-NL" sz="6000" dirty="0" err="1"/>
              <a:t>epic</a:t>
            </a:r>
            <a:r>
              <a:rPr lang="nl-NL" sz="6000" dirty="0"/>
              <a:t> Co</a:t>
            </a:r>
            <a:r>
              <a:rPr lang="nl-BE" sz="6000" dirty="0" err="1"/>
              <a:t>wboy</a:t>
            </a:r>
            <a:r>
              <a:rPr lang="nl-BE" sz="6000" dirty="0"/>
              <a:t> </a:t>
            </a:r>
            <a:r>
              <a:rPr lang="nl-BE" sz="6000" dirty="0" err="1"/>
              <a:t>shooter</a:t>
            </a:r>
            <a:r>
              <a:rPr lang="nl-BE" sz="6000" dirty="0"/>
              <a:t> game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14C66-2B82-44FD-B8DD-6EE8D2C31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It </a:t>
            </a:r>
            <a:r>
              <a:rPr lang="nl-BE" dirty="0" err="1"/>
              <a:t>realLy</a:t>
            </a:r>
            <a:r>
              <a:rPr lang="nl-BE" dirty="0"/>
              <a:t> is!!</a:t>
            </a:r>
          </a:p>
        </p:txBody>
      </p:sp>
    </p:spTree>
    <p:extLst>
      <p:ext uri="{BB962C8B-B14F-4D97-AF65-F5344CB8AC3E}">
        <p14:creationId xmlns:p14="http://schemas.microsoft.com/office/powerpoint/2010/main" val="41282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E2DC2-5FEB-45E5-A60B-33CD78FC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first </a:t>
            </a:r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plans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60360-9C5A-41AB-BED1-4F1BD5C4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Pvp</a:t>
            </a:r>
            <a:endParaRPr lang="nl-BE" dirty="0"/>
          </a:p>
          <a:p>
            <a:pPr lvl="1"/>
            <a:r>
              <a:rPr lang="nl-BE" dirty="0"/>
              <a:t>Person versus person</a:t>
            </a:r>
          </a:p>
          <a:p>
            <a:r>
              <a:rPr lang="nl-BE" dirty="0" err="1"/>
              <a:t>Campaign</a:t>
            </a:r>
            <a:endParaRPr lang="nl-BE" dirty="0"/>
          </a:p>
          <a:p>
            <a:pPr lvl="1"/>
            <a:r>
              <a:rPr lang="nl-BE" dirty="0" err="1"/>
              <a:t>Healthpotions</a:t>
            </a:r>
            <a:endParaRPr lang="nl-BE" dirty="0"/>
          </a:p>
          <a:p>
            <a:pPr lvl="1"/>
            <a:r>
              <a:rPr lang="nl-BE" dirty="0"/>
              <a:t>Cactus </a:t>
            </a:r>
            <a:r>
              <a:rPr lang="nl-BE" dirty="0" err="1"/>
              <a:t>to</a:t>
            </a:r>
            <a:r>
              <a:rPr lang="nl-BE" dirty="0"/>
              <a:t> take </a:t>
            </a:r>
            <a:r>
              <a:rPr lang="nl-BE" dirty="0" err="1"/>
              <a:t>damage</a:t>
            </a:r>
            <a:endParaRPr lang="nl-BE" dirty="0"/>
          </a:p>
          <a:p>
            <a:pPr lvl="1"/>
            <a:r>
              <a:rPr lang="nl-BE" dirty="0" err="1"/>
              <a:t>Horses</a:t>
            </a:r>
            <a:r>
              <a:rPr lang="nl-BE" dirty="0"/>
              <a:t> as speedboosters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59AF8D-7F00-463C-90C5-C2C17F09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803" y="1874517"/>
            <a:ext cx="2204071" cy="33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BC1E0-2C29-4E70-A3F0-6747F643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Final</a:t>
            </a:r>
            <a:r>
              <a:rPr lang="nl-BE" dirty="0"/>
              <a:t> </a:t>
            </a:r>
            <a:r>
              <a:rPr lang="nl-BE" dirty="0" err="1"/>
              <a:t>Result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069F2-3012-4A0C-A831-5434A09B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PvP</a:t>
            </a:r>
            <a:endParaRPr lang="nl-BE" dirty="0"/>
          </a:p>
          <a:p>
            <a:pPr lvl="1"/>
            <a:r>
              <a:rPr lang="nl-BE" dirty="0" err="1"/>
              <a:t>Shooting</a:t>
            </a:r>
            <a:endParaRPr lang="nl-BE" dirty="0"/>
          </a:p>
          <a:p>
            <a:pPr lvl="1"/>
            <a:r>
              <a:rPr lang="nl-BE" dirty="0" err="1"/>
              <a:t>Healthbars</a:t>
            </a:r>
            <a:endParaRPr lang="nl-BE" dirty="0"/>
          </a:p>
          <a:p>
            <a:pPr lvl="1"/>
            <a:r>
              <a:rPr lang="nl-BE" dirty="0"/>
              <a:t>Cowboys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indians</a:t>
            </a:r>
            <a:endParaRPr lang="nl-BE" dirty="0"/>
          </a:p>
          <a:p>
            <a:r>
              <a:rPr lang="nl-BE" dirty="0"/>
              <a:t>Live Demo </a:t>
            </a:r>
            <a:r>
              <a:rPr lang="nl-BE" dirty="0" err="1"/>
              <a:t>because</a:t>
            </a:r>
            <a:r>
              <a:rPr lang="nl-BE" dirty="0"/>
              <a:t> we like </a:t>
            </a:r>
            <a:r>
              <a:rPr lang="nl-BE" dirty="0" err="1"/>
              <a:t>to</a:t>
            </a:r>
            <a:r>
              <a:rPr lang="nl-BE" dirty="0"/>
              <a:t> live </a:t>
            </a:r>
            <a:r>
              <a:rPr lang="nl-BE" dirty="0" err="1"/>
              <a:t>dangerously</a:t>
            </a:r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6748E0-9DA7-4FD1-A56E-B611598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409" y="2286001"/>
            <a:ext cx="4519152" cy="30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AE35D-0B8E-4C02-A333-05B524BD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Working</a:t>
            </a:r>
            <a:r>
              <a:rPr lang="nl-BE" dirty="0"/>
              <a:t> in </a:t>
            </a:r>
            <a:r>
              <a:rPr lang="nl-BE" dirty="0" err="1"/>
              <a:t>group</a:t>
            </a:r>
            <a:r>
              <a:rPr lang="nl-BE" dirty="0"/>
              <a:t> &amp;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learned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D85B20-AF5D-427B-9E6B-A00E913C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</a:t>
            </a:r>
            <a:r>
              <a:rPr lang="nl-BE" dirty="0" err="1"/>
              <a:t>developers</a:t>
            </a:r>
            <a:endParaRPr lang="nl-BE" dirty="0"/>
          </a:p>
          <a:p>
            <a:r>
              <a:rPr lang="nl-BE" dirty="0"/>
              <a:t>2 designers</a:t>
            </a:r>
          </a:p>
          <a:p>
            <a:r>
              <a:rPr lang="nl-BE" dirty="0"/>
              <a:t>A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balance</a:t>
            </a:r>
            <a:endParaRPr lang="nl-BE" dirty="0"/>
          </a:p>
          <a:p>
            <a:r>
              <a:rPr lang="nl-BE" dirty="0"/>
              <a:t>We </a:t>
            </a:r>
            <a:r>
              <a:rPr lang="nl-BE" dirty="0" err="1"/>
              <a:t>learned</a:t>
            </a:r>
            <a:r>
              <a:rPr lang="nl-BE" dirty="0"/>
              <a:t> a lot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55FB6D-5EB6-4812-B430-875A2C7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25" y="2958803"/>
            <a:ext cx="2319481" cy="350043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B3829EF-971E-4EBD-B48D-5BF1D29B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21" y="1571348"/>
            <a:ext cx="2324100" cy="35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36E35-0975-420D-BAB7-D7C14E69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slogan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43286F-613F-4523-AE19-0CF56BD9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dirty="0" err="1"/>
              <a:t>Deliver</a:t>
            </a:r>
            <a:r>
              <a:rPr lang="nl-BE" sz="3600" dirty="0"/>
              <a:t> a lot in a short time.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sleep later </a:t>
            </a:r>
            <a:r>
              <a:rPr lang="nl-BE" sz="2400" dirty="0">
                <a:sym typeface="Wingdings" panose="05000000000000000000" pitchFamily="2" charset="2"/>
              </a:rPr>
              <a:t></a:t>
            </a:r>
            <a:endParaRPr lang="nl-BE" sz="3600" dirty="0">
              <a:sym typeface="Wingdings" panose="05000000000000000000" pitchFamily="2" charset="2"/>
            </a:endParaRPr>
          </a:p>
          <a:p>
            <a:r>
              <a:rPr lang="nl-BE" sz="2400" dirty="0" err="1">
                <a:sym typeface="Wingdings" panose="05000000000000000000" pitchFamily="2" charset="2"/>
              </a:rPr>
              <a:t>Someone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actually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worked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all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night</a:t>
            </a:r>
            <a:endParaRPr lang="nl-BE" sz="36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C18DE9-82DB-4331-B4FE-19AAD64C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757" y="2379156"/>
            <a:ext cx="2319481" cy="35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219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</TotalTime>
  <Words>81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Wingdings</vt:lpstr>
      <vt:lpstr>Badge</vt:lpstr>
      <vt:lpstr>Our epic Cowboy shooter game</vt:lpstr>
      <vt:lpstr>Our first initial plans</vt:lpstr>
      <vt:lpstr>Final Result</vt:lpstr>
      <vt:lpstr>Working in group &amp; what we learned</vt:lpstr>
      <vt:lpstr>Our slogan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epic Cowboy shooter game</dc:title>
  <dc:creator>Bjarne Deketelaere</dc:creator>
  <cp:lastModifiedBy>Bjarne Deketelaere</cp:lastModifiedBy>
  <cp:revision>9</cp:revision>
  <dcterms:created xsi:type="dcterms:W3CDTF">2018-04-13T08:27:37Z</dcterms:created>
  <dcterms:modified xsi:type="dcterms:W3CDTF">2018-04-13T08:51:14Z</dcterms:modified>
</cp:coreProperties>
</file>