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0FC0A9-962E-48C0-AD81-C7C63FB65D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Values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norms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B0D6513-32E0-4434-BCF8-9D89F4D9E9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Team 5: </a:t>
            </a:r>
            <a:r>
              <a:rPr lang="nl-BE" dirty="0" err="1"/>
              <a:t>Radyr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/>
              <a:t>Sander Goessens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 err="1"/>
              <a:t>Carolyne</a:t>
            </a:r>
            <a:r>
              <a:rPr lang="nl-BE" sz="1600" dirty="0"/>
              <a:t> </a:t>
            </a:r>
            <a:r>
              <a:rPr lang="nl-BE" sz="1600" dirty="0" err="1"/>
              <a:t>Peelman</a:t>
            </a:r>
            <a:endParaRPr lang="nl-BE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 err="1"/>
              <a:t>Kyle</a:t>
            </a:r>
            <a:r>
              <a:rPr lang="nl-BE" sz="1600" dirty="0"/>
              <a:t> </a:t>
            </a:r>
            <a:r>
              <a:rPr lang="nl-BE" sz="1600" dirty="0" err="1"/>
              <a:t>Probert</a:t>
            </a:r>
            <a:endParaRPr lang="nl-BE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/>
              <a:t>Bjarne Deketelaere</a:t>
            </a:r>
          </a:p>
        </p:txBody>
      </p:sp>
    </p:spTree>
    <p:extLst>
      <p:ext uri="{BB962C8B-B14F-4D97-AF65-F5344CB8AC3E}">
        <p14:creationId xmlns:p14="http://schemas.microsoft.com/office/powerpoint/2010/main" val="2051974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E2C6D-B01F-45E9-8652-27D218D7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Efficiency, commitment, </a:t>
            </a:r>
            <a:r>
              <a:rPr lang="nl-BE" dirty="0" err="1"/>
              <a:t>quality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8DAEB6-9873-498F-BA8D-91B6F4EBE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good</a:t>
            </a:r>
            <a:r>
              <a:rPr lang="nl-BE" dirty="0"/>
              <a:t> </a:t>
            </a:r>
            <a:r>
              <a:rPr lang="nl-BE" dirty="0" err="1"/>
              <a:t>communication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 </a:t>
            </a:r>
            <a:r>
              <a:rPr lang="nl-BE" dirty="0" err="1"/>
              <a:t>efficiently</a:t>
            </a:r>
            <a:endParaRPr lang="nl-BE" dirty="0"/>
          </a:p>
          <a:p>
            <a:r>
              <a:rPr lang="nl-BE" dirty="0" err="1"/>
              <a:t>Everyone</a:t>
            </a:r>
            <a:r>
              <a:rPr lang="nl-BE" dirty="0"/>
              <a:t> 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try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give</a:t>
            </a:r>
            <a:r>
              <a:rPr lang="nl-BE" dirty="0"/>
              <a:t> </a:t>
            </a:r>
            <a:r>
              <a:rPr lang="nl-BE" dirty="0" err="1"/>
              <a:t>their</a:t>
            </a:r>
            <a:r>
              <a:rPr lang="nl-BE" dirty="0"/>
              <a:t> best in order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deliver</a:t>
            </a:r>
            <a:r>
              <a:rPr lang="nl-BE" dirty="0"/>
              <a:t> a </a:t>
            </a:r>
            <a:r>
              <a:rPr lang="nl-BE" dirty="0" err="1"/>
              <a:t>finished</a:t>
            </a:r>
            <a:r>
              <a:rPr lang="nl-BE" dirty="0"/>
              <a:t> solution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9319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37068-FFAA-40D7-BF12-CAA278E0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Responsibility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6A800A-A0E3-4F7D-BD00-57E07C14D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someone</a:t>
            </a:r>
            <a:r>
              <a:rPr lang="nl-BE" dirty="0"/>
              <a:t> </a:t>
            </a:r>
            <a:r>
              <a:rPr lang="nl-BE" dirty="0" err="1"/>
              <a:t>lacks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experience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implement</a:t>
            </a:r>
            <a:r>
              <a:rPr lang="nl-BE" dirty="0"/>
              <a:t> </a:t>
            </a:r>
            <a:r>
              <a:rPr lang="nl-BE" dirty="0" err="1"/>
              <a:t>something</a:t>
            </a:r>
            <a:r>
              <a:rPr lang="nl-BE" dirty="0"/>
              <a:t>.. The </a:t>
            </a:r>
            <a:r>
              <a:rPr lang="nl-BE" dirty="0" err="1"/>
              <a:t>other</a:t>
            </a:r>
            <a:r>
              <a:rPr lang="nl-BE" dirty="0"/>
              <a:t> person </a:t>
            </a:r>
            <a:r>
              <a:rPr lang="nl-BE" dirty="0" err="1"/>
              <a:t>can</a:t>
            </a:r>
            <a:r>
              <a:rPr lang="nl-BE" dirty="0"/>
              <a:t> help </a:t>
            </a:r>
            <a:r>
              <a:rPr lang="nl-BE" dirty="0" err="1"/>
              <a:t>him</a:t>
            </a:r>
            <a:r>
              <a:rPr lang="nl-BE" dirty="0"/>
              <a:t>/her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doing</a:t>
            </a:r>
            <a:r>
              <a:rPr lang="nl-BE" dirty="0"/>
              <a:t>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they’re</a:t>
            </a:r>
            <a:r>
              <a:rPr lang="nl-BE" dirty="0"/>
              <a:t> </a:t>
            </a:r>
            <a:r>
              <a:rPr lang="nl-BE" dirty="0" err="1"/>
              <a:t>both</a:t>
            </a:r>
            <a:r>
              <a:rPr lang="nl-BE" dirty="0"/>
              <a:t> </a:t>
            </a:r>
            <a:r>
              <a:rPr lang="nl-BE" dirty="0" err="1"/>
              <a:t>taking</a:t>
            </a:r>
            <a:r>
              <a:rPr lang="nl-BE" dirty="0"/>
              <a:t> </a:t>
            </a:r>
            <a:r>
              <a:rPr lang="nl-BE" dirty="0" err="1"/>
              <a:t>responsibility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reach</a:t>
            </a:r>
            <a:r>
              <a:rPr lang="nl-BE" dirty="0"/>
              <a:t> a </a:t>
            </a:r>
            <a:r>
              <a:rPr lang="nl-BE" dirty="0" err="1"/>
              <a:t>good</a:t>
            </a:r>
            <a:r>
              <a:rPr lang="nl-BE" dirty="0"/>
              <a:t> </a:t>
            </a:r>
            <a:r>
              <a:rPr lang="nl-BE" dirty="0" err="1"/>
              <a:t>endresult</a:t>
            </a:r>
            <a:r>
              <a:rPr lang="nl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5655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41291-A44B-4DF3-A1BD-F7FF18EB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Consideration</a:t>
            </a:r>
            <a:r>
              <a:rPr lang="nl-BE" dirty="0"/>
              <a:t>, respect, help &amp; support 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another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E6070B-3D82-4101-A144-1EEE4CFA7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Because</a:t>
            </a:r>
            <a:r>
              <a:rPr lang="nl-BE" dirty="0"/>
              <a:t> of </a:t>
            </a:r>
            <a:r>
              <a:rPr lang="nl-BE" dirty="0" err="1"/>
              <a:t>our</a:t>
            </a:r>
            <a:r>
              <a:rPr lang="nl-BE" dirty="0"/>
              <a:t> different </a:t>
            </a:r>
            <a:r>
              <a:rPr lang="nl-BE" dirty="0" err="1"/>
              <a:t>backgrounds</a:t>
            </a:r>
            <a:r>
              <a:rPr lang="nl-BE" dirty="0"/>
              <a:t>.. These </a:t>
            </a:r>
            <a:r>
              <a:rPr lang="nl-BE" dirty="0" err="1"/>
              <a:t>values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norms</a:t>
            </a:r>
            <a:r>
              <a:rPr lang="nl-BE" dirty="0"/>
              <a:t> are important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</a:t>
            </a:r>
            <a:r>
              <a:rPr lang="nl-BE" dirty="0"/>
              <a:t>.</a:t>
            </a:r>
          </a:p>
          <a:p>
            <a:r>
              <a:rPr lang="nl-BE" dirty="0"/>
              <a:t>Respect </a:t>
            </a:r>
            <a:r>
              <a:rPr lang="nl-BE" dirty="0" err="1"/>
              <a:t>capabilities</a:t>
            </a:r>
            <a:r>
              <a:rPr lang="nl-BE" dirty="0"/>
              <a:t> of 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.</a:t>
            </a:r>
          </a:p>
          <a:p>
            <a:r>
              <a:rPr lang="nl-BE" dirty="0"/>
              <a:t>The way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experience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help </a:t>
            </a:r>
            <a:r>
              <a:rPr lang="nl-BE" dirty="0" err="1"/>
              <a:t>where</a:t>
            </a:r>
            <a:r>
              <a:rPr lang="nl-BE" dirty="0"/>
              <a:t> </a:t>
            </a:r>
            <a:r>
              <a:rPr lang="nl-BE" dirty="0" err="1"/>
              <a:t>others</a:t>
            </a:r>
            <a:r>
              <a:rPr lang="nl-BE" dirty="0"/>
              <a:t> have </a:t>
            </a:r>
            <a:r>
              <a:rPr lang="nl-BE" dirty="0" err="1"/>
              <a:t>limitations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5467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F1DAA-BEC6-4C6A-B603-F7E350DC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You</a:t>
            </a:r>
            <a:r>
              <a:rPr lang="nl-BE" dirty="0"/>
              <a:t> are </a:t>
            </a:r>
            <a:r>
              <a:rPr lang="nl-BE" dirty="0" err="1"/>
              <a:t>allowed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criticise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51E82D-352D-4883-AF05-18107D55B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people</a:t>
            </a:r>
            <a:r>
              <a:rPr lang="nl-BE" dirty="0"/>
              <a:t> </a:t>
            </a:r>
            <a:r>
              <a:rPr lang="nl-BE" dirty="0" err="1"/>
              <a:t>don’t</a:t>
            </a:r>
            <a:r>
              <a:rPr lang="nl-BE" dirty="0"/>
              <a:t> </a:t>
            </a:r>
            <a:r>
              <a:rPr lang="nl-BE" dirty="0" err="1"/>
              <a:t>lose</a:t>
            </a:r>
            <a:r>
              <a:rPr lang="nl-BE" dirty="0"/>
              <a:t> time on </a:t>
            </a:r>
            <a:r>
              <a:rPr lang="nl-BE" dirty="0" err="1"/>
              <a:t>something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done</a:t>
            </a:r>
            <a:r>
              <a:rPr lang="nl-BE" dirty="0"/>
              <a:t> </a:t>
            </a:r>
            <a:r>
              <a:rPr lang="nl-BE" dirty="0" err="1"/>
              <a:t>better</a:t>
            </a:r>
            <a:r>
              <a:rPr lang="nl-BE" dirty="0"/>
              <a:t> or more </a:t>
            </a:r>
            <a:r>
              <a:rPr lang="nl-BE" dirty="0" err="1"/>
              <a:t>efficiently</a:t>
            </a:r>
            <a:endParaRPr lang="nl-BE" dirty="0"/>
          </a:p>
          <a:p>
            <a:r>
              <a:rPr lang="nl-BE" dirty="0" err="1"/>
              <a:t>they</a:t>
            </a:r>
            <a:r>
              <a:rPr lang="nl-BE" dirty="0"/>
              <a:t> </a:t>
            </a:r>
            <a:r>
              <a:rPr lang="nl-BE" dirty="0" err="1"/>
              <a:t>might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always</a:t>
            </a:r>
            <a:r>
              <a:rPr lang="nl-BE" dirty="0"/>
              <a:t> </a:t>
            </a:r>
            <a:r>
              <a:rPr lang="nl-BE" dirty="0" err="1"/>
              <a:t>realise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their</a:t>
            </a:r>
            <a:r>
              <a:rPr lang="nl-BE" dirty="0"/>
              <a:t> </a:t>
            </a:r>
            <a:r>
              <a:rPr lang="nl-BE" dirty="0" err="1"/>
              <a:t>own</a:t>
            </a:r>
            <a:r>
              <a:rPr lang="nl-BE" dirty="0"/>
              <a:t> </a:t>
            </a:r>
            <a:r>
              <a:rPr lang="nl-BE" dirty="0" err="1"/>
              <a:t>position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77606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AD9D2-2529-4F49-AA9D-49BC5CE7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</a:t>
            </a:r>
            <a:r>
              <a:rPr lang="nl-BE" dirty="0" err="1"/>
              <a:t>work</a:t>
            </a:r>
            <a:r>
              <a:rPr lang="nl-BE" dirty="0"/>
              <a:t> plan!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8B9525-0101-47C4-B036-2CA59E916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Discussing</a:t>
            </a:r>
            <a:r>
              <a:rPr lang="nl-BE" dirty="0"/>
              <a:t> skills of </a:t>
            </a:r>
            <a:r>
              <a:rPr lang="nl-BE" dirty="0" err="1"/>
              <a:t>everyone</a:t>
            </a:r>
            <a:endParaRPr lang="nl-BE" dirty="0"/>
          </a:p>
          <a:p>
            <a:r>
              <a:rPr lang="nl-BE" dirty="0"/>
              <a:t>Using scrum </a:t>
            </a:r>
            <a:r>
              <a:rPr lang="nl-BE" dirty="0" err="1"/>
              <a:t>methodology</a:t>
            </a:r>
            <a:endParaRPr lang="nl-BE" dirty="0"/>
          </a:p>
          <a:p>
            <a:pPr lvl="1"/>
            <a:r>
              <a:rPr lang="nl-BE" dirty="0"/>
              <a:t>4 sprints (half </a:t>
            </a:r>
            <a:r>
              <a:rPr lang="nl-BE" dirty="0" err="1"/>
              <a:t>days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Stand up meetings</a:t>
            </a:r>
          </a:p>
        </p:txBody>
      </p:sp>
    </p:spTree>
    <p:extLst>
      <p:ext uri="{BB962C8B-B14F-4D97-AF65-F5344CB8AC3E}">
        <p14:creationId xmlns:p14="http://schemas.microsoft.com/office/powerpoint/2010/main" val="857879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A72F0-0F4E-4E45-9A81-155C304F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Deliver</a:t>
            </a:r>
            <a:r>
              <a:rPr lang="nl-BE" dirty="0"/>
              <a:t> a lot in a short time. </a:t>
            </a:r>
            <a:r>
              <a:rPr lang="nl-BE" sz="1600" dirty="0" err="1"/>
              <a:t>You</a:t>
            </a:r>
            <a:r>
              <a:rPr lang="nl-BE" sz="1600" dirty="0"/>
              <a:t> </a:t>
            </a:r>
            <a:r>
              <a:rPr lang="nl-BE" sz="1600" dirty="0" err="1"/>
              <a:t>can</a:t>
            </a:r>
            <a:r>
              <a:rPr lang="nl-BE" sz="1600" dirty="0"/>
              <a:t> sleep later ;)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A56A00F-95F6-4990-9BBB-964D18F5D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4875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</TotalTime>
  <Words>177</Words>
  <Application>Microsoft Office PowerPoint</Application>
  <PresentationFormat>Breedbeeld</PresentationFormat>
  <Paragraphs>24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Segment</vt:lpstr>
      <vt:lpstr>Values and norms</vt:lpstr>
      <vt:lpstr>Efficiency, commitment, quality</vt:lpstr>
      <vt:lpstr>Responsibility</vt:lpstr>
      <vt:lpstr>Consideration, respect, help &amp; support one another</vt:lpstr>
      <vt:lpstr>You are allowed to criticise</vt:lpstr>
      <vt:lpstr>The work plan!</vt:lpstr>
      <vt:lpstr>Deliver a lot in a short time. You can sleep later ;)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Values and norms</dc:title>
  <dc:creator>Bjarne Deketelaere</dc:creator>
  <cp:lastModifiedBy>Bjarne Deketelaere</cp:lastModifiedBy>
  <cp:revision>3</cp:revision>
  <dcterms:created xsi:type="dcterms:W3CDTF">2018-04-09T10:18:38Z</dcterms:created>
  <dcterms:modified xsi:type="dcterms:W3CDTF">2018-04-09T10:45:04Z</dcterms:modified>
</cp:coreProperties>
</file>