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4"/>
    <p:sldMasterId id="2147483920" r:id="rId5"/>
    <p:sldMasterId id="2147483932" r:id="rId6"/>
  </p:sldMasterIdLst>
  <p:notesMasterIdLst>
    <p:notesMasterId r:id="rId19"/>
  </p:notesMasterIdLst>
  <p:handoutMasterIdLst>
    <p:handoutMasterId r:id="rId20"/>
  </p:handoutMasterIdLst>
  <p:sldIdLst>
    <p:sldId id="2007577306" r:id="rId7"/>
    <p:sldId id="370" r:id="rId8"/>
    <p:sldId id="353" r:id="rId9"/>
    <p:sldId id="357" r:id="rId10"/>
    <p:sldId id="2007577307" r:id="rId11"/>
    <p:sldId id="2007577308" r:id="rId12"/>
    <p:sldId id="2007577309" r:id="rId13"/>
    <p:sldId id="2007577310" r:id="rId14"/>
    <p:sldId id="2007577311" r:id="rId15"/>
    <p:sldId id="2007577312" r:id="rId16"/>
    <p:sldId id="358" r:id="rId17"/>
    <p:sldId id="287" r:id="rId18"/>
  </p:sldIdLst>
  <p:sldSz cx="16256000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C931043-8141-1B44-A7C5-19B75F0F12D2}">
          <p14:sldIdLst>
            <p14:sldId id="2007577306"/>
          </p14:sldIdLst>
        </p14:section>
        <p14:section name="Dividers" id="{CAF2045C-5C13-C94F-BEF9-4EF2399217BF}">
          <p14:sldIdLst/>
        </p14:section>
        <p14:section name="Interior" id="{41A06E32-741B-5141-940F-8D1671901130}">
          <p14:sldIdLst>
            <p14:sldId id="370"/>
            <p14:sldId id="353"/>
            <p14:sldId id="357"/>
            <p14:sldId id="2007577307"/>
            <p14:sldId id="2007577308"/>
            <p14:sldId id="2007577309"/>
            <p14:sldId id="2007577310"/>
            <p14:sldId id="2007577311"/>
            <p14:sldId id="2007577312"/>
            <p14:sldId id="358"/>
          </p14:sldIdLst>
        </p14:section>
        <p14:section name="Closing" id="{19C14829-D64F-A44B-A92B-690C2ED59C3B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Lewis" initials="JL" lastIdx="7" clrIdx="0">
    <p:extLst>
      <p:ext uri="{19B8F6BF-5375-455C-9EA6-DF929625EA0E}">
        <p15:presenceInfo xmlns:p15="http://schemas.microsoft.com/office/powerpoint/2012/main" userId="S::jlewis@brownbagmarketing.com::6066ead6-cd6b-4bee-8068-b2ba2fe37f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2"/>
    <a:srgbClr val="0000CC"/>
    <a:srgbClr val="F1B52C"/>
    <a:srgbClr val="CE6D28"/>
    <a:srgbClr val="BA247D"/>
    <a:srgbClr val="D6990F"/>
    <a:srgbClr val="931D63"/>
    <a:srgbClr val="669501"/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7" autoAdjust="0"/>
    <p:restoredTop sz="96494" autoAdjust="0"/>
  </p:normalViewPr>
  <p:slideViewPr>
    <p:cSldViewPr snapToGrid="0" snapToObjects="1">
      <p:cViewPr varScale="1">
        <p:scale>
          <a:sx n="50" d="100"/>
          <a:sy n="50" d="100"/>
        </p:scale>
        <p:origin x="7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132" y="-7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71A1AA-09B8-4E4B-857B-211CB1317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00459" y="46672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855BD-FB74-C640-8ACB-C03CADAD6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29200" y="466725"/>
            <a:ext cx="148074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CCF23-B694-6D4F-8755-FE60C89F7C5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07D72-8062-9148-B75C-64306D893F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150145" y="8495508"/>
            <a:ext cx="359330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997B-F563-0F47-B2A8-A2CE321239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0459" y="8495508"/>
            <a:ext cx="572294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8CAD084A-3552-EF4E-BA68-B55676E35F5C}" type="slidenum">
              <a:rPr lang="en-US" sz="1050" smtClean="0"/>
              <a:pPr algn="l"/>
              <a:t>‹#›</a:t>
            </a:fld>
            <a:endParaRPr lang="en-US" sz="105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EBF6D0-F921-4F3A-976E-549A84BF2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C56C6AC-EA50-489D-A9A4-5B488E6A0E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95A9B19-59A7-4F26-ACB4-303E408F63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23081" y="145500"/>
            <a:ext cx="4677569" cy="366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4944" y="150812"/>
            <a:ext cx="1222374" cy="3613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478F4C1A-230E-447F-BB2D-7063636B545A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3081" y="612224"/>
            <a:ext cx="5964237" cy="335573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23081" y="4257675"/>
            <a:ext cx="5964238" cy="42505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144587" y="8658227"/>
            <a:ext cx="4606132" cy="3040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81" y="8658227"/>
            <a:ext cx="569914" cy="3040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Century Gothic" panose="020B0502020202020204" pitchFamily="34" charset="0"/>
              </a:defRPr>
            </a:lvl1pPr>
          </a:lstStyle>
          <a:p>
            <a:fld id="{A463A87D-6DB0-4F7D-B050-CC2C80DE00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7703DC4-DB60-478A-9C36-E49F91E5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0D0F67E-0480-459E-A4E7-209C8E89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8ECB5A-8F4A-4C1D-89F6-A5FED3131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5" y="8703749"/>
            <a:ext cx="515144" cy="2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2288" y="612775"/>
            <a:ext cx="5964237" cy="3354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A87D-6DB0-4F7D-B050-CC2C80DE0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- Blue gradi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06C5D28-9584-47C7-A3F7-6D88B6719B58}"/>
              </a:ext>
            </a:extLst>
          </p:cNvPr>
          <p:cNvSpPr/>
          <p:nvPr/>
        </p:nvSpPr>
        <p:spPr bwMode="white">
          <a:xfrm>
            <a:off x="-1" y="873530"/>
            <a:ext cx="6751235" cy="6647384"/>
          </a:xfrm>
          <a:prstGeom prst="rect">
            <a:avLst/>
          </a:prstGeom>
          <a:gradFill flip="none" rotWithShape="1">
            <a:gsLst>
              <a:gs pos="49600">
                <a:srgbClr val="0099DD">
                  <a:lumMod val="75000"/>
                  <a:alpha val="95000"/>
                </a:srgbClr>
              </a:gs>
              <a:gs pos="0">
                <a:srgbClr val="005386"/>
              </a:gs>
              <a:gs pos="100000">
                <a:srgbClr val="0099DD">
                  <a:alpha val="7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51505317-2F30-4C70-8040-FD04BFC21E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850275" y="1511482"/>
            <a:ext cx="1310625" cy="53040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AE0150-47F6-4CAD-883B-C499ECD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748" y="2398906"/>
            <a:ext cx="5394395" cy="3058915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6ABB1A0B-2F4F-457F-AE71-58E58E6644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859802" y="6181725"/>
            <a:ext cx="5408342" cy="9923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name of author and/or date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D1ACF8-2DE3-4B88-B446-2E8E4C6A15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850275" y="1511482"/>
            <a:ext cx="1310625" cy="5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Blue gradi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BD45648-DA2B-4D9F-9DDE-303FACD95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739" y="3553368"/>
            <a:ext cx="8631729" cy="4508353"/>
          </a:xfrm>
        </p:spPr>
        <p:txBody>
          <a:bodyPr anchor="t">
            <a:norm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short closing sentence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5151EF8-0A42-48D6-8398-B387DD3F08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50275" y="1511482"/>
            <a:ext cx="1310625" cy="53040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370C42B-F571-47AE-9A46-588DCEE54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50275" y="1511482"/>
            <a:ext cx="1310625" cy="53040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1C155C8-97FA-4F2B-A382-B21DFA315F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782" t="12990" r="50000" b="12990"/>
          <a:stretch/>
        </p:blipFill>
        <p:spPr>
          <a:xfrm>
            <a:off x="9859109" y="0"/>
            <a:ext cx="639689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>
            <a:extLst>
              <a:ext uri="{FF2B5EF4-FFF2-40B4-BE49-F238E27FC236}">
                <a16:creationId xmlns:a16="http://schemas.microsoft.com/office/drawing/2014/main" id="{B2914A7C-13AA-43DC-973C-59F00EECB5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67" y="228606"/>
            <a:ext cx="14899915" cy="154851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F4964DAD-1588-4B43-BA28-7F5A258DD4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67" y="228606"/>
            <a:ext cx="14899915" cy="154851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11579E52-4BA8-4870-A425-FB4DE331E0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67" y="228606"/>
            <a:ext cx="14899915" cy="1548518"/>
          </a:xfrm>
          <a:prstGeom prst="rect">
            <a:avLst/>
          </a:prstGeom>
        </p:spPr>
      </p:pic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15E32B5-FB38-48BD-9C78-A32C320D6A70}"/>
              </a:ext>
            </a:extLst>
          </p:cNvPr>
          <p:cNvGrpSpPr/>
          <p:nvPr userDrawn="1"/>
        </p:nvGrpSpPr>
        <p:grpSpPr>
          <a:xfrm>
            <a:off x="-6977" y="0"/>
            <a:ext cx="18041482" cy="9144001"/>
            <a:chOff x="-6977" y="0"/>
            <a:chExt cx="18041482" cy="9144001"/>
          </a:xfrm>
        </p:grpSpPr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AFBF8FC-C743-408A-A4A2-FF666B13F17E}"/>
                </a:ext>
              </a:extLst>
            </p:cNvPr>
            <p:cNvGrpSpPr/>
            <p:nvPr/>
          </p:nvGrpSpPr>
          <p:grpSpPr>
            <a:xfrm>
              <a:off x="16391113" y="228606"/>
              <a:ext cx="1643392" cy="8400847"/>
              <a:chOff x="16391113" y="228606"/>
              <a:chExt cx="1643392" cy="8400847"/>
            </a:xfrm>
          </p:grpSpPr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F62E36F9-6A84-431E-976E-12190619DE38}"/>
                  </a:ext>
                </a:extLst>
              </p:cNvPr>
              <p:cNvGrpSpPr/>
              <p:nvPr/>
            </p:nvGrpSpPr>
            <p:grpSpPr>
              <a:xfrm>
                <a:off x="16391113" y="873529"/>
                <a:ext cx="1643390" cy="429597"/>
                <a:chOff x="6816359" y="258274"/>
                <a:chExt cx="2729212" cy="763782"/>
              </a:xfrm>
              <a:solidFill>
                <a:schemeClr val="tx1"/>
              </a:solidFill>
            </p:grpSpPr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BA44C3CE-BE56-4AAC-86A2-0F0A01082649}"/>
                    </a:ext>
                  </a:extLst>
                </p:cNvPr>
                <p:cNvSpPr txBox="1"/>
                <p:nvPr/>
              </p:nvSpPr>
              <p:spPr>
                <a:xfrm>
                  <a:off x="6911916" y="258274"/>
                  <a:ext cx="2633655" cy="763782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Title Area</a:t>
                  </a:r>
                </a:p>
              </p:txBody>
            </p: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8ED47C83-A7FE-48BF-8D9C-2EED6DFFE84A}"/>
                    </a:ext>
                  </a:extLst>
                </p:cNvPr>
                <p:cNvCxnSpPr/>
                <p:nvPr/>
              </p:nvCxnSpPr>
              <p:spPr>
                <a:xfrm>
                  <a:off x="6816359" y="258274"/>
                  <a:ext cx="0" cy="763782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0941E687-3FA2-4D02-B84A-4356222E51A2}"/>
                  </a:ext>
                </a:extLst>
              </p:cNvPr>
              <p:cNvGrpSpPr/>
              <p:nvPr/>
            </p:nvGrpSpPr>
            <p:grpSpPr>
              <a:xfrm>
                <a:off x="16391113" y="7984708"/>
                <a:ext cx="1643392" cy="190760"/>
                <a:chOff x="6816359" y="6061558"/>
                <a:chExt cx="2729216" cy="211439"/>
              </a:xfrm>
              <a:solidFill>
                <a:schemeClr val="tx1"/>
              </a:solidFill>
            </p:grpSpPr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41542C8B-AF22-4FAB-9B84-1DA754ABA30D}"/>
                    </a:ext>
                  </a:extLst>
                </p:cNvPr>
                <p:cNvSpPr txBox="1"/>
                <p:nvPr/>
              </p:nvSpPr>
              <p:spPr>
                <a:xfrm>
                  <a:off x="6905715" y="6061558"/>
                  <a:ext cx="2639860" cy="210510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Suggested Source Area</a:t>
                  </a:r>
                </a:p>
              </p:txBody>
            </p:sp>
            <p:cxnSp>
              <p:nvCxnSpPr>
                <p:cNvPr id="413" name="Straight Arrow Connector 412">
                  <a:extLst>
                    <a:ext uri="{FF2B5EF4-FFF2-40B4-BE49-F238E27FC236}">
                      <a16:creationId xmlns:a16="http://schemas.microsoft.com/office/drawing/2014/main" id="{B9B0667C-0332-4944-8368-57ACE38F2294}"/>
                    </a:ext>
                  </a:extLst>
                </p:cNvPr>
                <p:cNvCxnSpPr/>
                <p:nvPr/>
              </p:nvCxnSpPr>
              <p:spPr>
                <a:xfrm>
                  <a:off x="6816359" y="6062487"/>
                  <a:ext cx="0" cy="21051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E30F75F7-D118-4B53-88E8-2157693065F7}"/>
                  </a:ext>
                </a:extLst>
              </p:cNvPr>
              <p:cNvGrpSpPr/>
              <p:nvPr/>
            </p:nvGrpSpPr>
            <p:grpSpPr>
              <a:xfrm>
                <a:off x="16391113" y="1680123"/>
                <a:ext cx="1643390" cy="6122307"/>
                <a:chOff x="6816359" y="258274"/>
                <a:chExt cx="2729212" cy="763782"/>
              </a:xfrm>
              <a:solidFill>
                <a:schemeClr val="tx1"/>
              </a:solidFill>
            </p:grpSpPr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478B5E85-1B8D-409C-8686-3F3FAE61E4B2}"/>
                    </a:ext>
                  </a:extLst>
                </p:cNvPr>
                <p:cNvSpPr txBox="1"/>
                <p:nvPr/>
              </p:nvSpPr>
              <p:spPr>
                <a:xfrm>
                  <a:off x="6911916" y="258274"/>
                  <a:ext cx="2633655" cy="763782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Primary Content Area</a:t>
                  </a:r>
                </a:p>
              </p:txBody>
            </p:sp>
            <p:cxnSp>
              <p:nvCxnSpPr>
                <p:cNvPr id="411" name="Straight Arrow Connector 410">
                  <a:extLst>
                    <a:ext uri="{FF2B5EF4-FFF2-40B4-BE49-F238E27FC236}">
                      <a16:creationId xmlns:a16="http://schemas.microsoft.com/office/drawing/2014/main" id="{3F007CF6-7CA3-4488-AA4A-51DF3E44F29F}"/>
                    </a:ext>
                  </a:extLst>
                </p:cNvPr>
                <p:cNvCxnSpPr/>
                <p:nvPr/>
              </p:nvCxnSpPr>
              <p:spPr>
                <a:xfrm>
                  <a:off x="6816359" y="258274"/>
                  <a:ext cx="0" cy="763782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CF9A4BF-C5D3-4771-8318-EB39224ABFF9}"/>
                  </a:ext>
                </a:extLst>
              </p:cNvPr>
              <p:cNvGrpSpPr/>
              <p:nvPr/>
            </p:nvGrpSpPr>
            <p:grpSpPr>
              <a:xfrm>
                <a:off x="16391113" y="228606"/>
                <a:ext cx="1643390" cy="644924"/>
                <a:chOff x="6816359" y="258274"/>
                <a:chExt cx="2729212" cy="763782"/>
              </a:xfrm>
            </p:grpSpPr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70CB5599-1DF3-4074-9A41-413EC5527F5A}"/>
                    </a:ext>
                  </a:extLst>
                </p:cNvPr>
                <p:cNvSpPr txBox="1"/>
                <p:nvPr/>
              </p:nvSpPr>
              <p:spPr>
                <a:xfrm>
                  <a:off x="6911916" y="258274"/>
                  <a:ext cx="2633655" cy="763782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0000"/>
                      <a:lumOff val="40000"/>
                    </a:schemeClr>
                  </a:fgClr>
                  <a:bgClr>
                    <a:schemeClr val="tx1"/>
                  </a:bgClr>
                </a:pattFill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Overflow Title Area</a:t>
                  </a:r>
                </a:p>
              </p:txBody>
            </p:sp>
            <p:cxnSp>
              <p:nvCxnSpPr>
                <p:cNvPr id="409" name="Straight Arrow Connector 408">
                  <a:extLst>
                    <a:ext uri="{FF2B5EF4-FFF2-40B4-BE49-F238E27FC236}">
                      <a16:creationId xmlns:a16="http://schemas.microsoft.com/office/drawing/2014/main" id="{68B2387C-6EAD-4CC5-B685-BD8E3DF0AE98}"/>
                    </a:ext>
                  </a:extLst>
                </p:cNvPr>
                <p:cNvCxnSpPr/>
                <p:nvPr/>
              </p:nvCxnSpPr>
              <p:spPr>
                <a:xfrm>
                  <a:off x="6816359" y="258274"/>
                  <a:ext cx="0" cy="76378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1D51AB5C-A71F-4713-BA98-9522E975A010}"/>
                  </a:ext>
                </a:extLst>
              </p:cNvPr>
              <p:cNvGrpSpPr/>
              <p:nvPr/>
            </p:nvGrpSpPr>
            <p:grpSpPr>
              <a:xfrm>
                <a:off x="16391113" y="8286995"/>
                <a:ext cx="1643392" cy="342458"/>
                <a:chOff x="6816359" y="6061558"/>
                <a:chExt cx="2729216" cy="211439"/>
              </a:xfrm>
              <a:solidFill>
                <a:schemeClr val="tx1"/>
              </a:solidFill>
            </p:grpSpPr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929CA122-BE8F-4716-88BF-A444EAC5D4D2}"/>
                    </a:ext>
                  </a:extLst>
                </p:cNvPr>
                <p:cNvSpPr txBox="1"/>
                <p:nvPr/>
              </p:nvSpPr>
              <p:spPr>
                <a:xfrm>
                  <a:off x="6905715" y="6061558"/>
                  <a:ext cx="2639860" cy="210510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Logo and Page Number</a:t>
                  </a:r>
                </a:p>
              </p:txBody>
            </p: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FE87EB25-B309-4603-A1FA-07097B8B737E}"/>
                    </a:ext>
                  </a:extLst>
                </p:cNvPr>
                <p:cNvCxnSpPr/>
                <p:nvPr/>
              </p:nvCxnSpPr>
              <p:spPr>
                <a:xfrm>
                  <a:off x="6816359" y="6062487"/>
                  <a:ext cx="0" cy="21051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 w="sm" len="sm"/>
                  <a:tailEnd type="triangle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FA9BEBD-FA44-497F-9925-6858C9E0449D}"/>
                </a:ext>
              </a:extLst>
            </p:cNvPr>
            <p:cNvGrpSpPr/>
            <p:nvPr userDrawn="1"/>
          </p:nvGrpSpPr>
          <p:grpSpPr>
            <a:xfrm>
              <a:off x="-6977" y="0"/>
              <a:ext cx="16262974" cy="9144001"/>
              <a:chOff x="-6977" y="0"/>
              <a:chExt cx="16262974" cy="9144001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DF9C94DC-D1F0-464B-AE9B-9FB2FFF0426B}"/>
                  </a:ext>
                </a:extLst>
              </p:cNvPr>
              <p:cNvGrpSpPr/>
              <p:nvPr/>
            </p:nvGrpSpPr>
            <p:grpSpPr>
              <a:xfrm>
                <a:off x="852739" y="2041886"/>
                <a:ext cx="14543460" cy="5768234"/>
                <a:chOff x="544054" y="910199"/>
                <a:chExt cx="11099304" cy="5686989"/>
              </a:xfrm>
            </p:grpSpPr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7FD3E0D4-26D8-477C-81E9-E05DCFFA82FA}"/>
                    </a:ext>
                  </a:extLst>
                </p:cNvPr>
                <p:cNvSpPr/>
                <p:nvPr/>
              </p:nvSpPr>
              <p:spPr>
                <a:xfrm>
                  <a:off x="544054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CBD9651-3189-42AA-8984-0AFB159FC0EA}"/>
                    </a:ext>
                  </a:extLst>
                </p:cNvPr>
                <p:cNvSpPr/>
                <p:nvPr/>
              </p:nvSpPr>
              <p:spPr>
                <a:xfrm>
                  <a:off x="1486580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1988AB6-21B7-481C-B595-3F780F3E9F53}"/>
                    </a:ext>
                  </a:extLst>
                </p:cNvPr>
                <p:cNvSpPr/>
                <p:nvPr/>
              </p:nvSpPr>
              <p:spPr>
                <a:xfrm>
                  <a:off x="2429106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39DDE36E-32F7-460B-988A-D31B6132E9EA}"/>
                    </a:ext>
                  </a:extLst>
                </p:cNvPr>
                <p:cNvSpPr/>
                <p:nvPr/>
              </p:nvSpPr>
              <p:spPr>
                <a:xfrm>
                  <a:off x="3371632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BCC17DCC-9754-4816-92B3-394667032CCC}"/>
                    </a:ext>
                  </a:extLst>
                </p:cNvPr>
                <p:cNvSpPr/>
                <p:nvPr/>
              </p:nvSpPr>
              <p:spPr>
                <a:xfrm>
                  <a:off x="4314158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D045F482-E486-40BB-85AA-BC1630007687}"/>
                    </a:ext>
                  </a:extLst>
                </p:cNvPr>
                <p:cNvSpPr/>
                <p:nvPr/>
              </p:nvSpPr>
              <p:spPr>
                <a:xfrm>
                  <a:off x="5256684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3D47B6C-50AB-4DF6-82D4-3F908585B00B}"/>
                    </a:ext>
                  </a:extLst>
                </p:cNvPr>
                <p:cNvSpPr/>
                <p:nvPr/>
              </p:nvSpPr>
              <p:spPr>
                <a:xfrm>
                  <a:off x="6199210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3AFBA864-8FFF-42CD-A936-205BA937C58D}"/>
                    </a:ext>
                  </a:extLst>
                </p:cNvPr>
                <p:cNvSpPr/>
                <p:nvPr/>
              </p:nvSpPr>
              <p:spPr>
                <a:xfrm>
                  <a:off x="7141736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0AB6FC89-52E3-4FFB-851C-85FD7C051FC5}"/>
                    </a:ext>
                  </a:extLst>
                </p:cNvPr>
                <p:cNvSpPr/>
                <p:nvPr/>
              </p:nvSpPr>
              <p:spPr>
                <a:xfrm>
                  <a:off x="8084262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B81C939-A67F-4DB1-9EE3-E7C9CABCE2AF}"/>
                    </a:ext>
                  </a:extLst>
                </p:cNvPr>
                <p:cNvSpPr/>
                <p:nvPr/>
              </p:nvSpPr>
              <p:spPr>
                <a:xfrm>
                  <a:off x="9026788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30533AE-D93F-4433-8561-D884886B8CD9}"/>
                    </a:ext>
                  </a:extLst>
                </p:cNvPr>
                <p:cNvSpPr/>
                <p:nvPr/>
              </p:nvSpPr>
              <p:spPr>
                <a:xfrm>
                  <a:off x="9969314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A86F057C-C303-4E97-9FC5-784D6C988AB7}"/>
                    </a:ext>
                  </a:extLst>
                </p:cNvPr>
                <p:cNvSpPr/>
                <p:nvPr/>
              </p:nvSpPr>
              <p:spPr>
                <a:xfrm>
                  <a:off x="10911838" y="910199"/>
                  <a:ext cx="731520" cy="5686989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BE1F475C-39D6-41D2-8394-979F1F674C74}"/>
                  </a:ext>
                </a:extLst>
              </p:cNvPr>
              <p:cNvSpPr/>
              <p:nvPr/>
            </p:nvSpPr>
            <p:spPr>
              <a:xfrm>
                <a:off x="-6977" y="0"/>
                <a:ext cx="16262974" cy="9144001"/>
              </a:xfrm>
              <a:custGeom>
                <a:avLst/>
                <a:gdLst>
                  <a:gd name="connsiteX0" fmla="*/ 873749 w 16262974"/>
                  <a:gd name="connsiteY0" fmla="*/ 8282620 h 9144001"/>
                  <a:gd name="connsiteX1" fmla="*/ 873749 w 16262974"/>
                  <a:gd name="connsiteY1" fmla="*/ 8629453 h 9144001"/>
                  <a:gd name="connsiteX2" fmla="*/ 15403174 w 16262974"/>
                  <a:gd name="connsiteY2" fmla="*/ 8629453 h 9144001"/>
                  <a:gd name="connsiteX3" fmla="*/ 15403174 w 16262974"/>
                  <a:gd name="connsiteY3" fmla="*/ 8282620 h 9144001"/>
                  <a:gd name="connsiteX4" fmla="*/ 873749 w 16262974"/>
                  <a:gd name="connsiteY4" fmla="*/ 7977467 h 9144001"/>
                  <a:gd name="connsiteX5" fmla="*/ 873749 w 16262974"/>
                  <a:gd name="connsiteY5" fmla="*/ 8175468 h 9144001"/>
                  <a:gd name="connsiteX6" fmla="*/ 15403174 w 16262974"/>
                  <a:gd name="connsiteY6" fmla="*/ 8175468 h 9144001"/>
                  <a:gd name="connsiteX7" fmla="*/ 15403174 w 16262974"/>
                  <a:gd name="connsiteY7" fmla="*/ 7977467 h 9144001"/>
                  <a:gd name="connsiteX8" fmla="*/ 873749 w 16262974"/>
                  <a:gd name="connsiteY8" fmla="*/ 2029442 h 9144001"/>
                  <a:gd name="connsiteX9" fmla="*/ 873749 w 16262974"/>
                  <a:gd name="connsiteY9" fmla="*/ 7812272 h 9144001"/>
                  <a:gd name="connsiteX10" fmla="*/ 15403174 w 16262974"/>
                  <a:gd name="connsiteY10" fmla="*/ 7812272 h 9144001"/>
                  <a:gd name="connsiteX11" fmla="*/ 15403174 w 16262974"/>
                  <a:gd name="connsiteY11" fmla="*/ 2029442 h 9144001"/>
                  <a:gd name="connsiteX12" fmla="*/ 873749 w 16262974"/>
                  <a:gd name="connsiteY12" fmla="*/ 873529 h 9144001"/>
                  <a:gd name="connsiteX13" fmla="*/ 873749 w 16262974"/>
                  <a:gd name="connsiteY13" fmla="*/ 1303127 h 9144001"/>
                  <a:gd name="connsiteX14" fmla="*/ 15403174 w 16262974"/>
                  <a:gd name="connsiteY14" fmla="*/ 1303127 h 9144001"/>
                  <a:gd name="connsiteX15" fmla="*/ 15403174 w 16262974"/>
                  <a:gd name="connsiteY15" fmla="*/ 873529 h 9144001"/>
                  <a:gd name="connsiteX16" fmla="*/ 0 w 16262974"/>
                  <a:gd name="connsiteY16" fmla="*/ 0 h 9144001"/>
                  <a:gd name="connsiteX17" fmla="*/ 4154 w 16262974"/>
                  <a:gd name="connsiteY17" fmla="*/ 0 h 9144001"/>
                  <a:gd name="connsiteX18" fmla="*/ 873749 w 16262974"/>
                  <a:gd name="connsiteY18" fmla="*/ 0 h 9144001"/>
                  <a:gd name="connsiteX19" fmla="*/ 16262974 w 16262974"/>
                  <a:gd name="connsiteY19" fmla="*/ 0 h 9144001"/>
                  <a:gd name="connsiteX20" fmla="*/ 16262974 w 16262974"/>
                  <a:gd name="connsiteY20" fmla="*/ 873529 h 9144001"/>
                  <a:gd name="connsiteX21" fmla="*/ 16262887 w 16262974"/>
                  <a:gd name="connsiteY21" fmla="*/ 873529 h 9144001"/>
                  <a:gd name="connsiteX22" fmla="*/ 16262887 w 16262974"/>
                  <a:gd name="connsiteY22" fmla="*/ 1303127 h 9144001"/>
                  <a:gd name="connsiteX23" fmla="*/ 16262887 w 16262974"/>
                  <a:gd name="connsiteY23" fmla="*/ 2029442 h 9144001"/>
                  <a:gd name="connsiteX24" fmla="*/ 16262887 w 16262974"/>
                  <a:gd name="connsiteY24" fmla="*/ 9142976 h 9144001"/>
                  <a:gd name="connsiteX25" fmla="*/ 16260855 w 16262974"/>
                  <a:gd name="connsiteY25" fmla="*/ 9142976 h 9144001"/>
                  <a:gd name="connsiteX26" fmla="*/ 16260855 w 16262974"/>
                  <a:gd name="connsiteY26" fmla="*/ 9144001 h 9144001"/>
                  <a:gd name="connsiteX27" fmla="*/ 2036 w 16262974"/>
                  <a:gd name="connsiteY27" fmla="*/ 9144001 h 9144001"/>
                  <a:gd name="connsiteX28" fmla="*/ 2036 w 16262974"/>
                  <a:gd name="connsiteY28" fmla="*/ 9142976 h 9144001"/>
                  <a:gd name="connsiteX29" fmla="*/ 0 w 16262974"/>
                  <a:gd name="connsiteY29" fmla="*/ 9142976 h 9144001"/>
                  <a:gd name="connsiteX30" fmla="*/ 0 w 16262974"/>
                  <a:gd name="connsiteY30" fmla="*/ 2029442 h 9144001"/>
                  <a:gd name="connsiteX31" fmla="*/ 0 w 16262974"/>
                  <a:gd name="connsiteY31" fmla="*/ 1303127 h 914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62974" h="9144001">
                    <a:moveTo>
                      <a:pt x="873749" y="8282620"/>
                    </a:moveTo>
                    <a:lnTo>
                      <a:pt x="873749" y="8629453"/>
                    </a:lnTo>
                    <a:lnTo>
                      <a:pt x="15403174" y="8629453"/>
                    </a:lnTo>
                    <a:lnTo>
                      <a:pt x="15403174" y="8282620"/>
                    </a:lnTo>
                    <a:close/>
                    <a:moveTo>
                      <a:pt x="873749" y="7977467"/>
                    </a:moveTo>
                    <a:lnTo>
                      <a:pt x="873749" y="8175468"/>
                    </a:lnTo>
                    <a:lnTo>
                      <a:pt x="15403174" y="8175468"/>
                    </a:lnTo>
                    <a:lnTo>
                      <a:pt x="15403174" y="7977467"/>
                    </a:lnTo>
                    <a:close/>
                    <a:moveTo>
                      <a:pt x="873749" y="2029442"/>
                    </a:moveTo>
                    <a:lnTo>
                      <a:pt x="873749" y="7812272"/>
                    </a:lnTo>
                    <a:lnTo>
                      <a:pt x="15403174" y="7812272"/>
                    </a:lnTo>
                    <a:lnTo>
                      <a:pt x="15403174" y="2029442"/>
                    </a:lnTo>
                    <a:close/>
                    <a:moveTo>
                      <a:pt x="873749" y="873529"/>
                    </a:moveTo>
                    <a:lnTo>
                      <a:pt x="873749" y="1303127"/>
                    </a:lnTo>
                    <a:lnTo>
                      <a:pt x="15403174" y="1303127"/>
                    </a:lnTo>
                    <a:lnTo>
                      <a:pt x="15403174" y="873529"/>
                    </a:lnTo>
                    <a:close/>
                    <a:moveTo>
                      <a:pt x="0" y="0"/>
                    </a:moveTo>
                    <a:lnTo>
                      <a:pt x="4154" y="0"/>
                    </a:lnTo>
                    <a:lnTo>
                      <a:pt x="873749" y="0"/>
                    </a:lnTo>
                    <a:lnTo>
                      <a:pt x="16262974" y="0"/>
                    </a:lnTo>
                    <a:lnTo>
                      <a:pt x="16262974" y="873529"/>
                    </a:lnTo>
                    <a:lnTo>
                      <a:pt x="16262887" y="873529"/>
                    </a:lnTo>
                    <a:lnTo>
                      <a:pt x="16262887" y="1303127"/>
                    </a:lnTo>
                    <a:lnTo>
                      <a:pt x="16262887" y="2029442"/>
                    </a:lnTo>
                    <a:lnTo>
                      <a:pt x="16262887" y="9142976"/>
                    </a:lnTo>
                    <a:lnTo>
                      <a:pt x="16260855" y="9142976"/>
                    </a:lnTo>
                    <a:lnTo>
                      <a:pt x="16260855" y="9144001"/>
                    </a:lnTo>
                    <a:lnTo>
                      <a:pt x="2036" y="9144001"/>
                    </a:lnTo>
                    <a:lnTo>
                      <a:pt x="2036" y="9142976"/>
                    </a:lnTo>
                    <a:lnTo>
                      <a:pt x="0" y="9142976"/>
                    </a:lnTo>
                    <a:lnTo>
                      <a:pt x="0" y="2029442"/>
                    </a:lnTo>
                    <a:lnTo>
                      <a:pt x="0" y="1303127"/>
                    </a:lnTo>
                    <a:close/>
                  </a:path>
                </a:pathLst>
              </a:custGeom>
              <a:solidFill>
                <a:schemeClr val="tx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FEA1E562-C5D0-4A51-BBA7-18FBA5EDD06D}"/>
                  </a:ext>
                </a:extLst>
              </p:cNvPr>
              <p:cNvCxnSpPr/>
              <p:nvPr/>
            </p:nvCxnSpPr>
            <p:spPr>
              <a:xfrm flipH="1">
                <a:off x="852739" y="2403867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0B2B38F-890F-4163-8187-A7B733720E5A}"/>
                  </a:ext>
                </a:extLst>
              </p:cNvPr>
              <p:cNvCxnSpPr/>
              <p:nvPr/>
            </p:nvCxnSpPr>
            <p:spPr>
              <a:xfrm flipH="1">
                <a:off x="852739" y="2769590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A07E41F-1906-4367-9DF7-80695246E3BD}"/>
                  </a:ext>
                </a:extLst>
              </p:cNvPr>
              <p:cNvCxnSpPr/>
              <p:nvPr/>
            </p:nvCxnSpPr>
            <p:spPr>
              <a:xfrm flipH="1">
                <a:off x="852739" y="3135313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A15329FE-F984-487C-9DD1-4437558AFBCE}"/>
                  </a:ext>
                </a:extLst>
              </p:cNvPr>
              <p:cNvCxnSpPr/>
              <p:nvPr/>
            </p:nvCxnSpPr>
            <p:spPr>
              <a:xfrm flipH="1">
                <a:off x="852739" y="3501036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74D95F7-0ED5-43F1-977F-CD2965366D3B}"/>
                  </a:ext>
                </a:extLst>
              </p:cNvPr>
              <p:cNvCxnSpPr/>
              <p:nvPr/>
            </p:nvCxnSpPr>
            <p:spPr>
              <a:xfrm flipH="1">
                <a:off x="852739" y="3866759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B36F74A-71D9-43A9-83A1-96251A2B66E6}"/>
                  </a:ext>
                </a:extLst>
              </p:cNvPr>
              <p:cNvCxnSpPr/>
              <p:nvPr/>
            </p:nvCxnSpPr>
            <p:spPr>
              <a:xfrm flipH="1">
                <a:off x="852739" y="4232482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54EE8CE-1555-4332-B731-22E6817F7CAF}"/>
                  </a:ext>
                </a:extLst>
              </p:cNvPr>
              <p:cNvCxnSpPr/>
              <p:nvPr/>
            </p:nvCxnSpPr>
            <p:spPr>
              <a:xfrm flipH="1">
                <a:off x="852739" y="4598205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553563E-CC65-4935-BF1A-F66423DA1E5B}"/>
                  </a:ext>
                </a:extLst>
              </p:cNvPr>
              <p:cNvCxnSpPr/>
              <p:nvPr/>
            </p:nvCxnSpPr>
            <p:spPr>
              <a:xfrm flipH="1">
                <a:off x="852739" y="4963928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DD97AD5-8B38-4F46-98BA-DAD1426DE01D}"/>
                  </a:ext>
                </a:extLst>
              </p:cNvPr>
              <p:cNvCxnSpPr/>
              <p:nvPr/>
            </p:nvCxnSpPr>
            <p:spPr>
              <a:xfrm flipH="1">
                <a:off x="852739" y="5329651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05366224-C365-4589-A5AA-BE9FC038C066}"/>
                  </a:ext>
                </a:extLst>
              </p:cNvPr>
              <p:cNvCxnSpPr/>
              <p:nvPr/>
            </p:nvCxnSpPr>
            <p:spPr>
              <a:xfrm flipH="1">
                <a:off x="852739" y="5695374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468F73AF-FA4C-47BF-8F12-9BF3E8F7ED73}"/>
                  </a:ext>
                </a:extLst>
              </p:cNvPr>
              <p:cNvCxnSpPr/>
              <p:nvPr/>
            </p:nvCxnSpPr>
            <p:spPr>
              <a:xfrm flipH="1">
                <a:off x="852739" y="6061097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3EAFD19-9642-4D10-BF1D-1B015E2ABF79}"/>
                  </a:ext>
                </a:extLst>
              </p:cNvPr>
              <p:cNvCxnSpPr/>
              <p:nvPr/>
            </p:nvCxnSpPr>
            <p:spPr>
              <a:xfrm flipH="1">
                <a:off x="852739" y="6426820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3BA232E8-9057-47FB-B30C-5072A11273E5}"/>
                  </a:ext>
                </a:extLst>
              </p:cNvPr>
              <p:cNvCxnSpPr/>
              <p:nvPr/>
            </p:nvCxnSpPr>
            <p:spPr>
              <a:xfrm flipH="1">
                <a:off x="852739" y="6792543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5EA84214-E43C-4F53-9557-CA9471D4763B}"/>
                  </a:ext>
                </a:extLst>
              </p:cNvPr>
              <p:cNvCxnSpPr/>
              <p:nvPr/>
            </p:nvCxnSpPr>
            <p:spPr>
              <a:xfrm flipH="1">
                <a:off x="852739" y="7158266"/>
                <a:ext cx="14538470" cy="0"/>
              </a:xfrm>
              <a:prstGeom prst="line">
                <a:avLst/>
              </a:prstGeom>
              <a:ln w="6350">
                <a:solidFill>
                  <a:srgbClr val="C00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22C9B5D-1F37-402A-B9DB-CF41787CB6EB}"/>
                  </a:ext>
                </a:extLst>
              </p:cNvPr>
              <p:cNvCxnSpPr/>
              <p:nvPr/>
            </p:nvCxnSpPr>
            <p:spPr>
              <a:xfrm flipH="1">
                <a:off x="852739" y="7520914"/>
                <a:ext cx="1453847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DFFB087-955D-450D-AC13-0D338C9361C9}"/>
                  </a:ext>
                </a:extLst>
              </p:cNvPr>
              <p:cNvSpPr/>
              <p:nvPr/>
            </p:nvSpPr>
            <p:spPr>
              <a:xfrm>
                <a:off x="7503138" y="2046847"/>
                <a:ext cx="1256803" cy="5768233"/>
              </a:xfrm>
              <a:prstGeom prst="rect">
                <a:avLst/>
              </a:prstGeom>
              <a:solidFill>
                <a:schemeClr val="bg1">
                  <a:alpha val="21000"/>
                </a:schemeClr>
              </a:solidFill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22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C14D5-E8AB-4C0B-8933-1DF12FE9D3E1}"/>
              </a:ext>
            </a:extLst>
          </p:cNvPr>
          <p:cNvSpPr txBox="1"/>
          <p:nvPr userDrawn="1"/>
        </p:nvSpPr>
        <p:spPr>
          <a:xfrm>
            <a:off x="1031133" y="1878955"/>
            <a:ext cx="118580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</a:rPr>
              <a:t>END OF TEMPLATE</a:t>
            </a:r>
          </a:p>
          <a:p>
            <a:pPr algn="l"/>
            <a:endParaRPr lang="en-US" sz="4000" b="0" dirty="0">
              <a:solidFill>
                <a:schemeClr val="tx1"/>
              </a:solidFill>
            </a:endParaRPr>
          </a:p>
          <a:p>
            <a:pPr algn="l"/>
            <a:r>
              <a:rPr lang="en-US" sz="8800" b="1" dirty="0">
                <a:solidFill>
                  <a:schemeClr val="tx1"/>
                </a:solidFill>
              </a:rPr>
              <a:t>Do not use any master slide that exists after this one</a:t>
            </a:r>
          </a:p>
        </p:txBody>
      </p:sp>
    </p:spTree>
    <p:extLst>
      <p:ext uri="{BB962C8B-B14F-4D97-AF65-F5344CB8AC3E}">
        <p14:creationId xmlns:p14="http://schemas.microsoft.com/office/powerpoint/2010/main" val="237259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2247-0A2E-4BA3-9D09-4990B1C7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1C3AD-A474-4EDE-A06A-EFFFC20E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25EF-1B0E-446D-A5CC-10436B7C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5240-53F4-4D9F-9294-A2A5A017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BC81-755B-4A27-8159-D0BD064C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3F89-D417-4DDD-9F45-42DCEC44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DB27-9F09-451A-A2FD-F82C85E1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27A7-3A7A-40A1-8D4B-3C8F4959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D9FB-54AA-4DB0-B41B-423DBBD9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FFDD-AC72-4E70-ACE3-24EB362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F5E7-3466-4EEF-8C4A-86C048D9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3443-5AB4-4123-BFC3-F81EA9D3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3B8-8196-4B61-8275-53D60FB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378F-4863-448F-8361-42092193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0EB9-D2D8-4CA0-8B32-9F345D3C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6E6-708B-48F1-B757-B26C1BEA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0D0E-90A5-4EF7-996E-32C44B1FB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6D61C-DF51-4BDD-86FC-BBCBD306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D246-BF76-4132-9FE2-9BB5DCA6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CBED-D98F-4534-83F4-5244FDB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7A7C6-8A87-41AC-B113-FABC9CA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8CD3-CA3E-4A97-835F-7E49556B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6BF1-D717-4278-8590-43A0782F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9D19-AD43-4316-AECA-D3F80EE1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A35A-DF50-4D85-8721-E71F51A8D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BB892-16C9-4BE1-86B5-6BA28560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384E2-EC7F-4C6E-8406-85100FCB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8A62F-FAE7-44DC-8E88-3095AD7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2D996-EB42-4F2E-90AC-30D44BBC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010-C556-4047-ABBA-463E0255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24B19-7F64-465E-9B01-8E6EA8CF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8E47-3D7C-4A4C-95E6-DD8F4736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1F065-B0BC-4DE5-A825-01998497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8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462F6-38C7-4B87-83EE-664F37E0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1822-570C-489F-9D30-265E1A83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0826C-64E7-40E5-80A0-05D73474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88E704E-CF6C-4595-A96E-F1609989D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537" b="47537"/>
          <a:stretch/>
        </p:blipFill>
        <p:spPr>
          <a:xfrm>
            <a:off x="0" y="1348155"/>
            <a:ext cx="7795846" cy="779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E42FB-069D-4623-A136-DD301E3EC85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155912" y="173332"/>
            <a:ext cx="1626647" cy="13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728" userDrawn="1">
          <p15:clr>
            <a:srgbClr val="FBAE40"/>
          </p15:clr>
        </p15:guide>
        <p15:guide id="2" pos="51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29D8-F78B-45FC-B059-28E59E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F883-A58C-4F56-92A6-CFEB0DEE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0BA0-C306-4700-8876-FDB487F8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ADBF1-2B03-4CF6-82D3-D4E0896C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EEEB-E795-4B98-8620-0F7467A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44D96-09A3-43D0-9A80-42843AA3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6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D037-851B-4B41-8227-EA80268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4F2F7-E30B-4F9F-B836-24B594B5C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427D7-E8FC-4224-B117-B098E56D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EBD26-41D5-4858-80A2-8CAEB8E3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0375-BB01-48EB-A94E-F450215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F533-A346-4169-8694-191A84D9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C54-BBAD-4847-8C5E-EAFE4F1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D433-3792-4EFE-B181-136107DE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5E5D-E4DE-40D3-9C6F-85E66AB5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5799-6D8D-4894-9371-1E387006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06FD-264D-4D8C-9681-2D9B93C2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EFAE-AC22-4741-8248-12606401A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7A466-DCDE-4226-ADB6-6D7061B6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30BD-A477-491D-812C-FC331458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3477-550C-453C-BD21-BF603A72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02E4-51C3-46F9-9C15-495563D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4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06C5D28-9584-47C7-A3F7-6D88B6719B58}"/>
              </a:ext>
            </a:extLst>
          </p:cNvPr>
          <p:cNvSpPr/>
          <p:nvPr/>
        </p:nvSpPr>
        <p:spPr bwMode="white">
          <a:xfrm>
            <a:off x="0" y="985134"/>
            <a:ext cx="6751235" cy="6647384"/>
          </a:xfrm>
          <a:prstGeom prst="rect">
            <a:avLst/>
          </a:prstGeom>
          <a:gradFill flip="none" rotWithShape="1">
            <a:gsLst>
              <a:gs pos="49600">
                <a:srgbClr val="0099DD">
                  <a:lumMod val="75000"/>
                  <a:alpha val="95000"/>
                </a:srgbClr>
              </a:gs>
              <a:gs pos="0">
                <a:srgbClr val="005386"/>
              </a:gs>
              <a:gs pos="100000">
                <a:srgbClr val="0099DD">
                  <a:alpha val="7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51505317-2F30-4C70-8040-FD04BFC21E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850275" y="1511482"/>
            <a:ext cx="1310625" cy="53040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AE0150-47F6-4CAD-883B-C499ECD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22960" y="2398906"/>
            <a:ext cx="5394395" cy="3058915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6ABB1A0B-2F4F-457F-AE71-58E58E6644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822960" y="6181725"/>
            <a:ext cx="5408342" cy="9923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name of author and/or date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D1ACF8-2DE3-4B88-B446-2E8E4C6A15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838243" y="1511482"/>
            <a:ext cx="1310625" cy="530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75B039-AD87-4CDB-AF26-81279962AD2A}"/>
              </a:ext>
            </a:extLst>
          </p:cNvPr>
          <p:cNvSpPr txBox="1"/>
          <p:nvPr userDrawn="1"/>
        </p:nvSpPr>
        <p:spPr>
          <a:xfrm>
            <a:off x="822960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79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ur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 userDrawn="1"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69509-E458-442E-8AC9-5A2FE8146C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969625" y="0"/>
            <a:ext cx="5286375" cy="91440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C74EED94-9ED7-354B-98EC-0C267E524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AB17-C08D-45E5-A60F-FB1FE75B20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71BA488-F257-46E4-89C3-D14622ECD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8E0D-B85B-474D-A6AC-D571725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D669-8274-4825-8CBC-A2F67F5C7915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341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Circ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5010C-079F-490A-8CA5-039834DEC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664825" y="0"/>
            <a:ext cx="5591175" cy="9144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4BB8DDF-464E-4EC7-AC9B-35DE765567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D8537C-065E-44A2-B27E-EF4513F73D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17D53BF6-78B2-40ED-B5B9-1621A6568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14657A3-9516-4255-8CC0-34CD4C2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04A8D-9096-4414-AFF8-66A853AE04B8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995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Connected do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D64A2-62D5-4D71-A21A-3917D0F7AC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1131550" y="0"/>
            <a:ext cx="5124450" cy="9144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E415432-7644-4576-8081-D12D04B3B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0B04BA-023D-43F9-A5EF-1F82243CF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522B3D49-09D7-4BD9-A42B-C21EE5D9C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451AC76-9154-4B6B-A8EE-71EDA67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13E06-DA37-47C7-B99D-6C76C4D334C0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558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Ribb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 userDrawn="1"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55166-3785-41E3-B7FD-660E6D291B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7131049" y="0"/>
            <a:ext cx="9124951" cy="9144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FD622E-C231-4EEF-8897-476BAAA5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8CE7E5-6D8B-425E-A449-0F2B377275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2DA250AB-BC3C-4114-BA23-48ADAEDE0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A1FA50-D698-47C5-BFC8-50331431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71E85-9A86-4FFF-A163-C3868E96D8C6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434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Rip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E6C0DE-2D58-470D-85BE-7AF4F32C6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398124" y="0"/>
            <a:ext cx="5857876" cy="9144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EA61E27-7621-4349-A2D9-D958BB771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01766-A8A5-4935-9FEC-3C4C5CD508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3A2C17B7-4590-43A7-967E-33977774E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E4C20AB-1900-48C3-9903-9634EA2E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46355-6A77-481A-8765-25ED3BEB6963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324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87AAB1-E6B7-4457-A1AA-73B13BD1E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291775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457BD-828D-4560-AC2E-D9774101D6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1841499"/>
            <a:ext cx="14630400" cy="6121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193B6F-42A2-4AAB-BEAA-9DD63566C7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6E5440FB-82A8-4A6D-B0DE-35629F72E5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2800" y="8245833"/>
            <a:ext cx="57383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solidFill>
                  <a:srgbClr val="007AB2"/>
                </a:solidFill>
                <a:latin typeface="+mn-lt"/>
              </a:rPr>
              <a:t>PCBA B17 QA Internal Training Material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26D52-E449-4D74-9A00-EE2BD48D93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155912" y="173332"/>
            <a:ext cx="1626647" cy="13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2" userDrawn="1">
          <p15:clr>
            <a:srgbClr val="FBAE40"/>
          </p15:clr>
        </p15:guide>
        <p15:guide id="2" pos="9728" userDrawn="1">
          <p15:clr>
            <a:srgbClr val="FBAE40"/>
          </p15:clr>
        </p15:guide>
        <p15:guide id="6" orient="horz" pos="5016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  <p15:guide id="8" orient="horz" pos="1152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orient="horz" pos="307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av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6E575-BE8D-4BFC-9504-A64B4FFE1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1064874" y="0"/>
            <a:ext cx="5191126" cy="91440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805FA91-7B88-46E6-8761-85BCF9F96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700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003860-7807-48D6-A38E-B22E4D8C0E2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1 | Agenda item one</a:t>
            </a:r>
          </a:p>
          <a:p>
            <a:pPr lvl="0"/>
            <a:r>
              <a:rPr lang="en-US" dirty="0"/>
              <a:t>2 | Agenda item two</a:t>
            </a:r>
          </a:p>
          <a:p>
            <a:pPr lvl="0"/>
            <a:r>
              <a:rPr lang="en-US" dirty="0"/>
              <a:t>3 | Agenda item three</a:t>
            </a:r>
          </a:p>
          <a:p>
            <a:pPr lvl="0"/>
            <a:r>
              <a:rPr lang="en-US" dirty="0"/>
              <a:t>4 | Agenda item four</a:t>
            </a:r>
          </a:p>
          <a:p>
            <a:pPr lvl="0"/>
            <a:r>
              <a:rPr lang="en-US" dirty="0"/>
              <a:t>5 | Agenda item five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C2F077E7-EFC3-4CC1-ACB0-00F2D00BB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85" t="12373" r="5847" b="10967"/>
          <a:stretch/>
        </p:blipFill>
        <p:spPr>
          <a:xfrm>
            <a:off x="14516559" y="8266323"/>
            <a:ext cx="926641" cy="41864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C97D481-BCF3-4B42-8DCC-022B9A7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C4B5B-D45A-48E8-B648-78D728F43790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/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8838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128B8-3743-46BD-9D13-061AC41A12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51463"/>
            <a:ext cx="7792537" cy="7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515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B4DA1-DCA9-47AA-89DF-ED2CA72425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89568"/>
            <a:ext cx="7125694" cy="77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16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Connected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E1437-B267-4A36-9A25-FB17C9EB7D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047414"/>
            <a:ext cx="1372744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7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1C6FB-F69F-499E-A307-42AED980EB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24951" cy="914400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15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Rip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F4A2D-8595-41FB-9946-4C590E9601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084725"/>
            <a:ext cx="7401958" cy="80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860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4E68C6-FBE7-C74A-A1B4-CC6C65D1D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5487" y="4925466"/>
            <a:ext cx="7125679" cy="2889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2652" indent="0">
              <a:buNone/>
              <a:defRPr sz="1800">
                <a:solidFill>
                  <a:schemeClr val="bg1"/>
                </a:solidFill>
              </a:defRPr>
            </a:lvl2pPr>
            <a:lvl3pPr marL="1625301" indent="0">
              <a:buNone/>
              <a:defRPr sz="1800">
                <a:solidFill>
                  <a:schemeClr val="bg1"/>
                </a:solidFill>
              </a:defRPr>
            </a:lvl3pPr>
            <a:lvl4pPr marL="2437951" indent="0">
              <a:buNone/>
              <a:defRPr sz="1800">
                <a:solidFill>
                  <a:schemeClr val="bg1"/>
                </a:solidFill>
              </a:defRPr>
            </a:lvl4pPr>
            <a:lvl5pPr marL="3250601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B769-0474-4D0D-BECE-395FBA115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5452" y="2046848"/>
            <a:ext cx="7125551" cy="271725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BAFBED-9537-4EAC-B665-301BA7736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D98B2C-CE3B-4C0A-AC4F-936741F1C0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191126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651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193B6F-42A2-4AAB-BEAA-9DD63566C7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581B6-F40B-4F4D-93CC-A52E161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A91A-E679-A64B-8956-BBBB9C7C6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0CF-3F5C-4A87-9331-AFD870C4D4B0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7132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193B6F-42A2-4AAB-BEAA-9DD63566C7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AE8152-8DFB-4085-AA2B-60F872F727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2057400"/>
            <a:ext cx="14630400" cy="5943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5pPr>
              <a:defRPr sz="2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29E01-507A-4C00-8C58-BFF4849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90615"/>
            <a:ext cx="14629384" cy="1202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3BE6C38-34BF-4C81-B7BD-BAB1797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69666-8DFA-4C73-9AB9-078053FC65D3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2201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91A1A4D-44A8-409C-8A50-7DE5DD132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" y="1609714"/>
            <a:ext cx="14630400" cy="4463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 marL="317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193B6F-42A2-4AAB-BEAA-9DD63566C7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1A9E-98FD-4F40-AD6D-EF6DA42BFF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2514600"/>
            <a:ext cx="14628812" cy="54864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1059C7-033D-4D05-8E0B-3C4988F1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90615"/>
            <a:ext cx="14629384" cy="1202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B533285-B12A-4F68-B29E-F11E5CAED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605A3-656E-47F1-B187-91172E4FFC91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36704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0299-C6BD-4C34-80B9-8FC4694E34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3816" y="1837944"/>
            <a:ext cx="6858000" cy="61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DBED79-F367-4777-BEAE-FB2B148E8D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84184" y="1837944"/>
            <a:ext cx="6858000" cy="61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2DD797-EF54-425D-A7CF-386E637A59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8B151FE-45DE-7041-89E6-DA9AA2092C25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9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2" userDrawn="1">
          <p15:clr>
            <a:srgbClr val="FBAE40"/>
          </p15:clr>
        </p15:guide>
        <p15:guide id="2" orient="horz" pos="576" userDrawn="1">
          <p15:clr>
            <a:srgbClr val="FBAE40"/>
          </p15:clr>
        </p15:guide>
        <p15:guide id="3" pos="972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5016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orient="horz" pos="307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1358343-06D3-4CEF-BA37-78E95B0831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6289675" cy="914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5303520" cy="3453063"/>
          </a:xfrm>
          <a:gradFill flip="none" rotWithShape="1">
            <a:gsLst>
              <a:gs pos="0">
                <a:schemeClr val="accent1"/>
              </a:gs>
              <a:gs pos="50000">
                <a:srgbClr val="0077B3">
                  <a:alpha val="95000"/>
                </a:srgbClr>
              </a:gs>
              <a:gs pos="100000">
                <a:schemeClr val="accent2">
                  <a:alpha val="85000"/>
                </a:schemeClr>
              </a:gs>
            </a:gsLst>
            <a:lin ang="2700000" scaled="1"/>
            <a:tileRect/>
          </a:gradFill>
        </p:spPr>
        <p:txBody>
          <a:bodyPr lIns="822960" tIns="411480" rIns="41148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6B94-DE4C-4760-B842-FC4AD52FAB0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16DE81-2A64-4CCD-AE20-76A9C87517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514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AFC28-F2ED-4E87-9E31-4EEE03DDE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286500" cy="9144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6272"/>
            <a:ext cx="4663499" cy="2353089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3FB798-D2AF-417B-A54B-7FF55C4A59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A946-E687-AC4B-9DE5-07A2073E31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D919D-851C-442D-8150-4A38A9500F0E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44300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BFC57-996D-4003-B742-28C863433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4" y="0"/>
            <a:ext cx="5915026" cy="9144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8680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19F40C2-8EF4-43E7-9CE1-9785639608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B7C26C-58CA-4271-AB56-04ABB094D32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C9888-3BB1-4E1E-ACEA-A4047E347A31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124997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Connected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A07B54-A565-41C5-BC35-D58B2582B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6" y="5066731"/>
            <a:ext cx="6287377" cy="4077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8680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9594036-9550-42B7-9734-584A901460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8B2176-EEF2-45CD-A993-3FBCA7C7BBF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EDEB2-5526-47BC-9504-D5B7734C0BA8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50730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9C263-0F08-4E92-872A-B89FDC5BE0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286500" cy="9144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8680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2FB587C-E532-47A8-B3BA-02B83878410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6BC3949-218C-4E43-8A46-51AD0134E1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9049B-A7AC-4181-87D9-EB1EC1E0FC9E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88623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Rip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76A79-F712-43F9-8C0C-3C090C104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0" y="0"/>
            <a:ext cx="6286500" cy="9144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8680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07A66F7-D342-4ADD-B44A-06AB4D09EE2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C04469-4B02-4A36-8AA6-FE5FCD5BB2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47CF3-B563-4940-B25E-A09FFC32A4C1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0784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 with gradient_W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FAB42-2A67-4BB2-B1B4-26D56D317D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177" y="0"/>
            <a:ext cx="5191126" cy="91440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" y="3966210"/>
            <a:ext cx="4779809" cy="261439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68680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876A116-DD1D-4ECB-A354-699E1F21F6C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86600" y="2057400"/>
            <a:ext cx="8357616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8479C17-19B1-492E-A1C5-5CF1E078EE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3EE04-1248-45F8-B369-A4832F6CF4DA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bg1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63259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2DD797-EF54-425D-A7CF-386E637A59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EF01-31B1-41D1-8768-41AEA2E12F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2061210"/>
            <a:ext cx="6858000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53C49F0-CE82-4EED-BA56-F78BC4635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95360" y="2061210"/>
            <a:ext cx="6858000" cy="5943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4722BEC-923E-43AB-B873-A888CCB41B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10911-2711-415E-9CE4-5FC1FB7ABAF3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9257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E4D3-554F-4EDC-A7CD-28E05B102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" y="1609714"/>
            <a:ext cx="14630400" cy="4463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 marL="317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2DD797-EF54-425D-A7CF-386E637A59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D59298B-A987-42E3-A7E9-213ADB03F6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2514600"/>
            <a:ext cx="6858000" cy="54902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A588A03-89C7-4B46-9634-8EA1635355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95360" y="2514600"/>
            <a:ext cx="6858000" cy="54902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8FD2AA3-4217-4154-8A2A-2425DB5663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60BF4-E533-4997-A086-EF784D266B59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369258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F5CE07-F24F-4867-A13A-760F19E8BBA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2960" y="2057399"/>
            <a:ext cx="6858000" cy="2286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image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2DD797-EF54-425D-A7CF-386E637A59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ECE7FB66-F265-474B-B58E-072044F16DA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86216" y="2057400"/>
            <a:ext cx="68580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image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7461BD2-2A47-492C-BF7D-9764B2E71E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4572000"/>
            <a:ext cx="6858000" cy="34328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E764BAF-F952-4CC2-92C6-0970A6BA0F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95360" y="4572000"/>
            <a:ext cx="6858000" cy="34328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B9C796-B36B-4991-9E35-3487AD4397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C0734-75A8-48AD-9681-1AA28E18BCA5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07668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0299-C6BD-4C34-80B9-8FC4694E34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1840674"/>
            <a:ext cx="4663497" cy="61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DBED79-F367-4777-BEAE-FB2B148E8D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81723" y="1840674"/>
            <a:ext cx="4663497" cy="61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21577E5-8A21-4025-AEA6-97CD75A627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50646" y="1840674"/>
            <a:ext cx="4663497" cy="6117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43FDD2-5BCF-4A02-8E37-FAF9EDAF5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01F701F-2CE0-4D4C-AE50-E1816A3F0E0C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728" userDrawn="1">
          <p15:clr>
            <a:srgbClr val="FBAE40"/>
          </p15:clr>
        </p15:guide>
        <p15:guide id="2" pos="512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5016" userDrawn="1">
          <p15:clr>
            <a:srgbClr val="FBAE40"/>
          </p15:clr>
        </p15:guide>
        <p15:guide id="5" orient="horz" pos="576" userDrawn="1">
          <p15:clr>
            <a:srgbClr val="FBAE40"/>
          </p15:clr>
        </p15:guide>
        <p15:guide id="6" pos="51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images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F5CE07-F24F-4867-A13A-760F19E8BBA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2960" y="2526029"/>
            <a:ext cx="6858000" cy="2286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image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2DD797-EF54-425D-A7CF-386E637A59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ECE7FB66-F265-474B-B58E-072044F16DA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86216" y="2526030"/>
            <a:ext cx="68580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image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DF0CE24-2D40-47B1-BC8B-ADE5C77B0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" y="1609714"/>
            <a:ext cx="14630400" cy="4463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 marL="317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3DE4608-8DD4-450D-88C7-2E10C2F07E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5049118"/>
            <a:ext cx="6858000" cy="295569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38A3658-1EBD-45DC-9E71-389C81F816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95360" y="5049118"/>
            <a:ext cx="6858000" cy="295569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11D6A2DA-6756-4D85-A3E0-9C422F3C2A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2D111-2E43-468E-ACB6-4D8B736CC1C9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5481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43FDD2-5BCF-4A02-8E37-FAF9EDAF5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2CD8E8-9E72-4D56-90B0-0B8A6D0430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2057400"/>
            <a:ext cx="4663440" cy="59474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71EAEF-C867-4DD2-82CD-7FAE4C6472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1360" y="2057400"/>
            <a:ext cx="4663440" cy="59474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0AAD84C-DAAE-47A6-9E77-BB412A8CC9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79760" y="2057400"/>
            <a:ext cx="4663440" cy="59474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509797E-7360-4529-808A-C50F510B95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F4113-595F-4F01-92E9-45A76F8B639C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93575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43FDD2-5BCF-4A02-8E37-FAF9EDAF5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2C4081-7BCC-4188-A50E-DCF1605DC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" y="1609714"/>
            <a:ext cx="14630400" cy="4463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 marL="317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4E883C-E2FC-4F58-9009-05A617756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2514600"/>
            <a:ext cx="4663440" cy="54902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D92914-45A2-4D3F-BB10-6361AFD0F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1360" y="2514600"/>
            <a:ext cx="4663440" cy="54902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C51BB8D-3F88-4E9E-9FF1-E90150FB0E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79760" y="2514600"/>
            <a:ext cx="4663440" cy="549021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8C2D45D-B849-48A8-A3A8-4F3A4D37F2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1956A-0975-42FD-AEE7-2FB6366670D9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90675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2B100B-D865-4AF1-B607-869036CFA72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2057401"/>
            <a:ext cx="4663497" cy="25989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73AE5AB5-B478-4DEC-8179-A5178D9F6F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96252" y="2057400"/>
            <a:ext cx="4663497" cy="2623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643BE7A-F7EF-497B-99BD-03886383854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779703" y="2057400"/>
            <a:ext cx="4663497" cy="2623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43FDD2-5BCF-4A02-8E37-FAF9EDAF5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D6057C2-5A0C-4397-AA98-E442903021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4909217"/>
            <a:ext cx="4663440" cy="309559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1BE599-0C55-4A6D-94F3-038E91A861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1360" y="4909217"/>
            <a:ext cx="4663440" cy="309559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2F3A41E-5A11-49B5-8EA8-87697C4F0A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79760" y="4909217"/>
            <a:ext cx="4663440" cy="309559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0568EA3-C755-4DEA-A2A5-E7D1EB5C4C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EC7DD-66FF-4C1F-8436-1DEF4B1F316F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950885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with images and sub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2B100B-D865-4AF1-B607-869036CFA72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2526031"/>
            <a:ext cx="4663497" cy="25989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73AE5AB5-B478-4DEC-8179-A5178D9F6F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81723" y="2526030"/>
            <a:ext cx="4663497" cy="2623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643BE7A-F7EF-497B-99BD-03886383854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750646" y="2526030"/>
            <a:ext cx="4663497" cy="2623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/>
            </a:lvl3pPr>
            <a:lvl4pPr marL="932688" indent="-457200"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add an image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F155E8-490F-4FEA-BE80-70CA62F0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43FDD2-5BCF-4A02-8E37-FAF9EDAF5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93F248-4515-4018-A939-237E6A16A8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960" y="1609714"/>
            <a:ext cx="14630400" cy="4463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 marL="317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07088B2-79DF-4159-A896-9B7D6E3C28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0" y="5372101"/>
            <a:ext cx="4663440" cy="263270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C837C56-2218-4495-BC37-A1F9C5C3A0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1360" y="5372101"/>
            <a:ext cx="4663440" cy="263270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CED20DE-29A0-4ADB-8DDD-23506BB8B2C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79760" y="5372101"/>
            <a:ext cx="4663440" cy="263270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E6EFBDA-D694-4238-9868-EC95BCA66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564DB-665C-49D0-8D82-7BB9E2625B20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906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3EC49-0EBF-934E-91BA-79B6AD475FFE}"/>
              </a:ext>
            </a:extLst>
          </p:cNvPr>
          <p:cNvSpPr/>
          <p:nvPr userDrawn="1"/>
        </p:nvSpPr>
        <p:spPr bwMode="hidden">
          <a:xfrm>
            <a:off x="10758102" y="2048256"/>
            <a:ext cx="5497898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B1029-3D65-B84A-A254-5217144DBA58}"/>
              </a:ext>
            </a:extLst>
          </p:cNvPr>
          <p:cNvSpPr/>
          <p:nvPr userDrawn="1"/>
        </p:nvSpPr>
        <p:spPr bwMode="hidden">
          <a:xfrm>
            <a:off x="5790531" y="2048256"/>
            <a:ext cx="4683097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A3504-A3CC-4CD3-A78A-2E2FE2301C4F}"/>
              </a:ext>
            </a:extLst>
          </p:cNvPr>
          <p:cNvSpPr/>
          <p:nvPr userDrawn="1"/>
        </p:nvSpPr>
        <p:spPr bwMode="hidden">
          <a:xfrm>
            <a:off x="822960" y="2048256"/>
            <a:ext cx="4683097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17AE2-412E-4C0D-8FE0-27D6CB516AE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90" name="Text Placeholder 16">
            <a:extLst>
              <a:ext uri="{FF2B5EF4-FFF2-40B4-BE49-F238E27FC236}">
                <a16:creationId xmlns:a16="http://schemas.microsoft.com/office/drawing/2014/main" id="{BE9FDF36-69C2-4879-A893-6E3AFADCEC61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62643" y="5001768"/>
            <a:ext cx="399234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1" name="Text Placeholder 16">
            <a:extLst>
              <a:ext uri="{FF2B5EF4-FFF2-40B4-BE49-F238E27FC236}">
                <a16:creationId xmlns:a16="http://schemas.microsoft.com/office/drawing/2014/main" id="{B39C7FA8-67BB-43DD-A186-FE2AD20BA36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62643" y="6089904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93" name="Text Placeholder 16">
            <a:extLst>
              <a:ext uri="{FF2B5EF4-FFF2-40B4-BE49-F238E27FC236}">
                <a16:creationId xmlns:a16="http://schemas.microsoft.com/office/drawing/2014/main" id="{78D54533-2D20-477B-A683-600BFABC771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34568" y="5001768"/>
            <a:ext cx="399234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4" name="Text Placeholder 16">
            <a:extLst>
              <a:ext uri="{FF2B5EF4-FFF2-40B4-BE49-F238E27FC236}">
                <a16:creationId xmlns:a16="http://schemas.microsoft.com/office/drawing/2014/main" id="{3FEDBCA1-F258-4916-9CCF-85801547E6A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134568" y="6089904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96" name="Text Placeholder 16">
            <a:extLst>
              <a:ext uri="{FF2B5EF4-FFF2-40B4-BE49-F238E27FC236}">
                <a16:creationId xmlns:a16="http://schemas.microsoft.com/office/drawing/2014/main" id="{886B26B5-A801-4D68-BC47-DC1257EA6348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106494" y="5001768"/>
            <a:ext cx="399234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7" name="Text Placeholder 16">
            <a:extLst>
              <a:ext uri="{FF2B5EF4-FFF2-40B4-BE49-F238E27FC236}">
                <a16:creationId xmlns:a16="http://schemas.microsoft.com/office/drawing/2014/main" id="{CB55DF53-8257-4AB2-A05E-9EA51E0AA690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106494" y="6089904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2C3F492-CBF3-4747-9DA1-8072E2687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FA7C6-F6CC-4E10-8D77-CFEB10CECE9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2244416" y="2675765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606EEDB-6323-4147-8F3C-8AB45374423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7216342" y="2675765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6B7EAE9-0F62-4D37-B0EE-F76B9AED97F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188267" y="2675765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7F52B40-976F-4111-80A4-90AF8350E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6C1DC-3DB0-4A49-8E24-04C2F98EAD38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40549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137BEE-B921-A945-80E6-C38B95E92354}"/>
              </a:ext>
            </a:extLst>
          </p:cNvPr>
          <p:cNvSpPr/>
          <p:nvPr userDrawn="1"/>
        </p:nvSpPr>
        <p:spPr bwMode="white">
          <a:xfrm>
            <a:off x="11994606" y="2043364"/>
            <a:ext cx="4261394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BE990-CD1D-304C-A878-01462CB32A74}"/>
              </a:ext>
            </a:extLst>
          </p:cNvPr>
          <p:cNvSpPr/>
          <p:nvPr userDrawn="1"/>
        </p:nvSpPr>
        <p:spPr bwMode="white">
          <a:xfrm>
            <a:off x="8270724" y="2043364"/>
            <a:ext cx="3445240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273FC-712D-7341-852B-1F9A92698452}"/>
              </a:ext>
            </a:extLst>
          </p:cNvPr>
          <p:cNvSpPr/>
          <p:nvPr userDrawn="1"/>
        </p:nvSpPr>
        <p:spPr bwMode="white">
          <a:xfrm>
            <a:off x="4546842" y="2043364"/>
            <a:ext cx="3445240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F1EED4-9C02-4A24-A994-AD388A2977C2}"/>
              </a:ext>
            </a:extLst>
          </p:cNvPr>
          <p:cNvSpPr/>
          <p:nvPr userDrawn="1"/>
        </p:nvSpPr>
        <p:spPr bwMode="white">
          <a:xfrm>
            <a:off x="822960" y="2043364"/>
            <a:ext cx="3445240" cy="59436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45A0-DE19-41AA-9EA2-68795CBC79E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22960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100" name="Text Placeholder 16">
            <a:extLst>
              <a:ext uri="{FF2B5EF4-FFF2-40B4-BE49-F238E27FC236}">
                <a16:creationId xmlns:a16="http://schemas.microsoft.com/office/drawing/2014/main" id="{5A7BA6A7-7413-4691-9BCE-7270805F8EB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088752" y="5005139"/>
            <a:ext cx="289333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1" name="Text Placeholder 16">
            <a:extLst>
              <a:ext uri="{FF2B5EF4-FFF2-40B4-BE49-F238E27FC236}">
                <a16:creationId xmlns:a16="http://schemas.microsoft.com/office/drawing/2014/main" id="{03664417-C953-422F-8447-3E2931045DC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88752" y="6089436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3" name="Text Placeholder 16">
            <a:extLst>
              <a:ext uri="{FF2B5EF4-FFF2-40B4-BE49-F238E27FC236}">
                <a16:creationId xmlns:a16="http://schemas.microsoft.com/office/drawing/2014/main" id="{66BE1E77-0A9F-49A8-B7B3-9B807B658E2B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815117" y="5005139"/>
            <a:ext cx="289333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4" name="Text Placeholder 16">
            <a:extLst>
              <a:ext uri="{FF2B5EF4-FFF2-40B4-BE49-F238E27FC236}">
                <a16:creationId xmlns:a16="http://schemas.microsoft.com/office/drawing/2014/main" id="{E0CF0EE8-1C57-449B-A7AD-F5EAEAF6C03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15117" y="6089436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6" name="Text Placeholder 16">
            <a:extLst>
              <a:ext uri="{FF2B5EF4-FFF2-40B4-BE49-F238E27FC236}">
                <a16:creationId xmlns:a16="http://schemas.microsoft.com/office/drawing/2014/main" id="{B357F2CF-DACC-49FE-B1A9-1957C3FF4F23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41482" y="5005139"/>
            <a:ext cx="289333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7" name="Text Placeholder 16">
            <a:extLst>
              <a:ext uri="{FF2B5EF4-FFF2-40B4-BE49-F238E27FC236}">
                <a16:creationId xmlns:a16="http://schemas.microsoft.com/office/drawing/2014/main" id="{74DA2522-CBA4-4840-B47C-35F7ED830E9A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541482" y="6089436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9" name="Text Placeholder 16">
            <a:extLst>
              <a:ext uri="{FF2B5EF4-FFF2-40B4-BE49-F238E27FC236}">
                <a16:creationId xmlns:a16="http://schemas.microsoft.com/office/drawing/2014/main" id="{50637BA2-3E16-47E1-BECC-085330E93B07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2267846" y="5005139"/>
            <a:ext cx="2893337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7F53B2DA-D14F-45BF-8D45-3FEF61013FCE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2267846" y="6089436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0181245-24A2-4E6A-A250-6F1DC11967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06FC5E8E-4259-415D-A9D8-D694FB70DCB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621020" y="2667909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DFE7C49-E4A7-4641-84AA-F150A0611DE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347385" y="2667909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3E94D38-4825-4033-BD83-B090929B6B4E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073750" y="2667909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6A7F621-56C7-4AD8-947D-E96AE7B3CBD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2800114" y="2667909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an icon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6232FB3A-8513-4DA2-A395-65CAE46D2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848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CFEAC-614A-4070-A8BC-D9114DF22A15}"/>
              </a:ext>
            </a:extLst>
          </p:cNvPr>
          <p:cNvSpPr txBox="1"/>
          <p:nvPr userDrawn="1"/>
        </p:nvSpPr>
        <p:spPr>
          <a:xfrm>
            <a:off x="1535082" y="8484196"/>
            <a:ext cx="5189220" cy="4616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1200" b="1"/>
            </a:lvl1pPr>
          </a:lstStyle>
          <a:p>
            <a:pPr lvl="0"/>
            <a:r>
              <a:rPr lang="en-US" b="0" dirty="0">
                <a:solidFill>
                  <a:schemeClr val="tx2"/>
                </a:solidFill>
              </a:rPr>
              <a:t>© Flex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35005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083C7082-0128-4664-9BDB-D40230454C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5365214" cy="91440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dirty="0"/>
              <a:t>Click to add a 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91C541F-5BAE-4F41-8844-B6AC302BD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2960" y="919391"/>
            <a:ext cx="2953082" cy="89442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the image icon to place a white or reversed logo in this area. Make sure that your logo fits proportionately.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585E864-F49D-48A2-A90F-09E4EB607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2960" y="3050598"/>
            <a:ext cx="5013546" cy="3402126"/>
          </a:xfrm>
          <a:prstGeom prst="rect">
            <a:avLst/>
          </a:prstGeom>
          <a:gradFill flip="none" rotWithShape="1">
            <a:gsLst>
              <a:gs pos="45000">
                <a:schemeClr val="accent2">
                  <a:alpha val="93000"/>
                </a:schemeClr>
              </a:gs>
              <a:gs pos="100000">
                <a:schemeClr val="accent1"/>
              </a:gs>
              <a:gs pos="0">
                <a:schemeClr val="accent2">
                  <a:alpha val="85000"/>
                </a:schemeClr>
              </a:gs>
            </a:gsLst>
            <a:lin ang="13500000" scaled="1"/>
            <a:tileRect/>
          </a:gradFill>
        </p:spPr>
        <p:txBody>
          <a:bodyPr lIns="274320" tIns="274320" rIns="274320" bIns="457200" anchor="t"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“Add quote here”</a:t>
            </a:r>
          </a:p>
        </p:txBody>
      </p:sp>
      <p:sp>
        <p:nvSpPr>
          <p:cNvPr id="33" name="Content Placeholder 16">
            <a:extLst>
              <a:ext uri="{FF2B5EF4-FFF2-40B4-BE49-F238E27FC236}">
                <a16:creationId xmlns:a16="http://schemas.microsoft.com/office/drawing/2014/main" id="{83755F43-A351-45FF-854E-376996DB97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2960" y="7391055"/>
            <a:ext cx="2073707" cy="61535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 b="1" u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Read full case study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AA3335D-FCA4-471C-9D6C-DC4C34E82A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8784" y="5633358"/>
            <a:ext cx="3777536" cy="603876"/>
          </a:xfrm>
          <a:prstGeom prst="rect">
            <a:avLst/>
          </a:prstGeom>
        </p:spPr>
        <p:txBody>
          <a:bodyPr>
            <a:noAutofit/>
          </a:bodyPr>
          <a:lstStyle>
            <a:lvl1pPr marL="12700" indent="0">
              <a:spcBef>
                <a:spcPts val="600"/>
              </a:spcBef>
              <a:buFont typeface="Arial" panose="020B0604020202020204" pitchFamily="34" charset="0"/>
              <a:buChar char="​"/>
              <a:tabLst/>
              <a:defRPr sz="1600" b="1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6pPr>
            <a:lvl7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7pPr>
            <a:lvl8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8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Quote source name, title, company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0181245-24A2-4E6A-A250-6F1DC11967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0434EAA-91B5-42C1-BECF-A72AA1CB9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77A47A3-4B40-4292-BEBC-448B3AD67455}"/>
              </a:ext>
            </a:extLst>
          </p:cNvPr>
          <p:cNvSpPr txBox="1"/>
          <p:nvPr userDrawn="1"/>
        </p:nvSpPr>
        <p:spPr>
          <a:xfrm>
            <a:off x="6299047" y="2957608"/>
            <a:ext cx="2408353" cy="33855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6350" indent="0" algn="l">
              <a:buFontTx/>
              <a:buNone/>
              <a:tabLst/>
            </a:pPr>
            <a:r>
              <a:rPr lang="en-US" sz="1600" b="1" dirty="0">
                <a:solidFill>
                  <a:schemeClr val="accent2"/>
                </a:solidFill>
              </a:rPr>
              <a:t>CHALLENGE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F75AC-3771-46AC-A142-355E85B4751A}"/>
              </a:ext>
            </a:extLst>
          </p:cNvPr>
          <p:cNvSpPr txBox="1"/>
          <p:nvPr userDrawn="1"/>
        </p:nvSpPr>
        <p:spPr>
          <a:xfrm>
            <a:off x="9542764" y="2957608"/>
            <a:ext cx="2408353" cy="33855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US" sz="1600" b="1" dirty="0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0B41C-BCEA-4791-A67F-7823C8D8B463}"/>
              </a:ext>
            </a:extLst>
          </p:cNvPr>
          <p:cNvSpPr txBox="1"/>
          <p:nvPr userDrawn="1"/>
        </p:nvSpPr>
        <p:spPr>
          <a:xfrm>
            <a:off x="12702130" y="2957609"/>
            <a:ext cx="2382081" cy="33855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US" sz="1600" b="1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F09A91BF-EF16-4749-BF18-094CE864278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99047" y="3532777"/>
            <a:ext cx="2743200" cy="401858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242888" indent="-211138">
              <a:buFont typeface="Arial" panose="020B0604020202020204" pitchFamily="34" charset="0"/>
              <a:buChar char="•"/>
              <a:defRPr sz="1800"/>
            </a:lvl2pPr>
            <a:lvl3pPr marL="528638" indent="-276225"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en-US" dirty="0"/>
              <a:t>Insert bullet content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1BAE81F6-559B-4DEE-A9A8-B422C6D1DF2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542764" y="3532777"/>
            <a:ext cx="2743200" cy="401858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242888" indent="-211138">
              <a:buFont typeface="Arial" panose="020B0604020202020204" pitchFamily="34" charset="0"/>
              <a:buChar char="•"/>
              <a:defRPr sz="1800"/>
            </a:lvl2pPr>
            <a:lvl3pPr marL="528638" indent="-276225"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en-US" dirty="0"/>
              <a:t>Insert bullet content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D359901-06E6-4E1E-BC97-09B70A13D618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2702130" y="3532777"/>
            <a:ext cx="2743200" cy="401858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242888" indent="-211138">
              <a:buFont typeface="Arial" panose="020B0604020202020204" pitchFamily="34" charset="0"/>
              <a:buChar char="•"/>
              <a:defRPr sz="1800"/>
            </a:lvl2pPr>
            <a:lvl3pPr marL="528638" indent="-276225"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en-US" dirty="0"/>
              <a:t>Insert bullet content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9B93EC-5EC6-4EA8-8D04-E31777308E8B}"/>
              </a:ext>
            </a:extLst>
          </p:cNvPr>
          <p:cNvCxnSpPr>
            <a:cxnSpLocks/>
          </p:cNvCxnSpPr>
          <p:nvPr userDrawn="1"/>
        </p:nvCxnSpPr>
        <p:spPr>
          <a:xfrm flipH="1">
            <a:off x="6299047" y="3296162"/>
            <a:ext cx="27432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176F20-62A1-4AC0-883C-3E2425022A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542764" y="3296162"/>
            <a:ext cx="27432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F515DE-D450-49BD-B79E-A6D7E6AC677E}"/>
              </a:ext>
            </a:extLst>
          </p:cNvPr>
          <p:cNvCxnSpPr>
            <a:cxnSpLocks/>
          </p:cNvCxnSpPr>
          <p:nvPr userDrawn="1"/>
        </p:nvCxnSpPr>
        <p:spPr>
          <a:xfrm flipH="1">
            <a:off x="12702130" y="3296162"/>
            <a:ext cx="27432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A09A278-B343-4598-9C41-3EB5C1997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6702" y="292608"/>
            <a:ext cx="9037513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D32ED4B-44A7-4067-B3E6-6B0BC8AEF9A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22960" y="8475663"/>
            <a:ext cx="677832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C4ADAC-A71C-4041-A22C-CF397AFF83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427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Bur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EBCD5-F3B9-4D63-920F-C9F1558FD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98E6F1-FB6B-4E26-B810-E7FC6B5401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64725" y="0"/>
            <a:ext cx="639127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1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8946E-7637-4304-A317-3DB2F2F70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0949" y="0"/>
            <a:ext cx="6115051" cy="91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6A9F6-84EA-4F05-9E24-F3CA3B2D3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30275-A1EE-4998-B3FE-B23BD948C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BA7BB4-04C7-432E-8F47-E8CC90265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3816" y="1840671"/>
            <a:ext cx="6858000" cy="2834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86D49A64-995B-4F99-8ADC-A0ED5EFA1A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89816" y="1840671"/>
            <a:ext cx="6858000" cy="2834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5" name="Content Placeholder 9">
            <a:extLst>
              <a:ext uri="{FF2B5EF4-FFF2-40B4-BE49-F238E27FC236}">
                <a16:creationId xmlns:a16="http://schemas.microsoft.com/office/drawing/2014/main" id="{45A7BFC3-44EC-49E3-8523-D1C6776B81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3816" y="5115731"/>
            <a:ext cx="6858000" cy="2834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6" name="Content Placeholder 9">
            <a:extLst>
              <a:ext uri="{FF2B5EF4-FFF2-40B4-BE49-F238E27FC236}">
                <a16:creationId xmlns:a16="http://schemas.microsoft.com/office/drawing/2014/main" id="{71E9AF23-0E70-407E-B303-9B8FC53C99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82739" y="5115731"/>
            <a:ext cx="6858000" cy="2834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116209-2C88-411D-BE3B-1B61347BD7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C2575E-E1C2-6F49-A49E-DE8314CCBED2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4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2" userDrawn="1">
          <p15:clr>
            <a:srgbClr val="FBAE40"/>
          </p15:clr>
        </p15:guide>
        <p15:guide id="2" pos="9728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5016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orient="horz" pos="307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Connected do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1325F-6F39-42D1-A39F-0172F3ED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559" y="4085519"/>
            <a:ext cx="14089441" cy="505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B5A1E-0F64-4CCE-A986-7B6D21B2E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Ribb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2E4D3-BC29-4B89-984E-F26E11E45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1049" y="0"/>
            <a:ext cx="9124951" cy="91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88964C-91B1-436C-8775-060C3843CA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Rip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2DA98-5168-489B-BD27-62D0E4FCF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3351" y="1084725"/>
            <a:ext cx="7401958" cy="805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EF7F4-D864-4C22-919A-09743A9D20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Wav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856285-C576-9644-9658-CDC004412F87}"/>
              </a:ext>
            </a:extLst>
          </p:cNvPr>
          <p:cNvSpPr/>
          <p:nvPr/>
        </p:nvSpPr>
        <p:spPr bwMode="hidden">
          <a:xfrm>
            <a:off x="0" y="0"/>
            <a:ext cx="1625600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892F5-BF7B-49F6-A81C-78C435F033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4874" y="0"/>
            <a:ext cx="5191126" cy="91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D0273-C91D-4817-B0E0-8AC4B36EC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448" y="3626365"/>
            <a:ext cx="3885878" cy="2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>
            <a:extLst>
              <a:ext uri="{FF2B5EF4-FFF2-40B4-BE49-F238E27FC236}">
                <a16:creationId xmlns:a16="http://schemas.microsoft.com/office/drawing/2014/main" id="{F4964DAD-1588-4B43-BA28-7F5A258DD4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67" y="35661600"/>
            <a:ext cx="14899915" cy="1548518"/>
          </a:xfrm>
          <a:prstGeom prst="rect">
            <a:avLst/>
          </a:prstGeom>
        </p:spPr>
      </p:pic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AFBF8FC-C743-408A-A4A2-FF666B13F17E}"/>
              </a:ext>
            </a:extLst>
          </p:cNvPr>
          <p:cNvGrpSpPr/>
          <p:nvPr/>
        </p:nvGrpSpPr>
        <p:grpSpPr>
          <a:xfrm>
            <a:off x="16391113" y="228606"/>
            <a:ext cx="1643392" cy="8400847"/>
            <a:chOff x="16391113" y="228606"/>
            <a:chExt cx="1643392" cy="8400847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F62E36F9-6A84-431E-976E-12190619DE38}"/>
                </a:ext>
              </a:extLst>
            </p:cNvPr>
            <p:cNvGrpSpPr/>
            <p:nvPr/>
          </p:nvGrpSpPr>
          <p:grpSpPr>
            <a:xfrm>
              <a:off x="16391113" y="873529"/>
              <a:ext cx="1643390" cy="429597"/>
              <a:chOff x="6816359" y="258274"/>
              <a:chExt cx="2729212" cy="763782"/>
            </a:xfrm>
            <a:solidFill>
              <a:schemeClr val="tx1"/>
            </a:solidFill>
          </p:grpSpPr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BA44C3CE-BE56-4AAC-86A2-0F0A01082649}"/>
                  </a:ext>
                </a:extLst>
              </p:cNvPr>
              <p:cNvSpPr txBox="1"/>
              <p:nvPr/>
            </p:nvSpPr>
            <p:spPr>
              <a:xfrm>
                <a:off x="6911916" y="258274"/>
                <a:ext cx="2633655" cy="763782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Title Area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8ED47C83-A7FE-48BF-8D9C-2EED6DFFE84A}"/>
                  </a:ext>
                </a:extLst>
              </p:cNvPr>
              <p:cNvCxnSpPr/>
              <p:nvPr/>
            </p:nvCxnSpPr>
            <p:spPr>
              <a:xfrm>
                <a:off x="6816359" y="258274"/>
                <a:ext cx="0" cy="763782"/>
              </a:xfrm>
              <a:prstGeom prst="straightConnector1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0941E687-3FA2-4D02-B84A-4356222E51A2}"/>
                </a:ext>
              </a:extLst>
            </p:cNvPr>
            <p:cNvGrpSpPr/>
            <p:nvPr/>
          </p:nvGrpSpPr>
          <p:grpSpPr>
            <a:xfrm>
              <a:off x="16391113" y="7984708"/>
              <a:ext cx="1643392" cy="190760"/>
              <a:chOff x="6816359" y="6061558"/>
              <a:chExt cx="2729216" cy="211439"/>
            </a:xfrm>
            <a:solidFill>
              <a:schemeClr val="tx1"/>
            </a:solidFill>
          </p:grpSpPr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41542C8B-AF22-4FAB-9B84-1DA754ABA30D}"/>
                  </a:ext>
                </a:extLst>
              </p:cNvPr>
              <p:cNvSpPr txBox="1"/>
              <p:nvPr/>
            </p:nvSpPr>
            <p:spPr>
              <a:xfrm>
                <a:off x="6905715" y="6061558"/>
                <a:ext cx="2639860" cy="210510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Suggested Source Area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B9B0667C-0332-4944-8368-57ACE38F2294}"/>
                  </a:ext>
                </a:extLst>
              </p:cNvPr>
              <p:cNvCxnSpPr/>
              <p:nvPr/>
            </p:nvCxnSpPr>
            <p:spPr>
              <a:xfrm>
                <a:off x="6816359" y="6062487"/>
                <a:ext cx="0" cy="210510"/>
              </a:xfrm>
              <a:prstGeom prst="straightConnector1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E30F75F7-D118-4B53-88E8-2157693065F7}"/>
                </a:ext>
              </a:extLst>
            </p:cNvPr>
            <p:cNvGrpSpPr/>
            <p:nvPr/>
          </p:nvGrpSpPr>
          <p:grpSpPr>
            <a:xfrm>
              <a:off x="16391113" y="1680123"/>
              <a:ext cx="1643390" cy="6122307"/>
              <a:chOff x="6816359" y="258274"/>
              <a:chExt cx="2729212" cy="763782"/>
            </a:xfrm>
            <a:solidFill>
              <a:schemeClr val="tx1"/>
            </a:solidFill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478B5E85-1B8D-409C-8686-3F3FAE61E4B2}"/>
                  </a:ext>
                </a:extLst>
              </p:cNvPr>
              <p:cNvSpPr txBox="1"/>
              <p:nvPr/>
            </p:nvSpPr>
            <p:spPr>
              <a:xfrm>
                <a:off x="6911916" y="258274"/>
                <a:ext cx="2633655" cy="763782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Primary Content Area</a:t>
                </a:r>
              </a:p>
            </p:txBody>
          </p:sp>
          <p:cxnSp>
            <p:nvCxnSpPr>
              <p:cNvPr id="411" name="Straight Arrow Connector 410">
                <a:extLst>
                  <a:ext uri="{FF2B5EF4-FFF2-40B4-BE49-F238E27FC236}">
                    <a16:creationId xmlns:a16="http://schemas.microsoft.com/office/drawing/2014/main" id="{3F007CF6-7CA3-4488-AA4A-51DF3E44F29F}"/>
                  </a:ext>
                </a:extLst>
              </p:cNvPr>
              <p:cNvCxnSpPr/>
              <p:nvPr/>
            </p:nvCxnSpPr>
            <p:spPr>
              <a:xfrm>
                <a:off x="6816359" y="258274"/>
                <a:ext cx="0" cy="763782"/>
              </a:xfrm>
              <a:prstGeom prst="straightConnector1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1CF9A4BF-C5D3-4771-8318-EB39224ABFF9}"/>
                </a:ext>
              </a:extLst>
            </p:cNvPr>
            <p:cNvGrpSpPr/>
            <p:nvPr/>
          </p:nvGrpSpPr>
          <p:grpSpPr>
            <a:xfrm>
              <a:off x="16391113" y="228606"/>
              <a:ext cx="1643390" cy="644924"/>
              <a:chOff x="6816359" y="258274"/>
              <a:chExt cx="2729212" cy="763782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0CB5599-1DF3-4074-9A41-413EC5527F5A}"/>
                  </a:ext>
                </a:extLst>
              </p:cNvPr>
              <p:cNvSpPr txBox="1"/>
              <p:nvPr/>
            </p:nvSpPr>
            <p:spPr>
              <a:xfrm>
                <a:off x="6911916" y="258274"/>
                <a:ext cx="2633655" cy="763782"/>
              </a:xfrm>
              <a:prstGeom prst="rect">
                <a:avLst/>
              </a:prstGeom>
              <a:pattFill prst="ltUpDiag">
                <a:fgClr>
                  <a:schemeClr val="tx1">
                    <a:lumMod val="60000"/>
                    <a:lumOff val="40000"/>
                  </a:schemeClr>
                </a:fgClr>
                <a:bgClr>
                  <a:schemeClr val="tx1"/>
                </a:bgClr>
              </a:pattFill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Overflow Title Area</a:t>
                </a:r>
              </a:p>
            </p:txBody>
          </p: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68B2387C-6EAD-4CC5-B685-BD8E3DF0AE98}"/>
                  </a:ext>
                </a:extLst>
              </p:cNvPr>
              <p:cNvCxnSpPr/>
              <p:nvPr/>
            </p:nvCxnSpPr>
            <p:spPr>
              <a:xfrm>
                <a:off x="6816359" y="258274"/>
                <a:ext cx="0" cy="76378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D51AB5C-A71F-4713-BA98-9522E975A010}"/>
                </a:ext>
              </a:extLst>
            </p:cNvPr>
            <p:cNvGrpSpPr/>
            <p:nvPr/>
          </p:nvGrpSpPr>
          <p:grpSpPr>
            <a:xfrm>
              <a:off x="16391113" y="8286995"/>
              <a:ext cx="1643392" cy="342458"/>
              <a:chOff x="6816359" y="6061558"/>
              <a:chExt cx="2729216" cy="211439"/>
            </a:xfrm>
            <a:solidFill>
              <a:schemeClr val="tx1"/>
            </a:solidFill>
          </p:grpSpPr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29CA122-BE8F-4716-88BF-A444EAC5D4D2}"/>
                  </a:ext>
                </a:extLst>
              </p:cNvPr>
              <p:cNvSpPr txBox="1"/>
              <p:nvPr/>
            </p:nvSpPr>
            <p:spPr>
              <a:xfrm>
                <a:off x="6905715" y="6061558"/>
                <a:ext cx="2639860" cy="210510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Logo and Page Number</a:t>
                </a:r>
              </a:p>
            </p:txBody>
          </p: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FE87EB25-B309-4603-A1FA-07097B8B737E}"/>
                  </a:ext>
                </a:extLst>
              </p:cNvPr>
              <p:cNvCxnSpPr/>
              <p:nvPr/>
            </p:nvCxnSpPr>
            <p:spPr>
              <a:xfrm>
                <a:off x="6816359" y="6062487"/>
                <a:ext cx="0" cy="210510"/>
              </a:xfrm>
              <a:prstGeom prst="straightConnector1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7633B5-4455-40FC-BED3-E87E5D37D86C}"/>
              </a:ext>
            </a:extLst>
          </p:cNvPr>
          <p:cNvGrpSpPr/>
          <p:nvPr userDrawn="1"/>
        </p:nvGrpSpPr>
        <p:grpSpPr>
          <a:xfrm>
            <a:off x="-72174" y="0"/>
            <a:ext cx="16405748" cy="9384632"/>
            <a:chOff x="-72174" y="-204544"/>
            <a:chExt cx="16405748" cy="9585835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DF9C94DC-D1F0-464B-AE9B-9FB2FFF0426B}"/>
                </a:ext>
              </a:extLst>
            </p:cNvPr>
            <p:cNvGrpSpPr/>
            <p:nvPr/>
          </p:nvGrpSpPr>
          <p:grpSpPr>
            <a:xfrm>
              <a:off x="828675" y="1896965"/>
              <a:ext cx="14615656" cy="6087743"/>
              <a:chOff x="525688" y="965357"/>
              <a:chExt cx="11154401" cy="5631831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7FD3E0D4-26D8-477C-81E9-E05DCFFA82FA}"/>
                  </a:ext>
                </a:extLst>
              </p:cNvPr>
              <p:cNvSpPr/>
              <p:nvPr/>
            </p:nvSpPr>
            <p:spPr>
              <a:xfrm>
                <a:off x="525688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CBD9651-3189-42AA-8984-0AFB159FC0EA}"/>
                  </a:ext>
                </a:extLst>
              </p:cNvPr>
              <p:cNvSpPr/>
              <p:nvPr/>
            </p:nvSpPr>
            <p:spPr>
              <a:xfrm>
                <a:off x="1473222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81988AB6-21B7-481C-B595-3F780F3E9F53}"/>
                  </a:ext>
                </a:extLst>
              </p:cNvPr>
              <p:cNvSpPr/>
              <p:nvPr/>
            </p:nvSpPr>
            <p:spPr>
              <a:xfrm>
                <a:off x="2420757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39DDE36E-32F7-460B-988A-D31B6132E9EA}"/>
                  </a:ext>
                </a:extLst>
              </p:cNvPr>
              <p:cNvSpPr/>
              <p:nvPr/>
            </p:nvSpPr>
            <p:spPr>
              <a:xfrm>
                <a:off x="3368291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BCC17DCC-9754-4816-92B3-394667032CCC}"/>
                  </a:ext>
                </a:extLst>
              </p:cNvPr>
              <p:cNvSpPr/>
              <p:nvPr/>
            </p:nvSpPr>
            <p:spPr>
              <a:xfrm>
                <a:off x="4315825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D045F482-E486-40BB-85AA-BC1630007687}"/>
                  </a:ext>
                </a:extLst>
              </p:cNvPr>
              <p:cNvSpPr/>
              <p:nvPr/>
            </p:nvSpPr>
            <p:spPr>
              <a:xfrm>
                <a:off x="5263360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C3D47B6C-50AB-4DF6-82D4-3F908585B00B}"/>
                  </a:ext>
                </a:extLst>
              </p:cNvPr>
              <p:cNvSpPr/>
              <p:nvPr/>
            </p:nvSpPr>
            <p:spPr>
              <a:xfrm>
                <a:off x="6210894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3AFBA864-8FFF-42CD-A936-205BA937C58D}"/>
                  </a:ext>
                </a:extLst>
              </p:cNvPr>
              <p:cNvSpPr/>
              <p:nvPr/>
            </p:nvSpPr>
            <p:spPr>
              <a:xfrm>
                <a:off x="7158428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0AB6FC89-52E3-4FFB-851C-85FD7C051FC5}"/>
                  </a:ext>
                </a:extLst>
              </p:cNvPr>
              <p:cNvSpPr/>
              <p:nvPr/>
            </p:nvSpPr>
            <p:spPr>
              <a:xfrm>
                <a:off x="8105963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4B81C939-A67F-4DB1-9EE3-E7C9CABCE2AF}"/>
                  </a:ext>
                </a:extLst>
              </p:cNvPr>
              <p:cNvSpPr/>
              <p:nvPr/>
            </p:nvSpPr>
            <p:spPr>
              <a:xfrm>
                <a:off x="9053497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C30533AE-D93F-4433-8561-D884886B8CD9}"/>
                  </a:ext>
                </a:extLst>
              </p:cNvPr>
              <p:cNvSpPr/>
              <p:nvPr/>
            </p:nvSpPr>
            <p:spPr>
              <a:xfrm>
                <a:off x="10001031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86F057C-C303-4E97-9FC5-784D6C988AB7}"/>
                  </a:ext>
                </a:extLst>
              </p:cNvPr>
              <p:cNvSpPr/>
              <p:nvPr/>
            </p:nvSpPr>
            <p:spPr>
              <a:xfrm>
                <a:off x="10948569" y="965357"/>
                <a:ext cx="731520" cy="563183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BE1F475C-39D6-41D2-8394-979F1F674C74}"/>
                </a:ext>
              </a:extLst>
            </p:cNvPr>
            <p:cNvSpPr/>
            <p:nvPr/>
          </p:nvSpPr>
          <p:spPr>
            <a:xfrm>
              <a:off x="-72174" y="-204544"/>
              <a:ext cx="16405748" cy="9585835"/>
            </a:xfrm>
            <a:custGeom>
              <a:avLst/>
              <a:gdLst>
                <a:gd name="connsiteX0" fmla="*/ 873749 w 16262974"/>
                <a:gd name="connsiteY0" fmla="*/ 8282620 h 9144001"/>
                <a:gd name="connsiteX1" fmla="*/ 873749 w 16262974"/>
                <a:gd name="connsiteY1" fmla="*/ 8629453 h 9144001"/>
                <a:gd name="connsiteX2" fmla="*/ 15403174 w 16262974"/>
                <a:gd name="connsiteY2" fmla="*/ 8629453 h 9144001"/>
                <a:gd name="connsiteX3" fmla="*/ 15403174 w 16262974"/>
                <a:gd name="connsiteY3" fmla="*/ 8282620 h 9144001"/>
                <a:gd name="connsiteX4" fmla="*/ 873749 w 16262974"/>
                <a:gd name="connsiteY4" fmla="*/ 7977467 h 9144001"/>
                <a:gd name="connsiteX5" fmla="*/ 873749 w 16262974"/>
                <a:gd name="connsiteY5" fmla="*/ 8175468 h 9144001"/>
                <a:gd name="connsiteX6" fmla="*/ 15403174 w 16262974"/>
                <a:gd name="connsiteY6" fmla="*/ 8175468 h 9144001"/>
                <a:gd name="connsiteX7" fmla="*/ 15403174 w 16262974"/>
                <a:gd name="connsiteY7" fmla="*/ 7977467 h 9144001"/>
                <a:gd name="connsiteX8" fmla="*/ 873749 w 16262974"/>
                <a:gd name="connsiteY8" fmla="*/ 2029442 h 9144001"/>
                <a:gd name="connsiteX9" fmla="*/ 873749 w 16262974"/>
                <a:gd name="connsiteY9" fmla="*/ 7812272 h 9144001"/>
                <a:gd name="connsiteX10" fmla="*/ 15403174 w 16262974"/>
                <a:gd name="connsiteY10" fmla="*/ 7812272 h 9144001"/>
                <a:gd name="connsiteX11" fmla="*/ 15403174 w 16262974"/>
                <a:gd name="connsiteY11" fmla="*/ 2029442 h 9144001"/>
                <a:gd name="connsiteX12" fmla="*/ 873749 w 16262974"/>
                <a:gd name="connsiteY12" fmla="*/ 873529 h 9144001"/>
                <a:gd name="connsiteX13" fmla="*/ 873749 w 16262974"/>
                <a:gd name="connsiteY13" fmla="*/ 1303127 h 9144001"/>
                <a:gd name="connsiteX14" fmla="*/ 15403174 w 16262974"/>
                <a:gd name="connsiteY14" fmla="*/ 1303127 h 9144001"/>
                <a:gd name="connsiteX15" fmla="*/ 15403174 w 16262974"/>
                <a:gd name="connsiteY15" fmla="*/ 873529 h 9144001"/>
                <a:gd name="connsiteX16" fmla="*/ 0 w 16262974"/>
                <a:gd name="connsiteY16" fmla="*/ 0 h 9144001"/>
                <a:gd name="connsiteX17" fmla="*/ 4154 w 16262974"/>
                <a:gd name="connsiteY17" fmla="*/ 0 h 9144001"/>
                <a:gd name="connsiteX18" fmla="*/ 873749 w 16262974"/>
                <a:gd name="connsiteY18" fmla="*/ 0 h 9144001"/>
                <a:gd name="connsiteX19" fmla="*/ 16262974 w 16262974"/>
                <a:gd name="connsiteY19" fmla="*/ 0 h 9144001"/>
                <a:gd name="connsiteX20" fmla="*/ 16262974 w 16262974"/>
                <a:gd name="connsiteY20" fmla="*/ 873529 h 9144001"/>
                <a:gd name="connsiteX21" fmla="*/ 16262887 w 16262974"/>
                <a:gd name="connsiteY21" fmla="*/ 873529 h 9144001"/>
                <a:gd name="connsiteX22" fmla="*/ 16262887 w 16262974"/>
                <a:gd name="connsiteY22" fmla="*/ 1303127 h 9144001"/>
                <a:gd name="connsiteX23" fmla="*/ 16262887 w 16262974"/>
                <a:gd name="connsiteY23" fmla="*/ 2029442 h 9144001"/>
                <a:gd name="connsiteX24" fmla="*/ 16262887 w 16262974"/>
                <a:gd name="connsiteY24" fmla="*/ 9142976 h 9144001"/>
                <a:gd name="connsiteX25" fmla="*/ 16260855 w 16262974"/>
                <a:gd name="connsiteY25" fmla="*/ 9142976 h 9144001"/>
                <a:gd name="connsiteX26" fmla="*/ 16260855 w 16262974"/>
                <a:gd name="connsiteY26" fmla="*/ 9144001 h 9144001"/>
                <a:gd name="connsiteX27" fmla="*/ 2036 w 16262974"/>
                <a:gd name="connsiteY27" fmla="*/ 9144001 h 9144001"/>
                <a:gd name="connsiteX28" fmla="*/ 2036 w 16262974"/>
                <a:gd name="connsiteY28" fmla="*/ 9142976 h 9144001"/>
                <a:gd name="connsiteX29" fmla="*/ 0 w 16262974"/>
                <a:gd name="connsiteY29" fmla="*/ 9142976 h 9144001"/>
                <a:gd name="connsiteX30" fmla="*/ 0 w 16262974"/>
                <a:gd name="connsiteY30" fmla="*/ 2029442 h 9144001"/>
                <a:gd name="connsiteX31" fmla="*/ 0 w 16262974"/>
                <a:gd name="connsiteY31" fmla="*/ 1303127 h 914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62974" h="9144001">
                  <a:moveTo>
                    <a:pt x="873749" y="8282620"/>
                  </a:moveTo>
                  <a:lnTo>
                    <a:pt x="873749" y="8629453"/>
                  </a:lnTo>
                  <a:lnTo>
                    <a:pt x="15403174" y="8629453"/>
                  </a:lnTo>
                  <a:lnTo>
                    <a:pt x="15403174" y="8282620"/>
                  </a:lnTo>
                  <a:close/>
                  <a:moveTo>
                    <a:pt x="873749" y="7977467"/>
                  </a:moveTo>
                  <a:lnTo>
                    <a:pt x="873749" y="8175468"/>
                  </a:lnTo>
                  <a:lnTo>
                    <a:pt x="15403174" y="8175468"/>
                  </a:lnTo>
                  <a:lnTo>
                    <a:pt x="15403174" y="7977467"/>
                  </a:lnTo>
                  <a:close/>
                  <a:moveTo>
                    <a:pt x="873749" y="2029442"/>
                  </a:moveTo>
                  <a:lnTo>
                    <a:pt x="873749" y="7812272"/>
                  </a:lnTo>
                  <a:lnTo>
                    <a:pt x="15403174" y="7812272"/>
                  </a:lnTo>
                  <a:lnTo>
                    <a:pt x="15403174" y="2029442"/>
                  </a:lnTo>
                  <a:close/>
                  <a:moveTo>
                    <a:pt x="873749" y="873529"/>
                  </a:moveTo>
                  <a:lnTo>
                    <a:pt x="873749" y="1303127"/>
                  </a:lnTo>
                  <a:lnTo>
                    <a:pt x="15403174" y="1303127"/>
                  </a:lnTo>
                  <a:lnTo>
                    <a:pt x="15403174" y="873529"/>
                  </a:lnTo>
                  <a:close/>
                  <a:moveTo>
                    <a:pt x="0" y="0"/>
                  </a:moveTo>
                  <a:lnTo>
                    <a:pt x="4154" y="0"/>
                  </a:lnTo>
                  <a:lnTo>
                    <a:pt x="873749" y="0"/>
                  </a:lnTo>
                  <a:lnTo>
                    <a:pt x="16262974" y="0"/>
                  </a:lnTo>
                  <a:lnTo>
                    <a:pt x="16262974" y="873529"/>
                  </a:lnTo>
                  <a:lnTo>
                    <a:pt x="16262887" y="873529"/>
                  </a:lnTo>
                  <a:lnTo>
                    <a:pt x="16262887" y="1303127"/>
                  </a:lnTo>
                  <a:lnTo>
                    <a:pt x="16262887" y="2029442"/>
                  </a:lnTo>
                  <a:lnTo>
                    <a:pt x="16262887" y="9142976"/>
                  </a:lnTo>
                  <a:lnTo>
                    <a:pt x="16260855" y="9142976"/>
                  </a:lnTo>
                  <a:lnTo>
                    <a:pt x="16260855" y="9144001"/>
                  </a:lnTo>
                  <a:lnTo>
                    <a:pt x="2036" y="9144001"/>
                  </a:lnTo>
                  <a:lnTo>
                    <a:pt x="2036" y="9142976"/>
                  </a:lnTo>
                  <a:lnTo>
                    <a:pt x="0" y="9142976"/>
                  </a:lnTo>
                  <a:lnTo>
                    <a:pt x="0" y="2029442"/>
                  </a:lnTo>
                  <a:lnTo>
                    <a:pt x="0" y="1303127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EA1E562-C5D0-4A51-BBA7-18FBA5EDD0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2199323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0B2B38F-890F-4163-8187-A7B733720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2565046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A07E41F-1906-4367-9DF7-80695246E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2930769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15329FE-F984-487C-9DD1-4437558AF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3296492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74D95F7-0ED5-43F1-977F-CD2965366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3662215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B36F74A-71D9-43A9-83A1-96251A2B6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4027938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54EE8CE-1555-4332-B731-22E6817F7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4393661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D553563E-CC65-4935-BF1A-F66423DA1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4759384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DD97AD5-8B38-4F46-98BA-DAD1426DE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5125107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05366224-C365-4589-A5AA-BE9FC038C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5490830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68F73AF-FA4C-47BF-8F12-9BF3E8F7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5856553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3EAFD19-9642-4D10-BF1D-1B015E2AB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6222276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BA232E8-9057-47FB-B30C-5072A1127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6587999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EA84214-E43C-4F53-9557-CA9471D47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6953722"/>
              <a:ext cx="14538470" cy="0"/>
            </a:xfrm>
            <a:prstGeom prst="line">
              <a:avLst/>
            </a:prstGeom>
            <a:ln w="6350">
              <a:solidFill>
                <a:srgbClr val="C0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22C9B5D-1F37-402A-B9DB-CF41787CB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39" y="7316370"/>
              <a:ext cx="145384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DFFB087-955D-450D-AC13-0D338C9361C9}"/>
                </a:ext>
              </a:extLst>
            </p:cNvPr>
            <p:cNvSpPr/>
            <p:nvPr/>
          </p:nvSpPr>
          <p:spPr>
            <a:xfrm>
              <a:off x="7503138" y="1901926"/>
              <a:ext cx="1256803" cy="6049427"/>
            </a:xfrm>
            <a:prstGeom prst="rect">
              <a:avLst/>
            </a:prstGeom>
            <a:solidFill>
              <a:schemeClr val="bg1">
                <a:alpha val="21000"/>
              </a:schemeClr>
            </a:solidFill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96243A50-302E-498E-8987-74059F6AF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292608"/>
            <a:ext cx="14630400" cy="12029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705807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C14D5-E8AB-4C0B-8933-1DF12FE9D3E1}"/>
              </a:ext>
            </a:extLst>
          </p:cNvPr>
          <p:cNvSpPr txBox="1"/>
          <p:nvPr userDrawn="1"/>
        </p:nvSpPr>
        <p:spPr>
          <a:xfrm>
            <a:off x="1031133" y="1878955"/>
            <a:ext cx="118580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</a:rPr>
              <a:t>END OF TEMPLATE</a:t>
            </a:r>
          </a:p>
          <a:p>
            <a:pPr algn="l"/>
            <a:endParaRPr lang="en-US" sz="4000" b="0" dirty="0">
              <a:solidFill>
                <a:schemeClr val="tx1"/>
              </a:solidFill>
            </a:endParaRPr>
          </a:p>
          <a:p>
            <a:pPr algn="l"/>
            <a:r>
              <a:rPr lang="en-US" sz="8800" b="1" dirty="0">
                <a:solidFill>
                  <a:schemeClr val="tx1"/>
                </a:solidFill>
              </a:rPr>
              <a:t>Do not use any master slide that exists after this one</a:t>
            </a:r>
          </a:p>
        </p:txBody>
      </p:sp>
    </p:spTree>
    <p:extLst>
      <p:ext uri="{BB962C8B-B14F-4D97-AF65-F5344CB8AC3E}">
        <p14:creationId xmlns:p14="http://schemas.microsoft.com/office/powerpoint/2010/main" val="4049352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7428" y="8467232"/>
            <a:ext cx="1008214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214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3EC49-0EBF-934E-91BA-79B6AD475FFE}"/>
              </a:ext>
            </a:extLst>
          </p:cNvPr>
          <p:cNvSpPr/>
          <p:nvPr userDrawn="1"/>
        </p:nvSpPr>
        <p:spPr bwMode="hidden">
          <a:xfrm>
            <a:off x="10758102" y="1838972"/>
            <a:ext cx="5497898" cy="6123928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B1029-3D65-B84A-A254-5217144DBA58}"/>
              </a:ext>
            </a:extLst>
          </p:cNvPr>
          <p:cNvSpPr/>
          <p:nvPr userDrawn="1"/>
        </p:nvSpPr>
        <p:spPr bwMode="hidden">
          <a:xfrm>
            <a:off x="5794216" y="1838972"/>
            <a:ext cx="4683097" cy="6123928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A3504-A3CC-4CD3-A78A-2E2FE2301C4F}"/>
              </a:ext>
            </a:extLst>
          </p:cNvPr>
          <p:cNvSpPr/>
          <p:nvPr userDrawn="1"/>
        </p:nvSpPr>
        <p:spPr bwMode="hidden">
          <a:xfrm>
            <a:off x="817268" y="1838972"/>
            <a:ext cx="4683097" cy="6123928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71C5043-2C77-4B15-9C54-2B1AAC2FAD26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1919350" y="2675765"/>
            <a:ext cx="2478933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size and align it to this box. Delete this box when done.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17AE2-412E-4C0D-8FE0-27D6CB516AE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13816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90" name="Text Placeholder 16">
            <a:extLst>
              <a:ext uri="{FF2B5EF4-FFF2-40B4-BE49-F238E27FC236}">
                <a16:creationId xmlns:a16="http://schemas.microsoft.com/office/drawing/2014/main" id="{BE9FDF36-69C2-4879-A893-6E3AFADCEC61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62643" y="5116638"/>
            <a:ext cx="399234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1" name="Text Placeholder 16">
            <a:extLst>
              <a:ext uri="{FF2B5EF4-FFF2-40B4-BE49-F238E27FC236}">
                <a16:creationId xmlns:a16="http://schemas.microsoft.com/office/drawing/2014/main" id="{B39C7FA8-67BB-43DD-A186-FE2AD20BA36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62643" y="6032921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92" name="Picture Placeholder 2">
            <a:extLst>
              <a:ext uri="{FF2B5EF4-FFF2-40B4-BE49-F238E27FC236}">
                <a16:creationId xmlns:a16="http://schemas.microsoft.com/office/drawing/2014/main" id="{CE2D3244-6442-497C-889F-C2074497DB03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>
            <a:off x="6894784" y="2675765"/>
            <a:ext cx="2478933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size and align it to this box. Delete this box when done.</a:t>
            </a:r>
          </a:p>
        </p:txBody>
      </p:sp>
      <p:sp>
        <p:nvSpPr>
          <p:cNvPr id="93" name="Text Placeholder 16">
            <a:extLst>
              <a:ext uri="{FF2B5EF4-FFF2-40B4-BE49-F238E27FC236}">
                <a16:creationId xmlns:a16="http://schemas.microsoft.com/office/drawing/2014/main" id="{78D54533-2D20-477B-A683-600BFABC771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38077" y="5116638"/>
            <a:ext cx="399234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4" name="Text Placeholder 16">
            <a:extLst>
              <a:ext uri="{FF2B5EF4-FFF2-40B4-BE49-F238E27FC236}">
                <a16:creationId xmlns:a16="http://schemas.microsoft.com/office/drawing/2014/main" id="{3FEDBCA1-F258-4916-9CCF-85801547E6A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138077" y="6032920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9DF7780E-0D6C-489E-99E9-33FCE705DBBA}"/>
              </a:ext>
            </a:extLst>
          </p:cNvPr>
          <p:cNvSpPr>
            <a:spLocks noGrp="1"/>
          </p:cNvSpPr>
          <p:nvPr userDrawn="1">
            <p:ph type="pic" sz="quarter" idx="25" hasCustomPrompt="1"/>
          </p:nvPr>
        </p:nvSpPr>
        <p:spPr>
          <a:xfrm>
            <a:off x="11863201" y="2572919"/>
            <a:ext cx="2478933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size and align it to this box. Delete this box when done.</a:t>
            </a:r>
          </a:p>
        </p:txBody>
      </p:sp>
      <p:sp>
        <p:nvSpPr>
          <p:cNvPr id="96" name="Text Placeholder 16">
            <a:extLst>
              <a:ext uri="{FF2B5EF4-FFF2-40B4-BE49-F238E27FC236}">
                <a16:creationId xmlns:a16="http://schemas.microsoft.com/office/drawing/2014/main" id="{886B26B5-A801-4D68-BC47-DC1257EA6348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106494" y="5116638"/>
            <a:ext cx="399234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7" name="Text Placeholder 16">
            <a:extLst>
              <a:ext uri="{FF2B5EF4-FFF2-40B4-BE49-F238E27FC236}">
                <a16:creationId xmlns:a16="http://schemas.microsoft.com/office/drawing/2014/main" id="{CB55DF53-8257-4AB2-A05E-9EA51E0AA690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106494" y="6032920"/>
            <a:ext cx="399234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2C3F492-CBF3-4747-9DA1-8072E2687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E8970CE-1356-3E49-8ECE-879265F33BC0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4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2" userDrawn="1">
          <p15:clr>
            <a:srgbClr val="FBAE40"/>
          </p15:clr>
        </p15:guide>
        <p15:guide id="2" pos="9728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5016" userDrawn="1">
          <p15:clr>
            <a:srgbClr val="FBAE40"/>
          </p15:clr>
        </p15:guide>
        <p15:guide id="6" orient="horz" pos="3072" userDrawn="1">
          <p15:clr>
            <a:srgbClr val="FBAE40"/>
          </p15:clr>
        </p15:guide>
        <p15:guide id="7" pos="5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137BEE-B921-A945-80E6-C38B95E92354}"/>
              </a:ext>
            </a:extLst>
          </p:cNvPr>
          <p:cNvSpPr/>
          <p:nvPr userDrawn="1"/>
        </p:nvSpPr>
        <p:spPr bwMode="white">
          <a:xfrm>
            <a:off x="11994606" y="1828800"/>
            <a:ext cx="4261394" cy="61341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BE990-CD1D-304C-A878-01462CB32A74}"/>
              </a:ext>
            </a:extLst>
          </p:cNvPr>
          <p:cNvSpPr/>
          <p:nvPr userDrawn="1"/>
        </p:nvSpPr>
        <p:spPr bwMode="white">
          <a:xfrm>
            <a:off x="8284754" y="1828800"/>
            <a:ext cx="3445240" cy="61341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273FC-712D-7341-852B-1F9A92698452}"/>
              </a:ext>
            </a:extLst>
          </p:cNvPr>
          <p:cNvSpPr/>
          <p:nvPr userDrawn="1"/>
        </p:nvSpPr>
        <p:spPr bwMode="white">
          <a:xfrm>
            <a:off x="4535714" y="1828800"/>
            <a:ext cx="3445240" cy="61341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F1EED4-9C02-4A24-A994-AD388A2977C2}"/>
              </a:ext>
            </a:extLst>
          </p:cNvPr>
          <p:cNvSpPr/>
          <p:nvPr userDrawn="1"/>
        </p:nvSpPr>
        <p:spPr bwMode="white">
          <a:xfrm>
            <a:off x="812800" y="1828800"/>
            <a:ext cx="3445240" cy="61341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45A0-DE19-41AA-9EA2-68795CBC79E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13816" y="292608"/>
            <a:ext cx="14630400" cy="1202916"/>
          </a:xfrm>
        </p:spPr>
        <p:txBody>
          <a:bodyPr/>
          <a:lstStyle/>
          <a:p>
            <a:r>
              <a:rPr lang="en-US" dirty="0"/>
              <a:t>Click to edit your title</a:t>
            </a:r>
          </a:p>
        </p:txBody>
      </p:sp>
      <p:sp>
        <p:nvSpPr>
          <p:cNvPr id="99" name="Picture Placeholder 2">
            <a:extLst>
              <a:ext uri="{FF2B5EF4-FFF2-40B4-BE49-F238E27FC236}">
                <a16:creationId xmlns:a16="http://schemas.microsoft.com/office/drawing/2014/main" id="{85169FAB-F40D-458D-BC33-342F5FA0A762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1637153" y="2648056"/>
            <a:ext cx="1796534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use this box to help align it. Delete this box when done.</a:t>
            </a:r>
          </a:p>
        </p:txBody>
      </p:sp>
      <p:sp>
        <p:nvSpPr>
          <p:cNvPr id="100" name="Text Placeholder 16">
            <a:extLst>
              <a:ext uri="{FF2B5EF4-FFF2-40B4-BE49-F238E27FC236}">
                <a16:creationId xmlns:a16="http://schemas.microsoft.com/office/drawing/2014/main" id="{5A7BA6A7-7413-4691-9BCE-7270805F8EB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088752" y="5088929"/>
            <a:ext cx="289333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1" name="Text Placeholder 16">
            <a:extLst>
              <a:ext uri="{FF2B5EF4-FFF2-40B4-BE49-F238E27FC236}">
                <a16:creationId xmlns:a16="http://schemas.microsoft.com/office/drawing/2014/main" id="{03664417-C953-422F-8447-3E2931045DC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88752" y="6005212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2" name="Picture Placeholder 2">
            <a:extLst>
              <a:ext uri="{FF2B5EF4-FFF2-40B4-BE49-F238E27FC236}">
                <a16:creationId xmlns:a16="http://schemas.microsoft.com/office/drawing/2014/main" id="{EE06F97E-AECF-46C6-8C72-D8614FF8B8A2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>
            <a:off x="5365539" y="2648056"/>
            <a:ext cx="1796534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use this box to help align it. Delete this box when done.</a:t>
            </a:r>
          </a:p>
        </p:txBody>
      </p:sp>
      <p:sp>
        <p:nvSpPr>
          <p:cNvPr id="103" name="Text Placeholder 16">
            <a:extLst>
              <a:ext uri="{FF2B5EF4-FFF2-40B4-BE49-F238E27FC236}">
                <a16:creationId xmlns:a16="http://schemas.microsoft.com/office/drawing/2014/main" id="{66BE1E77-0A9F-49A8-B7B3-9B807B658E2B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817138" y="5088929"/>
            <a:ext cx="289333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4" name="Text Placeholder 16">
            <a:extLst>
              <a:ext uri="{FF2B5EF4-FFF2-40B4-BE49-F238E27FC236}">
                <a16:creationId xmlns:a16="http://schemas.microsoft.com/office/drawing/2014/main" id="{E0CF0EE8-1C57-449B-A7AD-F5EAEAF6C03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17138" y="6005212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5" name="Picture Placeholder 2">
            <a:extLst>
              <a:ext uri="{FF2B5EF4-FFF2-40B4-BE49-F238E27FC236}">
                <a16:creationId xmlns:a16="http://schemas.microsoft.com/office/drawing/2014/main" id="{43AE853D-A5F4-4D54-A18E-7D0A184EF5C2}"/>
              </a:ext>
            </a:extLst>
          </p:cNvPr>
          <p:cNvSpPr>
            <a:spLocks noGrp="1"/>
          </p:cNvSpPr>
          <p:nvPr userDrawn="1">
            <p:ph type="pic" sz="quarter" idx="25" hasCustomPrompt="1"/>
          </p:nvPr>
        </p:nvSpPr>
        <p:spPr>
          <a:xfrm>
            <a:off x="9093926" y="2648056"/>
            <a:ext cx="1796534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use this box to help align it. Delete this box when done.</a:t>
            </a:r>
          </a:p>
        </p:txBody>
      </p:sp>
      <p:sp>
        <p:nvSpPr>
          <p:cNvPr id="106" name="Text Placeholder 16">
            <a:extLst>
              <a:ext uri="{FF2B5EF4-FFF2-40B4-BE49-F238E27FC236}">
                <a16:creationId xmlns:a16="http://schemas.microsoft.com/office/drawing/2014/main" id="{B357F2CF-DACC-49FE-B1A9-1957C3FF4F23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45525" y="5088929"/>
            <a:ext cx="289333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7" name="Text Placeholder 16">
            <a:extLst>
              <a:ext uri="{FF2B5EF4-FFF2-40B4-BE49-F238E27FC236}">
                <a16:creationId xmlns:a16="http://schemas.microsoft.com/office/drawing/2014/main" id="{74DA2522-CBA4-4840-B47C-35F7ED830E9A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545525" y="6005212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sp>
        <p:nvSpPr>
          <p:cNvPr id="108" name="Picture Placeholder 2">
            <a:extLst>
              <a:ext uri="{FF2B5EF4-FFF2-40B4-BE49-F238E27FC236}">
                <a16:creationId xmlns:a16="http://schemas.microsoft.com/office/drawing/2014/main" id="{6FE0039E-3D28-4402-9344-60BE08AF1697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12780151" y="2648056"/>
            <a:ext cx="1796534" cy="1796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and paste an icon onto this slide and use this box to help align it. Delete this box when done.</a:t>
            </a:r>
          </a:p>
        </p:txBody>
      </p:sp>
      <p:sp>
        <p:nvSpPr>
          <p:cNvPr id="109" name="Text Placeholder 16">
            <a:extLst>
              <a:ext uri="{FF2B5EF4-FFF2-40B4-BE49-F238E27FC236}">
                <a16:creationId xmlns:a16="http://schemas.microsoft.com/office/drawing/2014/main" id="{50637BA2-3E16-47E1-BECC-085330E93B07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2231750" y="5088929"/>
            <a:ext cx="2893337" cy="704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7F53B2DA-D14F-45BF-8D45-3FEF61013FCE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2231750" y="6005212"/>
            <a:ext cx="2893337" cy="1367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812652" indent="0" algn="ctr">
              <a:buNone/>
              <a:defRPr sz="2800" b="1">
                <a:solidFill>
                  <a:schemeClr val="bg2"/>
                </a:solidFill>
              </a:defRPr>
            </a:lvl2pPr>
            <a:lvl3pPr marL="1625301" indent="0" algn="ctr">
              <a:buNone/>
              <a:defRPr sz="2800" b="1">
                <a:solidFill>
                  <a:schemeClr val="bg2"/>
                </a:solidFill>
              </a:defRPr>
            </a:lvl3pPr>
            <a:lvl4pPr marL="2437951" indent="0" algn="ctr">
              <a:buNone/>
              <a:defRPr sz="2800" b="1">
                <a:solidFill>
                  <a:schemeClr val="bg2"/>
                </a:solidFill>
              </a:defRPr>
            </a:lvl4pPr>
            <a:lvl5pPr marL="3250601" indent="0" algn="ctr">
              <a:buNone/>
              <a:defRPr sz="28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body</a:t>
            </a:r>
          </a:p>
          <a:p>
            <a:pPr lvl="0"/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0181245-24A2-4E6A-A250-6F1DC11967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2AE05A0F-7106-A54D-86C6-8DB1EDCD2020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91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" userDrawn="1">
          <p15:clr>
            <a:srgbClr val="FBAE40"/>
          </p15:clr>
        </p15:guide>
        <p15:guide id="2" pos="512" userDrawn="1">
          <p15:clr>
            <a:srgbClr val="FBAE40"/>
          </p15:clr>
        </p15:guide>
        <p15:guide id="3" pos="972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5016" userDrawn="1">
          <p15:clr>
            <a:srgbClr val="FBAE40"/>
          </p15:clr>
        </p15:guide>
        <p15:guide id="6" pos="5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3B6DBF-FBE9-8A4A-BC45-1565F00F0BED}"/>
              </a:ext>
            </a:extLst>
          </p:cNvPr>
          <p:cNvSpPr/>
          <p:nvPr/>
        </p:nvSpPr>
        <p:spPr bwMode="ltGray">
          <a:xfrm>
            <a:off x="0" y="0"/>
            <a:ext cx="6289950" cy="9144000"/>
          </a:xfrm>
          <a:prstGeom prst="rect">
            <a:avLst/>
          </a:prstGeom>
          <a:gradFill>
            <a:gsLst>
              <a:gs pos="50000">
                <a:schemeClr val="accent2">
                  <a:lumMod val="80000"/>
                </a:schemeClr>
              </a:gs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4B8CEB6-B346-458A-9FC4-405E1474F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627" t="7660" r="-9878" b="7660"/>
          <a:stretch/>
        </p:blipFill>
        <p:spPr>
          <a:xfrm>
            <a:off x="-6515" y="0"/>
            <a:ext cx="6289950" cy="9144000"/>
          </a:xfrm>
          <a:prstGeom prst="rect">
            <a:avLst/>
          </a:prstGeom>
        </p:spPr>
      </p:pic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6A34ADA-95E5-814B-B018-B917A33880BB}"/>
              </a:ext>
            </a:extLst>
          </p:cNvPr>
          <p:cNvSpPr txBox="1">
            <a:spLocks/>
          </p:cNvSpPr>
          <p:nvPr/>
        </p:nvSpPr>
        <p:spPr>
          <a:xfrm>
            <a:off x="531453" y="83070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79644521-9887-FD40-AFB8-80C2999F7C6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02122" y="919391"/>
            <a:ext cx="2953082" cy="89442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 and paste a logo onto this slide and use this box to help align it. Delete this box when done.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92C656B-3174-8541-8A8F-EEFC73B9B8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816" y="4386268"/>
            <a:ext cx="4779809" cy="21943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114300" indent="-114300">
              <a:spcBef>
                <a:spcPts val="600"/>
              </a:spcBef>
              <a:buFont typeface="Arial" panose="020B0604020202020204" pitchFamily="34" charset="0"/>
              <a:buChar char="“"/>
              <a:defRPr sz="1800" b="0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​"/>
              <a:tabLst/>
              <a:defRPr sz="1800" b="0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6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AA6ABD7-4CD6-1843-9D57-67D6A084A17E}"/>
              </a:ext>
            </a:extLst>
          </p:cNvPr>
          <p:cNvSpPr txBox="1">
            <a:spLocks/>
          </p:cNvSpPr>
          <p:nvPr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903AB83-C2E5-418D-A4F0-AE1C8481068E}"/>
              </a:ext>
            </a:extLst>
          </p:cNvPr>
          <p:cNvSpPr txBox="1">
            <a:spLocks/>
          </p:cNvSpPr>
          <p:nvPr/>
        </p:nvSpPr>
        <p:spPr>
          <a:xfrm>
            <a:off x="531453" y="83070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1C42A24-5B69-40D9-BF4A-741D5E7CC970}"/>
              </a:ext>
            </a:extLst>
          </p:cNvPr>
          <p:cNvSpPr txBox="1">
            <a:spLocks/>
          </p:cNvSpPr>
          <p:nvPr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E647E4F-8A77-4477-85DF-D8D81A084235}"/>
              </a:ext>
            </a:extLst>
          </p:cNvPr>
          <p:cNvSpPr txBox="1">
            <a:spLocks/>
          </p:cNvSpPr>
          <p:nvPr userDrawn="1"/>
        </p:nvSpPr>
        <p:spPr>
          <a:xfrm>
            <a:off x="531453" y="83070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06D7820F-6F97-4AD1-BCFA-520802E365C8}"/>
              </a:ext>
            </a:extLst>
          </p:cNvPr>
          <p:cNvSpPr txBox="1">
            <a:spLocks/>
          </p:cNvSpPr>
          <p:nvPr userDrawn="1"/>
        </p:nvSpPr>
        <p:spPr>
          <a:xfrm>
            <a:off x="683853" y="8459496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F587-FDE8-4A49-9087-80777F5D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23976"/>
            <a:ext cx="4663499" cy="23435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BC5EC3-5714-4475-A957-7B22CF01C3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816" y="7058874"/>
            <a:ext cx="4779810" cy="705829"/>
          </a:xfrm>
        </p:spPr>
        <p:txBody>
          <a:bodyPr>
            <a:noAutofit/>
          </a:bodyPr>
          <a:lstStyle>
            <a:lvl1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1pPr>
            <a:lvl2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3pPr>
            <a:lvl4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4pPr>
            <a:lvl5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5pPr>
            <a:lvl6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6pPr>
            <a:lvl7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7pPr>
            <a:lvl8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8pPr>
            <a:lvl9pPr marL="114300" indent="0">
              <a:spcBef>
                <a:spcPts val="600"/>
              </a:spcBef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insert quote source name, title, and company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04D5B7-C911-4479-9370-41E3453367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02122" y="1976657"/>
            <a:ext cx="7940062" cy="62479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case study proof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3FEE7B-B6DB-47D2-8107-C948926C19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4536486" y="8302935"/>
            <a:ext cx="859713" cy="3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728" userDrawn="1">
          <p15:clr>
            <a:srgbClr val="FBAE40"/>
          </p15:clr>
        </p15:guide>
        <p15:guide id="2" pos="512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576" userDrawn="1">
          <p15:clr>
            <a:srgbClr val="FBAE40"/>
          </p15:clr>
        </p15:guide>
        <p15:guide id="5" orient="horz" pos="51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9C24B-1FC6-43E5-B9DA-713EBA6CF15F}"/>
              </a:ext>
            </a:extLst>
          </p:cNvPr>
          <p:cNvSpPr txBox="1">
            <a:spLocks/>
          </p:cNvSpPr>
          <p:nvPr/>
        </p:nvSpPr>
        <p:spPr>
          <a:xfrm>
            <a:off x="859801" y="8441158"/>
            <a:ext cx="447029" cy="2756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450896" rtl="0" eaLnBrk="1" latinLnBrk="0" hangingPunct="1">
              <a:defRPr sz="1700" kern="1200">
                <a:solidFill>
                  <a:srgbClr val="009ADD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D9196-7146-4672-A4BA-DB29036C6B41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8147D09-81D3-46F2-A95A-BF23D4C7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39" y="228606"/>
            <a:ext cx="14543460" cy="12029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E6099-BB5A-408B-A955-71BEE07E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39" y="2098442"/>
            <a:ext cx="14538469" cy="57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47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8" r:id="rId10"/>
    <p:sldLayoutId id="2147483912" r:id="rId11"/>
    <p:sldLayoutId id="2147483916" r:id="rId12"/>
  </p:sldLayoutIdLst>
  <p:hf hdr="0" ftr="0"/>
  <p:txStyles>
    <p:titleStyle>
      <a:lvl1pPr algn="l" defTabSz="812650" rtl="0" eaLnBrk="1" latinLnBrk="0" hangingPunct="1">
        <a:lnSpc>
          <a:spcPct val="89000"/>
        </a:lnSpc>
        <a:spcBef>
          <a:spcPct val="0"/>
        </a:spcBef>
        <a:buNone/>
        <a:defRPr sz="4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65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42888" indent="-211138" algn="l" defTabSz="81265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28638" indent="-276225" algn="l" defTabSz="81265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Char char="​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Char char="​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5B085-24C9-4272-ADEB-E7E9863D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2F98-AEC2-45CF-8A4E-91A2CAAB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B10E-F4F4-4B33-942E-624FFBEA6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38A0-F5EE-485E-BC5C-6C0DE17D40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5B58-6E43-4895-9477-420B639BB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E04D-CB72-4A77-9E09-5C7A8200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92D5-92D2-4B58-8E36-428FC5919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8147D09-81D3-46F2-A95A-BF23D4C7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90615"/>
            <a:ext cx="14629384" cy="12029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E6099-BB5A-408B-A955-71BEE07E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848" y="2057400"/>
            <a:ext cx="14630400" cy="594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17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</p:sldLayoutIdLst>
  <p:hf sldNum="0" hdr="0" ftr="0" dt="0"/>
  <p:txStyles>
    <p:titleStyle>
      <a:lvl1pPr algn="l" defTabSz="812650" rtl="0" eaLnBrk="1" latinLnBrk="0" hangingPunct="1">
        <a:lnSpc>
          <a:spcPct val="89000"/>
        </a:lnSpc>
        <a:spcBef>
          <a:spcPct val="0"/>
        </a:spcBef>
        <a:buNone/>
        <a:defRPr sz="4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650" rtl="0" eaLnBrk="1" latinLnBrk="0" hangingPunct="1"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28600" algn="l" defTabSz="81265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81265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81265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Char char="​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12650" rtl="0" eaLnBrk="1" latinLnBrk="0" hangingPunct="1"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>
          <p15:clr>
            <a:srgbClr val="F26B43"/>
          </p15:clr>
        </p15:guide>
        <p15:guide id="3" orient="horz" pos="5040">
          <p15:clr>
            <a:srgbClr val="F26B43"/>
          </p15:clr>
        </p15:guide>
        <p15:guide id="5" pos="9728">
          <p15:clr>
            <a:srgbClr val="F26B43"/>
          </p15:clr>
        </p15:guide>
        <p15:guide id="6" pos="512">
          <p15:clr>
            <a:srgbClr val="F26B43"/>
          </p15:clr>
        </p15:guide>
        <p15:guide id="7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163DB16-B4D2-4116-B6C0-BA60F13D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3" y="3042542"/>
            <a:ext cx="6854067" cy="3058915"/>
          </a:xfrm>
        </p:spPr>
        <p:txBody>
          <a:bodyPr>
            <a:normAutofit fontScale="90000"/>
          </a:bodyPr>
          <a:lstStyle/>
          <a:p>
            <a:r>
              <a:rPr lang="en-US" dirty="0"/>
              <a:t>End User Instruction</a:t>
            </a:r>
            <a:br>
              <a:rPr lang="en-US" sz="5600" dirty="0"/>
            </a:br>
            <a:r>
              <a:rPr lang="en-US" sz="4900" dirty="0"/>
              <a:t>-Lesson Learned System</a:t>
            </a:r>
            <a:br>
              <a:rPr lang="en-US" sz="4900" dirty="0"/>
            </a:br>
            <a:br>
              <a:rPr lang="en-US" sz="4900" dirty="0"/>
            </a:br>
            <a:r>
              <a:rPr lang="zh-CN" altLang="en-US" sz="4400" dirty="0"/>
              <a:t>终端用户手册</a:t>
            </a:r>
            <a:r>
              <a:rPr lang="en-US" altLang="zh-CN" sz="4400" dirty="0"/>
              <a:t>-</a:t>
            </a:r>
            <a:r>
              <a:rPr lang="zh-CN" altLang="en-US" sz="4400" dirty="0"/>
              <a:t>经验教训系统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D4AEBEB-D264-442A-881C-E6DBCD05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33" y="6426200"/>
            <a:ext cx="6130167" cy="99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Released in : 2023/06/01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Issued by:      Ruby Yang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PCBA-B17 QA</a:t>
            </a:r>
          </a:p>
        </p:txBody>
      </p:sp>
    </p:spTree>
    <p:extLst>
      <p:ext uri="{BB962C8B-B14F-4D97-AF65-F5344CB8AC3E}">
        <p14:creationId xmlns:p14="http://schemas.microsoft.com/office/powerpoint/2010/main" val="41281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A6A-690B-4906-B6F1-2BE55CC7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7" y="126320"/>
            <a:ext cx="14630400" cy="84186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 panose="02010803020104030203" pitchFamily="2" charset="-79"/>
              </a:rPr>
              <a:t>System </a:t>
            </a:r>
            <a:r>
              <a:rPr lang="en-US" sz="3600" dirty="0"/>
              <a:t>Using Process </a:t>
            </a:r>
            <a:r>
              <a:rPr lang="zh-CN" altLang="en-US" sz="3600" dirty="0"/>
              <a:t>系统使用步骤</a:t>
            </a:r>
            <a:endParaRPr lang="en-US" altLang="ja-JP" sz="36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15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A6A-690B-4906-B6F1-2BE55CC7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7" y="126320"/>
            <a:ext cx="14630400" cy="84186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 panose="02010803020104030203" pitchFamily="2" charset="-79"/>
              </a:rPr>
              <a:t>System </a:t>
            </a:r>
            <a:r>
              <a:rPr lang="en-US" sz="3600" dirty="0"/>
              <a:t>Using Process </a:t>
            </a:r>
            <a:r>
              <a:rPr lang="zh-CN" altLang="en-US" sz="3600" dirty="0"/>
              <a:t>系统使用步骤</a:t>
            </a:r>
            <a:endParaRPr lang="en-US" altLang="ja-JP" sz="36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65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F0655-3BE6-4554-9D28-C6F9DD45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39" y="3553368"/>
            <a:ext cx="8631729" cy="45083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90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8B08FC-58AA-4CB3-AA6D-0844324716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59" y="2057400"/>
            <a:ext cx="14772641" cy="5943600"/>
          </a:xfrm>
        </p:spPr>
        <p:txBody>
          <a:bodyPr/>
          <a:lstStyle/>
          <a:p>
            <a:r>
              <a:rPr lang="en-US" sz="3200" dirty="0"/>
              <a:t>1 | System Purpose </a:t>
            </a:r>
            <a:r>
              <a:rPr lang="zh-CN" altLang="en-US" sz="3200" dirty="0"/>
              <a:t>系统目的</a:t>
            </a:r>
            <a:endParaRPr lang="en-US" sz="3200" dirty="0"/>
          </a:p>
          <a:p>
            <a:r>
              <a:rPr lang="en-US" sz="3200" dirty="0"/>
              <a:t>2 | System Scope </a:t>
            </a:r>
            <a:r>
              <a:rPr lang="zh-CN" altLang="en-US" sz="3200" dirty="0"/>
              <a:t>系统范围</a:t>
            </a:r>
            <a:endParaRPr lang="en-US" sz="3200" dirty="0"/>
          </a:p>
          <a:p>
            <a:r>
              <a:rPr lang="en-US" sz="3200" dirty="0"/>
              <a:t>3 | System Application </a:t>
            </a:r>
            <a:r>
              <a:rPr lang="zh-CN" altLang="en-US" sz="3200" dirty="0"/>
              <a:t>系统用户权限申请</a:t>
            </a:r>
            <a:endParaRPr lang="en-US" sz="3200" dirty="0"/>
          </a:p>
          <a:p>
            <a:r>
              <a:rPr lang="en-US" sz="3200" dirty="0"/>
              <a:t>4 | System Using Process </a:t>
            </a:r>
            <a:r>
              <a:rPr lang="zh-CN" altLang="en-US" sz="3200" dirty="0"/>
              <a:t>系统使用步骤</a:t>
            </a:r>
            <a:endParaRPr lang="en-US" sz="3200" dirty="0"/>
          </a:p>
          <a:p>
            <a:r>
              <a:rPr lang="en-US" sz="3200" dirty="0"/>
              <a:t>5 | Other owners want to description</a:t>
            </a:r>
            <a:r>
              <a:rPr lang="zh-CN" altLang="en-US" sz="3200" dirty="0"/>
              <a:t>其他系统管理员想要加的内容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7ABF9-8DD2-4458-A681-A9E96C2A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Introduction Content  </a:t>
            </a:r>
            <a:r>
              <a:rPr lang="zh-CN" altLang="en-US" dirty="0"/>
              <a:t>操作手册内容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AF3C5-717C-4A93-9C3A-F5D37448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4508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4ADAC-A71C-4041-A22C-CF397AFF83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l" defTabSz="14508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3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3E5321-BA77-4056-8F88-77710698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809" y="3543301"/>
            <a:ext cx="5319091" cy="1589364"/>
          </a:xfrm>
        </p:spPr>
        <p:txBody>
          <a:bodyPr>
            <a:normAutofit/>
          </a:bodyPr>
          <a:lstStyle/>
          <a:p>
            <a:r>
              <a:rPr lang="en-US" sz="5000" dirty="0"/>
              <a:t>System Purpose </a:t>
            </a:r>
            <a:r>
              <a:rPr lang="zh-CN" altLang="en-US" sz="5000" dirty="0"/>
              <a:t>系统目的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436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A6A-690B-4906-B6F1-2BE55CC7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7" y="126320"/>
            <a:ext cx="14630400" cy="84186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 panose="02010803020104030203" pitchFamily="2" charset="-79"/>
              </a:rPr>
              <a:t>System Purpose </a:t>
            </a:r>
            <a:r>
              <a:rPr lang="zh-CN" altLang="en-US" sz="3600" dirty="0">
                <a:cs typeface="Aharoni" panose="02010803020104030203" pitchFamily="2" charset="-79"/>
              </a:rPr>
              <a:t>系统目的</a:t>
            </a:r>
            <a:endParaRPr lang="en-US" altLang="ja-JP" sz="36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015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2BB628-BC33-4962-951A-6ECEBB918EC6}"/>
              </a:ext>
            </a:extLst>
          </p:cNvPr>
          <p:cNvSpPr txBox="1">
            <a:spLocks/>
          </p:cNvSpPr>
          <p:nvPr/>
        </p:nvSpPr>
        <p:spPr>
          <a:xfrm>
            <a:off x="7342809" y="3543301"/>
            <a:ext cx="4874591" cy="1589364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81265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System Scope </a:t>
            </a:r>
            <a:r>
              <a:rPr lang="zh-CN" altLang="en-US" sz="5000" dirty="0"/>
              <a:t>系统范围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909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A6A-690B-4906-B6F1-2BE55CC7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7" y="126320"/>
            <a:ext cx="14630400" cy="84186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 panose="02010803020104030203" pitchFamily="2" charset="-79"/>
              </a:rPr>
              <a:t>System Scope </a:t>
            </a:r>
            <a:r>
              <a:rPr lang="zh-CN" altLang="en-US" sz="3600" dirty="0">
                <a:cs typeface="Aharoni" panose="02010803020104030203" pitchFamily="2" charset="-79"/>
              </a:rPr>
              <a:t>系统范围</a:t>
            </a:r>
            <a:endParaRPr lang="en-US" altLang="ja-JP" sz="36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18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2BB628-BC33-4962-951A-6ECEBB918EC6}"/>
              </a:ext>
            </a:extLst>
          </p:cNvPr>
          <p:cNvSpPr txBox="1">
            <a:spLocks/>
          </p:cNvSpPr>
          <p:nvPr/>
        </p:nvSpPr>
        <p:spPr>
          <a:xfrm>
            <a:off x="7342809" y="3543301"/>
            <a:ext cx="6068391" cy="1589364"/>
          </a:xfrm>
          <a:prstGeom prst="rect">
            <a:avLst/>
          </a:prstGeom>
        </p:spPr>
        <p:txBody>
          <a:bodyPr vert="horz" lIns="0" tIns="0" rIns="0" bIns="0" rtlCol="0" anchor="b">
            <a:normAutofit fontScale="90000"/>
          </a:bodyPr>
          <a:lstStyle>
            <a:lvl1pPr algn="l" defTabSz="81265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System </a:t>
            </a:r>
            <a:r>
              <a:rPr lang="en-US" sz="5400" dirty="0"/>
              <a:t>Application </a:t>
            </a:r>
            <a:r>
              <a:rPr lang="zh-CN" altLang="en-US" sz="5400" dirty="0"/>
              <a:t>系统用户权限申请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735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A6A-690B-4906-B6F1-2BE55CC7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7" y="126320"/>
            <a:ext cx="14630400" cy="841868"/>
          </a:xfrm>
        </p:spPr>
        <p:txBody>
          <a:bodyPr>
            <a:normAutofit/>
          </a:bodyPr>
          <a:lstStyle/>
          <a:p>
            <a:r>
              <a:rPr lang="en-US" sz="3600" dirty="0">
                <a:cs typeface="Aharoni" panose="02010803020104030203" pitchFamily="2" charset="-79"/>
              </a:rPr>
              <a:t>System </a:t>
            </a:r>
            <a:r>
              <a:rPr lang="en-US" sz="3600" dirty="0"/>
              <a:t>Application </a:t>
            </a:r>
            <a:r>
              <a:rPr lang="zh-CN" altLang="en-US" sz="3600" dirty="0"/>
              <a:t>系统用户权限申请</a:t>
            </a:r>
            <a:endParaRPr lang="en-US" altLang="ja-JP" sz="36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54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2BB628-BC33-4962-951A-6ECEBB918EC6}"/>
              </a:ext>
            </a:extLst>
          </p:cNvPr>
          <p:cNvSpPr txBox="1">
            <a:spLocks/>
          </p:cNvSpPr>
          <p:nvPr/>
        </p:nvSpPr>
        <p:spPr>
          <a:xfrm>
            <a:off x="7342809" y="3543301"/>
            <a:ext cx="6817691" cy="1589364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81265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System </a:t>
            </a:r>
            <a:r>
              <a:rPr lang="en-US" sz="5400" dirty="0"/>
              <a:t>Using Process </a:t>
            </a:r>
            <a:r>
              <a:rPr lang="zh-CN" altLang="en-US" sz="5400" dirty="0"/>
              <a:t>系统使用步骤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357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ex - Light 2020 Template">
  <a:themeElements>
    <a:clrScheme name="Custom 3">
      <a:dk1>
        <a:srgbClr val="333333"/>
      </a:dk1>
      <a:lt1>
        <a:srgbClr val="FFFFFF"/>
      </a:lt1>
      <a:dk2>
        <a:srgbClr val="949494"/>
      </a:dk2>
      <a:lt2>
        <a:srgbClr val="DEDEDE"/>
      </a:lt2>
      <a:accent1>
        <a:srgbClr val="005386"/>
      </a:accent1>
      <a:accent2>
        <a:srgbClr val="0099DD"/>
      </a:accent2>
      <a:accent3>
        <a:srgbClr val="82BC00"/>
      </a:accent3>
      <a:accent4>
        <a:srgbClr val="006332"/>
      </a:accent4>
      <a:accent5>
        <a:srgbClr val="BA247D"/>
      </a:accent5>
      <a:accent6>
        <a:srgbClr val="7F1E5E"/>
      </a:accent6>
      <a:hlink>
        <a:srgbClr val="0099DD"/>
      </a:hlink>
      <a:folHlink>
        <a:srgbClr val="00538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chemeClr val="accent2">
                <a:lumMod val="80000"/>
              </a:schemeClr>
            </a:gs>
            <a:gs pos="100000">
              <a:schemeClr val="accent2"/>
            </a:gs>
            <a:gs pos="0">
              <a:schemeClr val="accent1"/>
            </a:gs>
          </a:gsLst>
          <a:lin ang="2700000" scaled="1"/>
        </a:gradFill>
        <a:ln>
          <a:noFill/>
        </a:ln>
        <a:effectLst/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20000"/>
              <a:lumOff val="8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custClrLst>
    <a:custClr name="Gold">
      <a:srgbClr val="F1B52C"/>
    </a:custClr>
    <a:custClr name="Dark Gold">
      <a:srgbClr val="CE6D28"/>
    </a:custClr>
  </a:custClrLst>
  <a:extLst>
    <a:ext uri="{05A4C25C-085E-4340-85A3-A5531E510DB2}">
      <thm15:themeFamily xmlns:thm15="http://schemas.microsoft.com/office/thememl/2012/main" name="Flex_PowerPoint_Light Template_02.pptx" id="{1695BFC0-3F7A-4820-9526-7ADBA0AD2ED4}" vid="{C3AA712B-B16B-45E6-977B-0AFE0402965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lex - Light 2022 Template">
  <a:themeElements>
    <a:clrScheme name="Flex Colors">
      <a:dk1>
        <a:srgbClr val="262626"/>
      </a:dk1>
      <a:lt1>
        <a:srgbClr val="FFFFFF"/>
      </a:lt1>
      <a:dk2>
        <a:srgbClr val="949494"/>
      </a:dk2>
      <a:lt2>
        <a:srgbClr val="F3F3F3"/>
      </a:lt2>
      <a:accent1>
        <a:srgbClr val="005486"/>
      </a:accent1>
      <a:accent2>
        <a:srgbClr val="009ADD"/>
      </a:accent2>
      <a:accent3>
        <a:srgbClr val="82BC00"/>
      </a:accent3>
      <a:accent4>
        <a:srgbClr val="006432"/>
      </a:accent4>
      <a:accent5>
        <a:srgbClr val="BA257D"/>
      </a:accent5>
      <a:accent6>
        <a:srgbClr val="7F1E54"/>
      </a:accent6>
      <a:hlink>
        <a:srgbClr val="009ADD"/>
      </a:hlink>
      <a:folHlink>
        <a:srgbClr val="00548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chemeClr val="accent2">
                <a:lumMod val="80000"/>
              </a:schemeClr>
            </a:gs>
            <a:gs pos="100000">
              <a:schemeClr val="accent2"/>
            </a:gs>
            <a:gs pos="0">
              <a:schemeClr val="accent1"/>
            </a:gs>
          </a:gsLst>
          <a:lin ang="2700000" scaled="1"/>
        </a:gradFill>
        <a:ln>
          <a:noFill/>
        </a:ln>
        <a:effectLst/>
      </a:spPr>
      <a:bodyPr rtlCol="0" anchor="ctr"/>
      <a:lstStyle>
        <a:defPPr algn="ctr">
          <a:defRPr sz="2400" dirty="0">
            <a:solidFill>
              <a:schemeClr val="l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20000"/>
              <a:lumOff val="8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custClrLst>
    <a:custClr name="Gold">
      <a:srgbClr val="F1B52C"/>
    </a:custClr>
    <a:custClr name="Dark Gold">
      <a:srgbClr val="CE6D28"/>
    </a:custClr>
  </a:custClrLst>
  <a:extLst>
    <a:ext uri="{05A4C25C-085E-4340-85A3-A5531E510DB2}">
      <thm15:themeFamily xmlns:thm15="http://schemas.microsoft.com/office/thememl/2012/main" name="PowerPoint Template_ Light" id="{499611FE-C25B-4A94-B4D0-F8433C7B91CF}" vid="{F37EEA41-5AB8-46F7-85CE-2915403D2A27}"/>
    </a:ext>
  </a:extLst>
</a:theme>
</file>

<file path=ppt/theme/theme4.xml><?xml version="1.0" encoding="utf-8"?>
<a:theme xmlns:a="http://schemas.openxmlformats.org/drawingml/2006/main" name="Office Theme">
  <a:themeElements>
    <a:clrScheme name="Flex 2020">
      <a:dk1>
        <a:srgbClr val="333333"/>
      </a:dk1>
      <a:lt1>
        <a:srgbClr val="FFFFFF"/>
      </a:lt1>
      <a:dk2>
        <a:srgbClr val="949494"/>
      </a:dk2>
      <a:lt2>
        <a:srgbClr val="DEDEDE"/>
      </a:lt2>
      <a:accent1>
        <a:srgbClr val="005386"/>
      </a:accent1>
      <a:accent2>
        <a:srgbClr val="0099DD"/>
      </a:accent2>
      <a:accent3>
        <a:srgbClr val="82BC00"/>
      </a:accent3>
      <a:accent4>
        <a:srgbClr val="006332"/>
      </a:accent4>
      <a:accent5>
        <a:srgbClr val="F1B52C"/>
      </a:accent5>
      <a:accent6>
        <a:srgbClr val="CE6D28"/>
      </a:accent6>
      <a:hlink>
        <a:srgbClr val="0099DD"/>
      </a:hlink>
      <a:folHlink>
        <a:srgbClr val="00538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Flex 2020">
      <a:dk1>
        <a:srgbClr val="333333"/>
      </a:dk1>
      <a:lt1>
        <a:srgbClr val="FFFFFF"/>
      </a:lt1>
      <a:dk2>
        <a:srgbClr val="949494"/>
      </a:dk2>
      <a:lt2>
        <a:srgbClr val="DEDEDE"/>
      </a:lt2>
      <a:accent1>
        <a:srgbClr val="005386"/>
      </a:accent1>
      <a:accent2>
        <a:srgbClr val="0099DD"/>
      </a:accent2>
      <a:accent3>
        <a:srgbClr val="82BC00"/>
      </a:accent3>
      <a:accent4>
        <a:srgbClr val="006332"/>
      </a:accent4>
      <a:accent5>
        <a:srgbClr val="F1B52C"/>
      </a:accent5>
      <a:accent6>
        <a:srgbClr val="CE6D28"/>
      </a:accent6>
      <a:hlink>
        <a:srgbClr val="0099DD"/>
      </a:hlink>
      <a:folHlink>
        <a:srgbClr val="00538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6" ma:contentTypeDescription="Create a new document." ma:contentTypeScope="" ma:versionID="c4338864bf23c88ea2b514b99c9ad862">
  <xsd:schema xmlns:xsd="http://www.w3.org/2001/XMLSchema" xmlns:xs="http://www.w3.org/2001/XMLSchema" xmlns:p="http://schemas.microsoft.com/office/2006/metadata/properties" xmlns:ns2="fed17a2b-7f31-4d4f-b0f0-d90820f2fa42" xmlns:ns3="0f1dc7fa-2254-45ce-8858-97c22e63a2a4" targetNamespace="http://schemas.microsoft.com/office/2006/metadata/properties" ma:root="true" ma:fieldsID="736ecf8853e2ba76c24db1fb4780b730" ns2:_="" ns3:_="">
    <xsd:import namespace="fed17a2b-7f31-4d4f-b0f0-d90820f2fa42"/>
    <xsd:import namespace="0f1dc7fa-2254-45ce-8858-97c22e63a2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dc7fa-2254-45ce-8858-97c22e63a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d17a2b-7f31-4d4f-b0f0-d90820f2fa42">
      <UserInfo>
        <DisplayName>Manu Sadashivaiah</DisplayName>
        <AccountId>9351</AccountId>
        <AccountType/>
      </UserInfo>
      <UserInfo>
        <DisplayName>Cesar Lopez Clemente</DisplayName>
        <AccountId>34049</AccountId>
        <AccountType/>
      </UserInfo>
      <UserInfo>
        <DisplayName>Attila Gal</DisplayName>
        <AccountId>9362</AccountId>
        <AccountType/>
      </UserInfo>
      <UserInfo>
        <DisplayName>Paul van Leeuwen</DisplayName>
        <AccountId>38509</AccountId>
        <AccountType/>
      </UserInfo>
      <UserInfo>
        <DisplayName>Karolliny Teixeira</DisplayName>
        <AccountId>22541</AccountId>
        <AccountType/>
      </UserInfo>
      <UserInfo>
        <DisplayName>Orli Holdstein</DisplayName>
        <AccountId>1752</AccountId>
        <AccountType/>
      </UserInfo>
      <UserInfo>
        <DisplayName>Danford Zhao</DisplayName>
        <AccountId>1838</AccountId>
        <AccountType/>
      </UserInfo>
      <UserInfo>
        <DisplayName>Alan Cheng Pei Kiam</DisplayName>
        <AccountId>43798</AccountId>
        <AccountType/>
      </UserInfo>
      <UserInfo>
        <DisplayName>Thays Oliveira(MNS)</DisplayName>
        <AccountId>3035</AccountId>
        <AccountType/>
      </UserInfo>
      <UserInfo>
        <DisplayName>Freda Foo Choon Ying</DisplayName>
        <AccountId>7060</AccountId>
        <AccountType/>
      </UserInfo>
      <UserInfo>
        <DisplayName>Rajasubramoniam Chinnathurai</DisplayName>
        <AccountId>47170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518B8-7F96-469D-969D-C72DA9F47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0f1dc7fa-2254-45ce-8858-97c22e63a2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509FA-993C-4490-BF5C-29B417E92CFC}">
  <ds:schemaRefs>
    <ds:schemaRef ds:uri="http://purl.org/dc/terms/"/>
    <ds:schemaRef ds:uri="http://schemas.microsoft.com/office/2006/metadata/properties"/>
    <ds:schemaRef ds:uri="http://purl.org/dc/dcmitype/"/>
    <ds:schemaRef ds:uri="fed17a2b-7f31-4d4f-b0f0-d90820f2fa4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f1dc7fa-2254-45ce-8858-97c22e63a2a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186</Words>
  <Application>Microsoft Office PowerPoint</Application>
  <PresentationFormat>Custom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Flex - Light 2020 Template</vt:lpstr>
      <vt:lpstr>Custom Design</vt:lpstr>
      <vt:lpstr>Flex - Light 2022 Template</vt:lpstr>
      <vt:lpstr>End User Instruction -Lesson Learned System  终端用户手册-经验教训系统 </vt:lpstr>
      <vt:lpstr>Introduction Content  操作手册内容</vt:lpstr>
      <vt:lpstr>System Purpose 系统目的</vt:lpstr>
      <vt:lpstr>System Purpose 系统目的</vt:lpstr>
      <vt:lpstr>PowerPoint Presentation</vt:lpstr>
      <vt:lpstr>System Scope 系统范围</vt:lpstr>
      <vt:lpstr>PowerPoint Presentation</vt:lpstr>
      <vt:lpstr>System Application 系统用户权限申请</vt:lpstr>
      <vt:lpstr>PowerPoint Presentation</vt:lpstr>
      <vt:lpstr>System Using Process 系统使用步骤</vt:lpstr>
      <vt:lpstr>System Using Process 系统使用步骤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B17 Common Compllance Audit Plan</dc:title>
  <dc:creator>Ruby Yang(DM)</dc:creator>
  <cp:lastModifiedBy>Ruby Yang(DM)</cp:lastModifiedBy>
  <cp:revision>80</cp:revision>
  <dcterms:created xsi:type="dcterms:W3CDTF">2020-07-28T05:14:12Z</dcterms:created>
  <dcterms:modified xsi:type="dcterms:W3CDTF">2023-06-05T02:39:10Z</dcterms:modified>
</cp:coreProperties>
</file>