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6" r:id="rId3"/>
    <p:sldId id="263" r:id="rId4"/>
    <p:sldId id="265" r:id="rId5"/>
    <p:sldId id="257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35894-B60A-4CF0-8397-888B1C5F8A58}" v="139" dt="2023-05-23T09:21:18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6727" autoAdjust="0"/>
  </p:normalViewPr>
  <p:slideViewPr>
    <p:cSldViewPr snapToGrid="0">
      <p:cViewPr>
        <p:scale>
          <a:sx n="100" d="100"/>
          <a:sy n="100" d="100"/>
        </p:scale>
        <p:origin x="136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kie Cheng" userId="e7ff8552-42a8-4c06-8ba1-0d1aea9abd1a" providerId="ADAL" clId="{2161F838-3A05-4577-93BD-F44D493E1A4B}"/>
    <pc:docChg chg="undo custSel addSld delSld modSld">
      <pc:chgData name="Dekie Cheng" userId="e7ff8552-42a8-4c06-8ba1-0d1aea9abd1a" providerId="ADAL" clId="{2161F838-3A05-4577-93BD-F44D493E1A4B}" dt="2022-12-16T01:17:26.711" v="2058" actId="20577"/>
      <pc:docMkLst>
        <pc:docMk/>
      </pc:docMkLst>
      <pc:sldChg chg="addSp delSp modSp new mod">
        <pc:chgData name="Dekie Cheng" userId="e7ff8552-42a8-4c06-8ba1-0d1aea9abd1a" providerId="ADAL" clId="{2161F838-3A05-4577-93BD-F44D493E1A4B}" dt="2022-12-16T01:17:26.711" v="2058" actId="20577"/>
        <pc:sldMkLst>
          <pc:docMk/>
          <pc:sldMk cId="4110175805" sldId="256"/>
        </pc:sldMkLst>
        <pc:spChg chg="add mod">
          <ac:chgData name="Dekie Cheng" userId="e7ff8552-42a8-4c06-8ba1-0d1aea9abd1a" providerId="ADAL" clId="{2161F838-3A05-4577-93BD-F44D493E1A4B}" dt="2022-12-16T01:17:26.711" v="2058" actId="20577"/>
          <ac:spMkLst>
            <pc:docMk/>
            <pc:sldMk cId="4110175805" sldId="256"/>
            <ac:spMk id="2" creationId="{2BEF21F2-F5B7-4AC2-ACD5-5F3717CEFC08}"/>
          </ac:spMkLst>
        </pc:spChg>
        <pc:spChg chg="del">
          <ac:chgData name="Dekie Cheng" userId="e7ff8552-42a8-4c06-8ba1-0d1aea9abd1a" providerId="ADAL" clId="{2161F838-3A05-4577-93BD-F44D493E1A4B}" dt="2022-11-30T06:43:24.280" v="1" actId="478"/>
          <ac:spMkLst>
            <pc:docMk/>
            <pc:sldMk cId="4110175805" sldId="256"/>
            <ac:spMk id="2" creationId="{7198F499-9FB9-43A2-8A51-F9A17688B22B}"/>
          </ac:spMkLst>
        </pc:spChg>
        <pc:spChg chg="del">
          <ac:chgData name="Dekie Cheng" userId="e7ff8552-42a8-4c06-8ba1-0d1aea9abd1a" providerId="ADAL" clId="{2161F838-3A05-4577-93BD-F44D493E1A4B}" dt="2022-11-30T06:43:26.432" v="2" actId="478"/>
          <ac:spMkLst>
            <pc:docMk/>
            <pc:sldMk cId="4110175805" sldId="256"/>
            <ac:spMk id="3" creationId="{8716F3BD-E239-4B63-B641-6E4FD8D1B902}"/>
          </ac:spMkLst>
        </pc:spChg>
        <pc:spChg chg="add mod">
          <ac:chgData name="Dekie Cheng" userId="e7ff8552-42a8-4c06-8ba1-0d1aea9abd1a" providerId="ADAL" clId="{2161F838-3A05-4577-93BD-F44D493E1A4B}" dt="2022-11-30T08:18:04.163" v="719" actId="113"/>
          <ac:spMkLst>
            <pc:docMk/>
            <pc:sldMk cId="4110175805" sldId="256"/>
            <ac:spMk id="3" creationId="{AC11C69D-5988-4A33-A735-4454FF5901EC}"/>
          </ac:spMkLst>
        </pc:spChg>
        <pc:spChg chg="add del mod">
          <ac:chgData name="Dekie Cheng" userId="e7ff8552-42a8-4c06-8ba1-0d1aea9abd1a" providerId="ADAL" clId="{2161F838-3A05-4577-93BD-F44D493E1A4B}" dt="2022-11-30T08:12:17.202" v="594" actId="1037"/>
          <ac:spMkLst>
            <pc:docMk/>
            <pc:sldMk cId="4110175805" sldId="256"/>
            <ac:spMk id="4" creationId="{CC5C295B-0133-49BB-A250-80AF45B4B08D}"/>
          </ac:spMkLst>
        </pc:spChg>
        <pc:spChg chg="add del mod">
          <ac:chgData name="Dekie Cheng" userId="e7ff8552-42a8-4c06-8ba1-0d1aea9abd1a" providerId="ADAL" clId="{2161F838-3A05-4577-93BD-F44D493E1A4B}" dt="2022-11-30T06:47:20.806" v="20" actId="478"/>
          <ac:spMkLst>
            <pc:docMk/>
            <pc:sldMk cId="4110175805" sldId="256"/>
            <ac:spMk id="5" creationId="{BD390E12-015B-409F-BFF1-7944A8001410}"/>
          </ac:spMkLst>
        </pc:spChg>
        <pc:spChg chg="add mod ord">
          <ac:chgData name="Dekie Cheng" userId="e7ff8552-42a8-4c06-8ba1-0d1aea9abd1a" providerId="ADAL" clId="{2161F838-3A05-4577-93BD-F44D493E1A4B}" dt="2022-11-30T08:12:25.790" v="605" actId="1037"/>
          <ac:spMkLst>
            <pc:docMk/>
            <pc:sldMk cId="4110175805" sldId="256"/>
            <ac:spMk id="6" creationId="{0F1362EB-B44A-4CF8-A098-EBF86A974142}"/>
          </ac:spMkLst>
        </pc:spChg>
        <pc:spChg chg="mod">
          <ac:chgData name="Dekie Cheng" userId="e7ff8552-42a8-4c06-8ba1-0d1aea9abd1a" providerId="ADAL" clId="{2161F838-3A05-4577-93BD-F44D493E1A4B}" dt="2022-11-30T08:12:17.202" v="594" actId="1037"/>
          <ac:spMkLst>
            <pc:docMk/>
            <pc:sldMk cId="4110175805" sldId="256"/>
            <ac:spMk id="9" creationId="{0708824C-13A8-4C17-95FC-433A42BCA34D}"/>
          </ac:spMkLst>
        </pc:spChg>
        <pc:spChg chg="mod">
          <ac:chgData name="Dekie Cheng" userId="e7ff8552-42a8-4c06-8ba1-0d1aea9abd1a" providerId="ADAL" clId="{2161F838-3A05-4577-93BD-F44D493E1A4B}" dt="2022-11-30T08:12:07.155" v="579" actId="1076"/>
          <ac:spMkLst>
            <pc:docMk/>
            <pc:sldMk cId="4110175805" sldId="256"/>
            <ac:spMk id="10" creationId="{D9FA5AC8-93B6-4E6D-A195-F28A77BAF253}"/>
          </ac:spMkLst>
        </pc:spChg>
        <pc:spChg chg="add mod ord">
          <ac:chgData name="Dekie Cheng" userId="e7ff8552-42a8-4c06-8ba1-0d1aea9abd1a" providerId="ADAL" clId="{2161F838-3A05-4577-93BD-F44D493E1A4B}" dt="2022-11-30T07:54:18.117" v="320" actId="571"/>
          <ac:spMkLst>
            <pc:docMk/>
            <pc:sldMk cId="4110175805" sldId="256"/>
            <ac:spMk id="11" creationId="{5EE910B8-5ED1-41F6-80A1-51A3395C25E4}"/>
          </ac:spMkLst>
        </pc:spChg>
        <pc:spChg chg="add mod">
          <ac:chgData name="Dekie Cheng" userId="e7ff8552-42a8-4c06-8ba1-0d1aea9abd1a" providerId="ADAL" clId="{2161F838-3A05-4577-93BD-F44D493E1A4B}" dt="2022-11-30T08:09:38.980" v="518" actId="14100"/>
          <ac:spMkLst>
            <pc:docMk/>
            <pc:sldMk cId="4110175805" sldId="256"/>
            <ac:spMk id="15" creationId="{288BF28E-E4EF-40E7-9213-7EF9A90D87A4}"/>
          </ac:spMkLst>
        </pc:spChg>
        <pc:spChg chg="add del">
          <ac:chgData name="Dekie Cheng" userId="e7ff8552-42a8-4c06-8ba1-0d1aea9abd1a" providerId="ADAL" clId="{2161F838-3A05-4577-93BD-F44D493E1A4B}" dt="2022-11-30T06:51:14.388" v="84" actId="478"/>
          <ac:spMkLst>
            <pc:docMk/>
            <pc:sldMk cId="4110175805" sldId="256"/>
            <ac:spMk id="22" creationId="{D1B5719E-EC4E-41ED-98A8-960AC49AA427}"/>
          </ac:spMkLst>
        </pc:spChg>
        <pc:spChg chg="add mod">
          <ac:chgData name="Dekie Cheng" userId="e7ff8552-42a8-4c06-8ba1-0d1aea9abd1a" providerId="ADAL" clId="{2161F838-3A05-4577-93BD-F44D493E1A4B}" dt="2022-11-30T08:14:37.336" v="638" actId="113"/>
          <ac:spMkLst>
            <pc:docMk/>
            <pc:sldMk cId="4110175805" sldId="256"/>
            <ac:spMk id="23" creationId="{E67BF840-416D-4964-AF20-B6A5AA4CD7DD}"/>
          </ac:spMkLst>
        </pc:spChg>
        <pc:spChg chg="add mod">
          <ac:chgData name="Dekie Cheng" userId="e7ff8552-42a8-4c06-8ba1-0d1aea9abd1a" providerId="ADAL" clId="{2161F838-3A05-4577-93BD-F44D493E1A4B}" dt="2022-11-30T08:08:15.664" v="502" actId="571"/>
          <ac:spMkLst>
            <pc:docMk/>
            <pc:sldMk cId="4110175805" sldId="256"/>
            <ac:spMk id="24" creationId="{2CEBCE37-B074-4BED-B3B6-B73678387435}"/>
          </ac:spMkLst>
        </pc:spChg>
        <pc:spChg chg="add mod">
          <ac:chgData name="Dekie Cheng" userId="e7ff8552-42a8-4c06-8ba1-0d1aea9abd1a" providerId="ADAL" clId="{2161F838-3A05-4577-93BD-F44D493E1A4B}" dt="2022-11-30T08:09:30.910" v="517" actId="207"/>
          <ac:spMkLst>
            <pc:docMk/>
            <pc:sldMk cId="4110175805" sldId="256"/>
            <ac:spMk id="25" creationId="{0F084686-B114-4DB6-A320-A85E5F27DBE6}"/>
          </ac:spMkLst>
        </pc:spChg>
        <pc:spChg chg="add del">
          <ac:chgData name="Dekie Cheng" userId="e7ff8552-42a8-4c06-8ba1-0d1aea9abd1a" providerId="ADAL" clId="{2161F838-3A05-4577-93BD-F44D493E1A4B}" dt="2022-11-30T06:53:48.986" v="155" actId="11529"/>
          <ac:spMkLst>
            <pc:docMk/>
            <pc:sldMk cId="4110175805" sldId="256"/>
            <ac:spMk id="29" creationId="{B3BE9D79-745E-4B1F-A4FE-993C6BA71013}"/>
          </ac:spMkLst>
        </pc:spChg>
        <pc:spChg chg="add del mod">
          <ac:chgData name="Dekie Cheng" userId="e7ff8552-42a8-4c06-8ba1-0d1aea9abd1a" providerId="ADAL" clId="{2161F838-3A05-4577-93BD-F44D493E1A4B}" dt="2022-11-30T08:08:10.467" v="501" actId="478"/>
          <ac:spMkLst>
            <pc:docMk/>
            <pc:sldMk cId="4110175805" sldId="256"/>
            <ac:spMk id="30" creationId="{F57182A0-B494-4D4C-8DE5-B2037A20D30C}"/>
          </ac:spMkLst>
        </pc:spChg>
        <pc:spChg chg="add del mod">
          <ac:chgData name="Dekie Cheng" userId="e7ff8552-42a8-4c06-8ba1-0d1aea9abd1a" providerId="ADAL" clId="{2161F838-3A05-4577-93BD-F44D493E1A4B}" dt="2022-11-30T08:07:59.879" v="500" actId="478"/>
          <ac:spMkLst>
            <pc:docMk/>
            <pc:sldMk cId="4110175805" sldId="256"/>
            <ac:spMk id="31" creationId="{3596FB64-2977-4E99-85CE-1CBA0D019C71}"/>
          </ac:spMkLst>
        </pc:spChg>
        <pc:spChg chg="add mod">
          <ac:chgData name="Dekie Cheng" userId="e7ff8552-42a8-4c06-8ba1-0d1aea9abd1a" providerId="ADAL" clId="{2161F838-3A05-4577-93BD-F44D493E1A4B}" dt="2022-11-30T08:03:25.658" v="437" actId="164"/>
          <ac:spMkLst>
            <pc:docMk/>
            <pc:sldMk cId="4110175805" sldId="256"/>
            <ac:spMk id="32" creationId="{BF87B48B-83A9-4818-A3C6-829C50C56765}"/>
          </ac:spMkLst>
        </pc:spChg>
        <pc:spChg chg="add del mod ord">
          <ac:chgData name="Dekie Cheng" userId="e7ff8552-42a8-4c06-8ba1-0d1aea9abd1a" providerId="ADAL" clId="{2161F838-3A05-4577-93BD-F44D493E1A4B}" dt="2022-11-30T07:54:44.227" v="333" actId="478"/>
          <ac:spMkLst>
            <pc:docMk/>
            <pc:sldMk cId="4110175805" sldId="256"/>
            <ac:spMk id="33" creationId="{9D88A070-11D9-483F-BF71-DA320F72A6EC}"/>
          </ac:spMkLst>
        </pc:spChg>
        <pc:spChg chg="add del mod ord">
          <ac:chgData name="Dekie Cheng" userId="e7ff8552-42a8-4c06-8ba1-0d1aea9abd1a" providerId="ADAL" clId="{2161F838-3A05-4577-93BD-F44D493E1A4B}" dt="2022-11-30T08:08:36.330" v="507" actId="478"/>
          <ac:spMkLst>
            <pc:docMk/>
            <pc:sldMk cId="4110175805" sldId="256"/>
            <ac:spMk id="35" creationId="{4BCD4B80-7C80-4DD5-B3F0-2706BEF56674}"/>
          </ac:spMkLst>
        </pc:spChg>
        <pc:spChg chg="add mod">
          <ac:chgData name="Dekie Cheng" userId="e7ff8552-42a8-4c06-8ba1-0d1aea9abd1a" providerId="ADAL" clId="{2161F838-3A05-4577-93BD-F44D493E1A4B}" dt="2022-11-30T08:14:32.341" v="635" actId="113"/>
          <ac:spMkLst>
            <pc:docMk/>
            <pc:sldMk cId="4110175805" sldId="256"/>
            <ac:spMk id="42" creationId="{19C0D449-8756-4F4D-A993-D80F40864654}"/>
          </ac:spMkLst>
        </pc:spChg>
        <pc:spChg chg="add del mod">
          <ac:chgData name="Dekie Cheng" userId="e7ff8552-42a8-4c06-8ba1-0d1aea9abd1a" providerId="ADAL" clId="{2161F838-3A05-4577-93BD-F44D493E1A4B}" dt="2022-11-30T07:58:44.427" v="400" actId="478"/>
          <ac:spMkLst>
            <pc:docMk/>
            <pc:sldMk cId="4110175805" sldId="256"/>
            <ac:spMk id="43" creationId="{1516CBFB-CFC8-44A3-8F5E-CFD5BF27A2C8}"/>
          </ac:spMkLst>
        </pc:spChg>
        <pc:spChg chg="add mod">
          <ac:chgData name="Dekie Cheng" userId="e7ff8552-42a8-4c06-8ba1-0d1aea9abd1a" providerId="ADAL" clId="{2161F838-3A05-4577-93BD-F44D493E1A4B}" dt="2022-11-30T08:14:40.543" v="639" actId="113"/>
          <ac:spMkLst>
            <pc:docMk/>
            <pc:sldMk cId="4110175805" sldId="256"/>
            <ac:spMk id="49" creationId="{7BAF6963-B913-48FF-BC25-F82D3EAC602C}"/>
          </ac:spMkLst>
        </pc:spChg>
        <pc:spChg chg="add del mod">
          <ac:chgData name="Dekie Cheng" userId="e7ff8552-42a8-4c06-8ba1-0d1aea9abd1a" providerId="ADAL" clId="{2161F838-3A05-4577-93BD-F44D493E1A4B}" dt="2022-11-30T07:56:29.884" v="367" actId="478"/>
          <ac:spMkLst>
            <pc:docMk/>
            <pc:sldMk cId="4110175805" sldId="256"/>
            <ac:spMk id="59" creationId="{0AEAC1D8-06D8-4116-B613-5B20F570FC3A}"/>
          </ac:spMkLst>
        </pc:spChg>
        <pc:spChg chg="add del mod">
          <ac:chgData name="Dekie Cheng" userId="e7ff8552-42a8-4c06-8ba1-0d1aea9abd1a" providerId="ADAL" clId="{2161F838-3A05-4577-93BD-F44D493E1A4B}" dt="2022-11-30T07:56:37.413" v="370" actId="478"/>
          <ac:spMkLst>
            <pc:docMk/>
            <pc:sldMk cId="4110175805" sldId="256"/>
            <ac:spMk id="60" creationId="{6644BD5A-D122-4A4B-9770-9F2CE3EF7A68}"/>
          </ac:spMkLst>
        </pc:spChg>
        <pc:spChg chg="add mod">
          <ac:chgData name="Dekie Cheng" userId="e7ff8552-42a8-4c06-8ba1-0d1aea9abd1a" providerId="ADAL" clId="{2161F838-3A05-4577-93BD-F44D493E1A4B}" dt="2022-11-30T08:09:20.604" v="516" actId="207"/>
          <ac:spMkLst>
            <pc:docMk/>
            <pc:sldMk cId="4110175805" sldId="256"/>
            <ac:spMk id="63" creationId="{8946291B-AD68-42CF-9D48-CC2A7C3B5801}"/>
          </ac:spMkLst>
        </pc:spChg>
        <pc:spChg chg="add mod">
          <ac:chgData name="Dekie Cheng" userId="e7ff8552-42a8-4c06-8ba1-0d1aea9abd1a" providerId="ADAL" clId="{2161F838-3A05-4577-93BD-F44D493E1A4B}" dt="2022-11-30T08:09:20.604" v="516" actId="207"/>
          <ac:spMkLst>
            <pc:docMk/>
            <pc:sldMk cId="4110175805" sldId="256"/>
            <ac:spMk id="64" creationId="{9FD98774-9B23-426B-B084-CC8AE2C0F198}"/>
          </ac:spMkLst>
        </pc:spChg>
        <pc:spChg chg="add mod">
          <ac:chgData name="Dekie Cheng" userId="e7ff8552-42a8-4c06-8ba1-0d1aea9abd1a" providerId="ADAL" clId="{2161F838-3A05-4577-93BD-F44D493E1A4B}" dt="2022-11-30T08:17:35.267" v="706" actId="164"/>
          <ac:spMkLst>
            <pc:docMk/>
            <pc:sldMk cId="4110175805" sldId="256"/>
            <ac:spMk id="65" creationId="{DE868AE2-2F66-43A2-9E90-8D65E4ABFDB8}"/>
          </ac:spMkLst>
        </pc:spChg>
        <pc:spChg chg="add mod">
          <ac:chgData name="Dekie Cheng" userId="e7ff8552-42a8-4c06-8ba1-0d1aea9abd1a" providerId="ADAL" clId="{2161F838-3A05-4577-93BD-F44D493E1A4B}" dt="2022-11-30T08:17:35.267" v="706" actId="164"/>
          <ac:spMkLst>
            <pc:docMk/>
            <pc:sldMk cId="4110175805" sldId="256"/>
            <ac:spMk id="66" creationId="{F143F4D7-511D-4DF1-9705-D37A201DB09D}"/>
          </ac:spMkLst>
        </pc:spChg>
        <pc:spChg chg="add del">
          <ac:chgData name="Dekie Cheng" userId="e7ff8552-42a8-4c06-8ba1-0d1aea9abd1a" providerId="ADAL" clId="{2161F838-3A05-4577-93BD-F44D493E1A4B}" dt="2022-11-30T08:10:34.416" v="528" actId="11529"/>
          <ac:spMkLst>
            <pc:docMk/>
            <pc:sldMk cId="4110175805" sldId="256"/>
            <ac:spMk id="67" creationId="{16EEA941-CD25-4E74-8DF6-159D90BF60E0}"/>
          </ac:spMkLst>
        </pc:spChg>
        <pc:spChg chg="add mod">
          <ac:chgData name="Dekie Cheng" userId="e7ff8552-42a8-4c06-8ba1-0d1aea9abd1a" providerId="ADAL" clId="{2161F838-3A05-4577-93BD-F44D493E1A4B}" dt="2022-11-30T08:17:35.267" v="706" actId="164"/>
          <ac:spMkLst>
            <pc:docMk/>
            <pc:sldMk cId="4110175805" sldId="256"/>
            <ac:spMk id="68" creationId="{98DB624E-BF5F-41D0-BA7E-284761F1CA90}"/>
          </ac:spMkLst>
        </pc:spChg>
        <pc:spChg chg="add mod">
          <ac:chgData name="Dekie Cheng" userId="e7ff8552-42a8-4c06-8ba1-0d1aea9abd1a" providerId="ADAL" clId="{2161F838-3A05-4577-93BD-F44D493E1A4B}" dt="2022-11-30T08:17:35.267" v="706" actId="164"/>
          <ac:spMkLst>
            <pc:docMk/>
            <pc:sldMk cId="4110175805" sldId="256"/>
            <ac:spMk id="69" creationId="{ADE995AC-1C25-43E2-BBC0-59A50B1F4725}"/>
          </ac:spMkLst>
        </pc:spChg>
        <pc:spChg chg="add mod">
          <ac:chgData name="Dekie Cheng" userId="e7ff8552-42a8-4c06-8ba1-0d1aea9abd1a" providerId="ADAL" clId="{2161F838-3A05-4577-93BD-F44D493E1A4B}" dt="2022-11-30T08:17:35.267" v="706" actId="164"/>
          <ac:spMkLst>
            <pc:docMk/>
            <pc:sldMk cId="4110175805" sldId="256"/>
            <ac:spMk id="70" creationId="{332B98A2-4C84-43F2-B083-1AE34CA41918}"/>
          </ac:spMkLst>
        </pc:spChg>
        <pc:spChg chg="add mod">
          <ac:chgData name="Dekie Cheng" userId="e7ff8552-42a8-4c06-8ba1-0d1aea9abd1a" providerId="ADAL" clId="{2161F838-3A05-4577-93BD-F44D493E1A4B}" dt="2022-12-07T06:44:47.911" v="1770" actId="27636"/>
          <ac:spMkLst>
            <pc:docMk/>
            <pc:sldMk cId="4110175805" sldId="256"/>
            <ac:spMk id="71" creationId="{B7C44102-2200-416D-89EA-615B0AE9826E}"/>
          </ac:spMkLst>
        </pc:spChg>
        <pc:grpChg chg="add mod">
          <ac:chgData name="Dekie Cheng" userId="e7ff8552-42a8-4c06-8ba1-0d1aea9abd1a" providerId="ADAL" clId="{2161F838-3A05-4577-93BD-F44D493E1A4B}" dt="2022-11-30T08:17:35.267" v="706" actId="164"/>
          <ac:grpSpMkLst>
            <pc:docMk/>
            <pc:sldMk cId="4110175805" sldId="256"/>
            <ac:grpSpMk id="5" creationId="{CBE18766-31F5-40A6-AC66-E435D6282A2B}"/>
          </ac:grpSpMkLst>
        </pc:grpChg>
        <pc:grpChg chg="add del mod">
          <ac:chgData name="Dekie Cheng" userId="e7ff8552-42a8-4c06-8ba1-0d1aea9abd1a" providerId="ADAL" clId="{2161F838-3A05-4577-93BD-F44D493E1A4B}" dt="2022-11-30T07:54:18.117" v="320" actId="571"/>
          <ac:grpSpMkLst>
            <pc:docMk/>
            <pc:sldMk cId="4110175805" sldId="256"/>
            <ac:grpSpMk id="7" creationId="{64F9D46B-1FAE-493F-9D0B-0A320FEFA4BA}"/>
          </ac:grpSpMkLst>
        </pc:grpChg>
        <pc:grpChg chg="add mod">
          <ac:chgData name="Dekie Cheng" userId="e7ff8552-42a8-4c06-8ba1-0d1aea9abd1a" providerId="ADAL" clId="{2161F838-3A05-4577-93BD-F44D493E1A4B}" dt="2022-11-30T07:54:18.117" v="320" actId="571"/>
          <ac:grpSpMkLst>
            <pc:docMk/>
            <pc:sldMk cId="4110175805" sldId="256"/>
            <ac:grpSpMk id="8" creationId="{72331431-E466-4619-916C-2AE4CA682092}"/>
          </ac:grpSpMkLst>
        </pc:grpChg>
        <pc:grpChg chg="add mod">
          <ac:chgData name="Dekie Cheng" userId="e7ff8552-42a8-4c06-8ba1-0d1aea9abd1a" providerId="ADAL" clId="{2161F838-3A05-4577-93BD-F44D493E1A4B}" dt="2022-11-30T08:17:35.267" v="706" actId="164"/>
          <ac:grpSpMkLst>
            <pc:docMk/>
            <pc:sldMk cId="4110175805" sldId="256"/>
            <ac:grpSpMk id="12" creationId="{1A3383D5-485C-4535-8AEC-89DEC9A6B379}"/>
          </ac:grpSpMkLst>
        </pc:grpChg>
        <pc:grpChg chg="add mod">
          <ac:chgData name="Dekie Cheng" userId="e7ff8552-42a8-4c06-8ba1-0d1aea9abd1a" providerId="ADAL" clId="{2161F838-3A05-4577-93BD-F44D493E1A4B}" dt="2022-11-30T08:17:35.267" v="706" actId="164"/>
          <ac:grpSpMkLst>
            <pc:docMk/>
            <pc:sldMk cId="4110175805" sldId="256"/>
            <ac:grpSpMk id="26" creationId="{2241C1FB-9002-4276-8415-C8F5C33CC787}"/>
          </ac:grpSpMkLst>
        </pc:grpChg>
        <pc:grpChg chg="add mod">
          <ac:chgData name="Dekie Cheng" userId="e7ff8552-42a8-4c06-8ba1-0d1aea9abd1a" providerId="ADAL" clId="{2161F838-3A05-4577-93BD-F44D493E1A4B}" dt="2022-11-30T08:17:35.267" v="706" actId="164"/>
          <ac:grpSpMkLst>
            <pc:docMk/>
            <pc:sldMk cId="4110175805" sldId="256"/>
            <ac:grpSpMk id="45" creationId="{6BE43F36-B6D1-4B7B-9F1A-C38820327574}"/>
          </ac:grpSpMkLst>
        </pc:grpChg>
        <pc:grpChg chg="add mod">
          <ac:chgData name="Dekie Cheng" userId="e7ff8552-42a8-4c06-8ba1-0d1aea9abd1a" providerId="ADAL" clId="{2161F838-3A05-4577-93BD-F44D493E1A4B}" dt="2022-11-30T08:17:40.051" v="707" actId="1076"/>
          <ac:grpSpMkLst>
            <pc:docMk/>
            <pc:sldMk cId="4110175805" sldId="256"/>
            <ac:grpSpMk id="72" creationId="{7FFCCF13-7D49-4080-823E-89F96A6C3D24}"/>
          </ac:grpSpMkLst>
        </pc:grpChg>
        <pc:picChg chg="add mod">
          <ac:chgData name="Dekie Cheng" userId="e7ff8552-42a8-4c06-8ba1-0d1aea9abd1a" providerId="ADAL" clId="{2161F838-3A05-4577-93BD-F44D493E1A4B}" dt="2022-11-30T08:16:27.808" v="692" actId="1076"/>
          <ac:picMkLst>
            <pc:docMk/>
            <pc:sldMk cId="4110175805" sldId="256"/>
            <ac:picMk id="14" creationId="{B8E9319B-20A3-4BC8-AF10-763E134F4843}"/>
          </ac:picMkLst>
        </pc:picChg>
        <pc:picChg chg="add del mod">
          <ac:chgData name="Dekie Cheng" userId="e7ff8552-42a8-4c06-8ba1-0d1aea9abd1a" providerId="ADAL" clId="{2161F838-3A05-4577-93BD-F44D493E1A4B}" dt="2022-11-30T06:50:17.791" v="74" actId="478"/>
          <ac:picMkLst>
            <pc:docMk/>
            <pc:sldMk cId="4110175805" sldId="256"/>
            <ac:picMk id="17" creationId="{C062F030-90E5-44BA-BD37-B2FF899E35FC}"/>
          </ac:picMkLst>
        </pc:picChg>
        <pc:picChg chg="add del mod">
          <ac:chgData name="Dekie Cheng" userId="e7ff8552-42a8-4c06-8ba1-0d1aea9abd1a" providerId="ADAL" clId="{2161F838-3A05-4577-93BD-F44D493E1A4B}" dt="2022-11-30T06:50:58.509" v="82" actId="478"/>
          <ac:picMkLst>
            <pc:docMk/>
            <pc:sldMk cId="4110175805" sldId="256"/>
            <ac:picMk id="19" creationId="{00F34D4F-5F89-4725-8BB6-4B90388D754D}"/>
          </ac:picMkLst>
        </pc:picChg>
        <pc:picChg chg="add mod">
          <ac:chgData name="Dekie Cheng" userId="e7ff8552-42a8-4c06-8ba1-0d1aea9abd1a" providerId="ADAL" clId="{2161F838-3A05-4577-93BD-F44D493E1A4B}" dt="2022-12-07T06:45:12.576" v="1782" actId="1036"/>
          <ac:picMkLst>
            <pc:docMk/>
            <pc:sldMk cId="4110175805" sldId="256"/>
            <ac:picMk id="21" creationId="{096A2AFA-0622-4D50-B906-DC6CC735B080}"/>
          </ac:picMkLst>
        </pc:picChg>
        <pc:picChg chg="add del mod">
          <ac:chgData name="Dekie Cheng" userId="e7ff8552-42a8-4c06-8ba1-0d1aea9abd1a" providerId="ADAL" clId="{2161F838-3A05-4577-93BD-F44D493E1A4B}" dt="2022-11-30T07:12:39.526" v="280" actId="478"/>
          <ac:picMkLst>
            <pc:docMk/>
            <pc:sldMk cId="4110175805" sldId="256"/>
            <ac:picMk id="49" creationId="{D7B4585F-EF6F-41B2-A6F4-80EB2C34D866}"/>
          </ac:picMkLst>
        </pc:picChg>
        <pc:picChg chg="add mod">
          <ac:chgData name="Dekie Cheng" userId="e7ff8552-42a8-4c06-8ba1-0d1aea9abd1a" providerId="ADAL" clId="{2161F838-3A05-4577-93BD-F44D493E1A4B}" dt="2022-12-16T01:16:20.354" v="1948" actId="1076"/>
          <ac:picMkLst>
            <pc:docMk/>
            <pc:sldMk cId="4110175805" sldId="256"/>
            <ac:picMk id="56" creationId="{4949E563-CA75-4C77-92DC-6E5ABEA85F84}"/>
          </ac:picMkLst>
        </pc:picChg>
        <pc:cxnChg chg="add del mod">
          <ac:chgData name="Dekie Cheng" userId="e7ff8552-42a8-4c06-8ba1-0d1aea9abd1a" providerId="ADAL" clId="{2161F838-3A05-4577-93BD-F44D493E1A4B}" dt="2022-11-30T06:53:58.294" v="157" actId="478"/>
          <ac:cxnSpMkLst>
            <pc:docMk/>
            <pc:sldMk cId="4110175805" sldId="256"/>
            <ac:cxnSpMk id="28" creationId="{FC9119F1-FD42-45C4-8F7D-AE0D563A5FEE}"/>
          </ac:cxnSpMkLst>
        </pc:cxnChg>
        <pc:cxnChg chg="add del mod">
          <ac:chgData name="Dekie Cheng" userId="e7ff8552-42a8-4c06-8ba1-0d1aea9abd1a" providerId="ADAL" clId="{2161F838-3A05-4577-93BD-F44D493E1A4B}" dt="2022-11-30T08:10:21.236" v="524" actId="478"/>
          <ac:cxnSpMkLst>
            <pc:docMk/>
            <pc:sldMk cId="4110175805" sldId="256"/>
            <ac:cxnSpMk id="34" creationId="{8F0502D0-4EB0-41C7-93AF-157CA5D4911D}"/>
          </ac:cxnSpMkLst>
        </pc:cxnChg>
        <pc:cxnChg chg="add del mod">
          <ac:chgData name="Dekie Cheng" userId="e7ff8552-42a8-4c06-8ba1-0d1aea9abd1a" providerId="ADAL" clId="{2161F838-3A05-4577-93BD-F44D493E1A4B}" dt="2022-11-30T07:59:35.621" v="411" actId="478"/>
          <ac:cxnSpMkLst>
            <pc:docMk/>
            <pc:sldMk cId="4110175805" sldId="256"/>
            <ac:cxnSpMk id="37" creationId="{71876A7C-AD6F-42CD-9C7F-D7E83D8546B6}"/>
          </ac:cxnSpMkLst>
        </pc:cxnChg>
        <pc:cxnChg chg="add del mod">
          <ac:chgData name="Dekie Cheng" userId="e7ff8552-42a8-4c06-8ba1-0d1aea9abd1a" providerId="ADAL" clId="{2161F838-3A05-4577-93BD-F44D493E1A4B}" dt="2022-11-30T07:56:31.981" v="368" actId="478"/>
          <ac:cxnSpMkLst>
            <pc:docMk/>
            <pc:sldMk cId="4110175805" sldId="256"/>
            <ac:cxnSpMk id="38" creationId="{5A4A7996-9DAC-49F9-A489-D17984638D44}"/>
          </ac:cxnSpMkLst>
        </pc:cxnChg>
        <pc:cxnChg chg="add del mod">
          <ac:chgData name="Dekie Cheng" userId="e7ff8552-42a8-4c06-8ba1-0d1aea9abd1a" providerId="ADAL" clId="{2161F838-3A05-4577-93BD-F44D493E1A4B}" dt="2022-11-30T07:02:09.750" v="213" actId="478"/>
          <ac:cxnSpMkLst>
            <pc:docMk/>
            <pc:sldMk cId="4110175805" sldId="256"/>
            <ac:cxnSpMk id="40" creationId="{CBBDD69C-E607-442E-99B0-4B4237294E8D}"/>
          </ac:cxnSpMkLst>
        </pc:cxnChg>
        <pc:cxnChg chg="add del mod">
          <ac:chgData name="Dekie Cheng" userId="e7ff8552-42a8-4c06-8ba1-0d1aea9abd1a" providerId="ADAL" clId="{2161F838-3A05-4577-93BD-F44D493E1A4B}" dt="2022-11-30T08:10:25.499" v="526" actId="478"/>
          <ac:cxnSpMkLst>
            <pc:docMk/>
            <pc:sldMk cId="4110175805" sldId="256"/>
            <ac:cxnSpMk id="44" creationId="{5C4F3DA2-6CF2-4D2C-A2D5-971AD155B8C1}"/>
          </ac:cxnSpMkLst>
        </pc:cxnChg>
        <pc:cxnChg chg="add del mod">
          <ac:chgData name="Dekie Cheng" userId="e7ff8552-42a8-4c06-8ba1-0d1aea9abd1a" providerId="ADAL" clId="{2161F838-3A05-4577-93BD-F44D493E1A4B}" dt="2022-11-30T08:10:23.718" v="525" actId="478"/>
          <ac:cxnSpMkLst>
            <pc:docMk/>
            <pc:sldMk cId="4110175805" sldId="256"/>
            <ac:cxnSpMk id="51" creationId="{DF1E426F-90DC-4A8E-9B7B-2379F5D50D9E}"/>
          </ac:cxnSpMkLst>
        </pc:cxnChg>
      </pc:sldChg>
      <pc:sldChg chg="addSp delSp modSp add mod">
        <pc:chgData name="Dekie Cheng" userId="e7ff8552-42a8-4c06-8ba1-0d1aea9abd1a" providerId="ADAL" clId="{2161F838-3A05-4577-93BD-F44D493E1A4B}" dt="2022-12-07T06:47:03.741" v="1947" actId="20577"/>
        <pc:sldMkLst>
          <pc:docMk/>
          <pc:sldMk cId="274113549" sldId="257"/>
        </pc:sldMkLst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2" creationId="{51BB4922-BCA8-4892-977E-331C0A423283}"/>
          </ac:spMkLst>
        </pc:spChg>
        <pc:spChg chg="add del mod">
          <ac:chgData name="Dekie Cheng" userId="e7ff8552-42a8-4c06-8ba1-0d1aea9abd1a" providerId="ADAL" clId="{2161F838-3A05-4577-93BD-F44D493E1A4B}" dt="2022-12-07T06:39:14.595" v="1671" actId="478"/>
          <ac:spMkLst>
            <pc:docMk/>
            <pc:sldMk cId="274113549" sldId="257"/>
            <ac:spMk id="3" creationId="{7A80C4A7-2586-47A9-BF85-F7B5574598F5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4" creationId="{03EB3136-85C1-41AD-BEF3-2DC762A90B1A}"/>
          </ac:spMkLst>
        </pc:spChg>
        <pc:spChg chg="add mod or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7" creationId="{EC597C17-E10B-42B5-8FA3-8493B6F45C87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8" creationId="{5380081A-02B9-492A-AE94-62C3FFEAB45A}"/>
          </ac:spMkLst>
        </pc:spChg>
        <pc:spChg chg="add del mod">
          <ac:chgData name="Dekie Cheng" userId="e7ff8552-42a8-4c06-8ba1-0d1aea9abd1a" providerId="ADAL" clId="{2161F838-3A05-4577-93BD-F44D493E1A4B}" dt="2022-12-01T07:30:39.089" v="765" actId="478"/>
          <ac:spMkLst>
            <pc:docMk/>
            <pc:sldMk cId="274113549" sldId="257"/>
            <ac:spMk id="17" creationId="{80889A63-F338-4F8A-973D-FD709393E918}"/>
          </ac:spMkLst>
        </pc:spChg>
        <pc:spChg chg="add del mod">
          <ac:chgData name="Dekie Cheng" userId="e7ff8552-42a8-4c06-8ba1-0d1aea9abd1a" providerId="ADAL" clId="{2161F838-3A05-4577-93BD-F44D493E1A4B}" dt="2022-12-07T06:43:33.609" v="1704" actId="478"/>
          <ac:spMkLst>
            <pc:docMk/>
            <pc:sldMk cId="274113549" sldId="257"/>
            <ac:spMk id="22" creationId="{3EDD88B4-737C-4B15-802F-0D006046C5E7}"/>
          </ac:spMkLst>
        </pc:spChg>
        <pc:spChg chg="add del mod">
          <ac:chgData name="Dekie Cheng" userId="e7ff8552-42a8-4c06-8ba1-0d1aea9abd1a" providerId="ADAL" clId="{2161F838-3A05-4577-93BD-F44D493E1A4B}" dt="2022-12-07T06:41:46.580" v="1687" actId="478"/>
          <ac:spMkLst>
            <pc:docMk/>
            <pc:sldMk cId="274113549" sldId="257"/>
            <ac:spMk id="23" creationId="{DD1946A0-AFBF-4F69-BB25-8A22B9BC378C}"/>
          </ac:spMkLst>
        </pc:spChg>
        <pc:spChg chg="add del mod">
          <ac:chgData name="Dekie Cheng" userId="e7ff8552-42a8-4c06-8ba1-0d1aea9abd1a" providerId="ADAL" clId="{2161F838-3A05-4577-93BD-F44D493E1A4B}" dt="2022-12-07T06:41:47.317" v="1688" actId="478"/>
          <ac:spMkLst>
            <pc:docMk/>
            <pc:sldMk cId="274113549" sldId="257"/>
            <ac:spMk id="24" creationId="{C6F4C064-E71D-42D2-8E20-07529342FBF9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26" creationId="{6FBE5C40-EFA1-41BC-A97E-22C519F0DA8B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28" creationId="{4BA7C05D-203B-4DE9-9C60-53D69DB6C376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29" creationId="{E3D79C5B-1FDD-440E-8697-272A3D514ABA}"/>
          </ac:spMkLst>
        </pc:spChg>
        <pc:spChg chg="add del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30" creationId="{852CA4E4-A0EE-44EE-9E4F-783255BFB07F}"/>
          </ac:spMkLst>
        </pc:spChg>
        <pc:spChg chg="add mod ord">
          <ac:chgData name="Dekie Cheng" userId="e7ff8552-42a8-4c06-8ba1-0d1aea9abd1a" providerId="ADAL" clId="{2161F838-3A05-4577-93BD-F44D493E1A4B}" dt="2022-12-07T06:46:33.409" v="1880" actId="1038"/>
          <ac:spMkLst>
            <pc:docMk/>
            <pc:sldMk cId="274113549" sldId="257"/>
            <ac:spMk id="32" creationId="{32997EC5-06D5-4CF5-8606-37010862AECE}"/>
          </ac:spMkLst>
        </pc:spChg>
        <pc:spChg chg="add mod">
          <ac:chgData name="Dekie Cheng" userId="e7ff8552-42a8-4c06-8ba1-0d1aea9abd1a" providerId="ADAL" clId="{2161F838-3A05-4577-93BD-F44D493E1A4B}" dt="2022-12-07T06:47:03.741" v="1947" actId="20577"/>
          <ac:spMkLst>
            <pc:docMk/>
            <pc:sldMk cId="274113549" sldId="257"/>
            <ac:spMk id="34" creationId="{DECD2B75-F9E8-4897-A0D1-87EB899EEB4F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35" creationId="{3CB2B921-B3E5-4B89-9C13-8A7587992087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36" creationId="{EFC604A4-B5E9-4D6F-9B2C-6B1FDB938188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37" creationId="{02B78B9F-D0BF-430D-BB9D-B7489B422861}"/>
          </ac:spMkLst>
        </pc:spChg>
        <pc:spChg chg="add mod">
          <ac:chgData name="Dekie Cheng" userId="e7ff8552-42a8-4c06-8ba1-0d1aea9abd1a" providerId="ADAL" clId="{2161F838-3A05-4577-93BD-F44D493E1A4B}" dt="2022-12-07T06:45:50.491" v="1858" actId="164"/>
          <ac:spMkLst>
            <pc:docMk/>
            <pc:sldMk cId="274113549" sldId="257"/>
            <ac:spMk id="38" creationId="{7188815F-01FB-498A-8C71-1F5EDC245616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46" creationId="{94F620C8-9524-46C4-A02B-BC198B1F7E9E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48" creationId="{D60F807C-1C89-4AFC-A759-4AAEDD3C3796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51" creationId="{6F337623-7AAF-4CE3-B24C-3AAF6213ADC2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54" creationId="{BCC69822-30DC-4811-B783-FC0C113BBB42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57" creationId="{F376F43B-4F58-4519-9577-083160AE5618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59" creationId="{99E39A29-BA69-4FA0-9EAC-55BFDE935AA6}"/>
          </ac:spMkLst>
        </pc:spChg>
        <pc:spChg chg="mod">
          <ac:chgData name="Dekie Cheng" userId="e7ff8552-42a8-4c06-8ba1-0d1aea9abd1a" providerId="ADAL" clId="{2161F838-3A05-4577-93BD-F44D493E1A4B}" dt="2022-12-07T06:45:44.664" v="1857" actId="1076"/>
          <ac:spMkLst>
            <pc:docMk/>
            <pc:sldMk cId="274113549" sldId="257"/>
            <ac:spMk id="71" creationId="{B7C44102-2200-416D-89EA-615B0AE9826E}"/>
          </ac:spMkLst>
        </pc:spChg>
        <pc:grpChg chg="add mod">
          <ac:chgData name="Dekie Cheng" userId="e7ff8552-42a8-4c06-8ba1-0d1aea9abd1a" providerId="ADAL" clId="{2161F838-3A05-4577-93BD-F44D493E1A4B}" dt="2022-12-07T06:45:50.491" v="1858" actId="164"/>
          <ac:grpSpMkLst>
            <pc:docMk/>
            <pc:sldMk cId="274113549" sldId="257"/>
            <ac:grpSpMk id="9" creationId="{671C76AA-DB9E-4C3A-89D7-6DC3A3373811}"/>
          </ac:grpSpMkLst>
        </pc:grpChg>
        <pc:grpChg chg="add mod">
          <ac:chgData name="Dekie Cheng" userId="e7ff8552-42a8-4c06-8ba1-0d1aea9abd1a" providerId="ADAL" clId="{2161F838-3A05-4577-93BD-F44D493E1A4B}" dt="2022-12-07T06:46:08.441" v="1861" actId="1076"/>
          <ac:grpSpMkLst>
            <pc:docMk/>
            <pc:sldMk cId="274113549" sldId="257"/>
            <ac:grpSpMk id="10" creationId="{9C165C43-CA25-457C-8474-8F354AD8D9E1}"/>
          </ac:grpSpMkLst>
        </pc:grpChg>
        <pc:grpChg chg="add mod">
          <ac:chgData name="Dekie Cheng" userId="e7ff8552-42a8-4c06-8ba1-0d1aea9abd1a" providerId="ADAL" clId="{2161F838-3A05-4577-93BD-F44D493E1A4B}" dt="2022-12-07T06:46:39.359" v="1912" actId="1037"/>
          <ac:grpSpMkLst>
            <pc:docMk/>
            <pc:sldMk cId="274113549" sldId="257"/>
            <ac:grpSpMk id="11" creationId="{07B9BCE3-588A-416D-B29A-1B6C6762E385}"/>
          </ac:grpSpMkLst>
        </pc:grpChg>
        <pc:grpChg chg="del">
          <ac:chgData name="Dekie Cheng" userId="e7ff8552-42a8-4c06-8ba1-0d1aea9abd1a" providerId="ADAL" clId="{2161F838-3A05-4577-93BD-F44D493E1A4B}" dt="2022-12-01T07:28:39.574" v="724" actId="478"/>
          <ac:grpSpMkLst>
            <pc:docMk/>
            <pc:sldMk cId="274113549" sldId="257"/>
            <ac:grpSpMk id="72" creationId="{7FFCCF13-7D49-4080-823E-89F96A6C3D24}"/>
          </ac:grpSpMkLst>
        </pc:grpChg>
        <pc:picChg chg="add mod">
          <ac:chgData name="Dekie Cheng" userId="e7ff8552-42a8-4c06-8ba1-0d1aea9abd1a" providerId="ADAL" clId="{2161F838-3A05-4577-93BD-F44D493E1A4B}" dt="2022-12-07T06:45:50.491" v="1858" actId="164"/>
          <ac:picMkLst>
            <pc:docMk/>
            <pc:sldMk cId="274113549" sldId="257"/>
            <ac:picMk id="33" creationId="{3FDC99BB-6E28-4CB5-BC0C-33C5BC48B425}"/>
          </ac:picMkLst>
        </pc:picChg>
        <pc:picChg chg="del mod">
          <ac:chgData name="Dekie Cheng" userId="e7ff8552-42a8-4c06-8ba1-0d1aea9abd1a" providerId="ADAL" clId="{2161F838-3A05-4577-93BD-F44D493E1A4B}" dt="2022-12-01T07:28:36.598" v="723" actId="478"/>
          <ac:picMkLst>
            <pc:docMk/>
            <pc:sldMk cId="274113549" sldId="257"/>
            <ac:picMk id="56" creationId="{4949E563-CA75-4C77-92DC-6E5ABEA85F84}"/>
          </ac:picMkLst>
        </pc:picChg>
        <pc:cxnChg chg="add del">
          <ac:chgData name="Dekie Cheng" userId="e7ff8552-42a8-4c06-8ba1-0d1aea9abd1a" providerId="ADAL" clId="{2161F838-3A05-4577-93BD-F44D493E1A4B}" dt="2022-12-07T06:36:29.991" v="1656" actId="478"/>
          <ac:cxnSpMkLst>
            <pc:docMk/>
            <pc:sldMk cId="274113549" sldId="257"/>
            <ac:cxnSpMk id="6" creationId="{BAD46F68-336D-4B73-97F3-79FBBE84DEBB}"/>
          </ac:cxnSpMkLst>
        </pc:cxnChg>
        <pc:cxnChg chg="add del">
          <ac:chgData name="Dekie Cheng" userId="e7ff8552-42a8-4c06-8ba1-0d1aea9abd1a" providerId="ADAL" clId="{2161F838-3A05-4577-93BD-F44D493E1A4B}" dt="2022-12-01T07:30:45.497" v="767" actId="478"/>
          <ac:cxnSpMkLst>
            <pc:docMk/>
            <pc:sldMk cId="274113549" sldId="257"/>
            <ac:cxnSpMk id="16" creationId="{10878F95-2905-415C-BABC-EA3477A8E49E}"/>
          </ac:cxnSpMkLst>
        </pc:cxnChg>
        <pc:cxnChg chg="add del mod">
          <ac:chgData name="Dekie Cheng" userId="e7ff8552-42a8-4c06-8ba1-0d1aea9abd1a" providerId="ADAL" clId="{2161F838-3A05-4577-93BD-F44D493E1A4B}" dt="2022-12-07T06:19:03.821" v="1334" actId="478"/>
          <ac:cxnSpMkLst>
            <pc:docMk/>
            <pc:sldMk cId="274113549" sldId="257"/>
            <ac:cxnSpMk id="19" creationId="{6611C9E8-7B33-4699-A8CF-1A28FDE72FDC}"/>
          </ac:cxnSpMkLst>
        </pc:cxnChg>
        <pc:cxnChg chg="add del mod">
          <ac:chgData name="Dekie Cheng" userId="e7ff8552-42a8-4c06-8ba1-0d1aea9abd1a" providerId="ADAL" clId="{2161F838-3A05-4577-93BD-F44D493E1A4B}" dt="2022-12-07T06:19:34.161" v="1344" actId="478"/>
          <ac:cxnSpMkLst>
            <pc:docMk/>
            <pc:sldMk cId="274113549" sldId="257"/>
            <ac:cxnSpMk id="27" creationId="{64F41D7B-665A-4280-A1AA-454894A8C6D9}"/>
          </ac:cxnSpMkLst>
        </pc:cxnChg>
        <pc:cxnChg chg="add del mod">
          <ac:chgData name="Dekie Cheng" userId="e7ff8552-42a8-4c06-8ba1-0d1aea9abd1a" providerId="ADAL" clId="{2161F838-3A05-4577-93BD-F44D493E1A4B}" dt="2022-12-07T06:19:16.618" v="1338" actId="478"/>
          <ac:cxnSpMkLst>
            <pc:docMk/>
            <pc:sldMk cId="274113549" sldId="257"/>
            <ac:cxnSpMk id="47" creationId="{96F1C46D-ED2D-49DE-BEA2-559EC0BD807B}"/>
          </ac:cxnSpMkLst>
        </pc:cxnChg>
        <pc:cxnChg chg="add del mod">
          <ac:chgData name="Dekie Cheng" userId="e7ff8552-42a8-4c06-8ba1-0d1aea9abd1a" providerId="ADAL" clId="{2161F838-3A05-4577-93BD-F44D493E1A4B}" dt="2022-12-07T06:19:18.074" v="1339" actId="478"/>
          <ac:cxnSpMkLst>
            <pc:docMk/>
            <pc:sldMk cId="274113549" sldId="257"/>
            <ac:cxnSpMk id="50" creationId="{DE598A8A-398F-4D16-89F4-C042A13C1A92}"/>
          </ac:cxnSpMkLst>
        </pc:cxnChg>
        <pc:cxnChg chg="add del mod">
          <ac:chgData name="Dekie Cheng" userId="e7ff8552-42a8-4c06-8ba1-0d1aea9abd1a" providerId="ADAL" clId="{2161F838-3A05-4577-93BD-F44D493E1A4B}" dt="2022-12-07T06:19:19.858" v="1340" actId="478"/>
          <ac:cxnSpMkLst>
            <pc:docMk/>
            <pc:sldMk cId="274113549" sldId="257"/>
            <ac:cxnSpMk id="52" creationId="{D2993863-F205-4C72-8C9D-4E59C8698E63}"/>
          </ac:cxnSpMkLst>
        </pc:cxnChg>
        <pc:cxnChg chg="add del mod">
          <ac:chgData name="Dekie Cheng" userId="e7ff8552-42a8-4c06-8ba1-0d1aea9abd1a" providerId="ADAL" clId="{2161F838-3A05-4577-93BD-F44D493E1A4B}" dt="2022-12-07T06:20:01.796" v="1348" actId="478"/>
          <ac:cxnSpMkLst>
            <pc:docMk/>
            <pc:sldMk cId="274113549" sldId="257"/>
            <ac:cxnSpMk id="53" creationId="{21DC09A9-58CF-462E-9EA6-4B4F97793DE2}"/>
          </ac:cxnSpMkLst>
        </pc:cxnChg>
        <pc:cxnChg chg="add del mod">
          <ac:chgData name="Dekie Cheng" userId="e7ff8552-42a8-4c06-8ba1-0d1aea9abd1a" providerId="ADAL" clId="{2161F838-3A05-4577-93BD-F44D493E1A4B}" dt="2022-12-07T06:20:03.059" v="1349" actId="478"/>
          <ac:cxnSpMkLst>
            <pc:docMk/>
            <pc:sldMk cId="274113549" sldId="257"/>
            <ac:cxnSpMk id="55" creationId="{84436409-92AE-4F97-B9D2-AD6D87AF5224}"/>
          </ac:cxnSpMkLst>
        </pc:cxnChg>
        <pc:cxnChg chg="add del mod">
          <ac:chgData name="Dekie Cheng" userId="e7ff8552-42a8-4c06-8ba1-0d1aea9abd1a" providerId="ADAL" clId="{2161F838-3A05-4577-93BD-F44D493E1A4B}" dt="2022-12-07T06:20:04.337" v="1350" actId="478"/>
          <ac:cxnSpMkLst>
            <pc:docMk/>
            <pc:sldMk cId="274113549" sldId="257"/>
            <ac:cxnSpMk id="58" creationId="{F96CC9F6-67B6-4723-B9C1-3CD00FF157EC}"/>
          </ac:cxnSpMkLst>
        </pc:cxnChg>
      </pc:sldChg>
      <pc:sldChg chg="addSp delSp modSp add del mod">
        <pc:chgData name="Dekie Cheng" userId="e7ff8552-42a8-4c06-8ba1-0d1aea9abd1a" providerId="ADAL" clId="{2161F838-3A05-4577-93BD-F44D493E1A4B}" dt="2022-11-30T08:15:10.362" v="640" actId="2696"/>
        <pc:sldMkLst>
          <pc:docMk/>
          <pc:sldMk cId="3422189804" sldId="257"/>
        </pc:sldMkLst>
        <pc:spChg chg="del">
          <ac:chgData name="Dekie Cheng" userId="e7ff8552-42a8-4c06-8ba1-0d1aea9abd1a" providerId="ADAL" clId="{2161F838-3A05-4577-93BD-F44D493E1A4B}" dt="2022-11-30T07:06:27.592" v="236" actId="478"/>
          <ac:spMkLst>
            <pc:docMk/>
            <pc:sldMk cId="3422189804" sldId="257"/>
            <ac:spMk id="9" creationId="{0708824C-13A8-4C17-95FC-433A42BCA34D}"/>
          </ac:spMkLst>
        </pc:spChg>
        <pc:spChg chg="del">
          <ac:chgData name="Dekie Cheng" userId="e7ff8552-42a8-4c06-8ba1-0d1aea9abd1a" providerId="ADAL" clId="{2161F838-3A05-4577-93BD-F44D493E1A4B}" dt="2022-11-30T07:06:30.170" v="237" actId="478"/>
          <ac:spMkLst>
            <pc:docMk/>
            <pc:sldMk cId="3422189804" sldId="257"/>
            <ac:spMk id="10" creationId="{D9FA5AC8-93B6-4E6D-A195-F28A77BAF253}"/>
          </ac:spMkLst>
        </pc:spChg>
        <pc:spChg chg="del topLvl">
          <ac:chgData name="Dekie Cheng" userId="e7ff8552-42a8-4c06-8ba1-0d1aea9abd1a" providerId="ADAL" clId="{2161F838-3A05-4577-93BD-F44D493E1A4B}" dt="2022-11-30T07:07:55.132" v="258" actId="478"/>
          <ac:spMkLst>
            <pc:docMk/>
            <pc:sldMk cId="3422189804" sldId="257"/>
            <ac:spMk id="11" creationId="{5EE910B8-5ED1-41F6-80A1-51A3395C25E4}"/>
          </ac:spMkLst>
        </pc:spChg>
        <pc:spChg chg="add">
          <ac:chgData name="Dekie Cheng" userId="e7ff8552-42a8-4c06-8ba1-0d1aea9abd1a" providerId="ADAL" clId="{2161F838-3A05-4577-93BD-F44D493E1A4B}" dt="2022-11-30T07:09:54.461" v="277" actId="11529"/>
          <ac:spMkLst>
            <pc:docMk/>
            <pc:sldMk cId="3422189804" sldId="257"/>
            <ac:spMk id="20" creationId="{C3A4B40E-D9A1-452F-A47B-6854804FD6B5}"/>
          </ac:spMkLst>
        </pc:spChg>
        <pc:spChg chg="add mod">
          <ac:chgData name="Dekie Cheng" userId="e7ff8552-42a8-4c06-8ba1-0d1aea9abd1a" providerId="ADAL" clId="{2161F838-3A05-4577-93BD-F44D493E1A4B}" dt="2022-11-30T07:10:09.012" v="279" actId="1076"/>
          <ac:spMkLst>
            <pc:docMk/>
            <pc:sldMk cId="3422189804" sldId="257"/>
            <ac:spMk id="22" creationId="{7A8C653E-CDB4-4611-9955-3DD48FE0F5FA}"/>
          </ac:spMkLst>
        </pc:spChg>
        <pc:spChg chg="del">
          <ac:chgData name="Dekie Cheng" userId="e7ff8552-42a8-4c06-8ba1-0d1aea9abd1a" providerId="ADAL" clId="{2161F838-3A05-4577-93BD-F44D493E1A4B}" dt="2022-11-30T07:08:19.048" v="268" actId="478"/>
          <ac:spMkLst>
            <pc:docMk/>
            <pc:sldMk cId="3422189804" sldId="257"/>
            <ac:spMk id="23" creationId="{E67BF840-416D-4964-AF20-B6A5AA4CD7DD}"/>
          </ac:spMkLst>
        </pc:spChg>
        <pc:spChg chg="mod">
          <ac:chgData name="Dekie Cheng" userId="e7ff8552-42a8-4c06-8ba1-0d1aea9abd1a" providerId="ADAL" clId="{2161F838-3A05-4577-93BD-F44D493E1A4B}" dt="2022-11-30T07:06:09.220" v="231" actId="571"/>
          <ac:spMkLst>
            <pc:docMk/>
            <pc:sldMk cId="3422189804" sldId="257"/>
            <ac:spMk id="28" creationId="{5A511942-AD4B-4E1E-B411-BDABBD137906}"/>
          </ac:spMkLst>
        </pc:spChg>
        <pc:spChg chg="mod">
          <ac:chgData name="Dekie Cheng" userId="e7ff8552-42a8-4c06-8ba1-0d1aea9abd1a" providerId="ADAL" clId="{2161F838-3A05-4577-93BD-F44D493E1A4B}" dt="2022-11-30T07:08:15.511" v="266" actId="1076"/>
          <ac:spMkLst>
            <pc:docMk/>
            <pc:sldMk cId="3422189804" sldId="257"/>
            <ac:spMk id="30" creationId="{F57182A0-B494-4D4C-8DE5-B2037A20D30C}"/>
          </ac:spMkLst>
        </pc:spChg>
        <pc:spChg chg="del mod">
          <ac:chgData name="Dekie Cheng" userId="e7ff8552-42a8-4c06-8ba1-0d1aea9abd1a" providerId="ADAL" clId="{2161F838-3A05-4577-93BD-F44D493E1A4B}" dt="2022-11-30T07:06:00.241" v="228" actId="478"/>
          <ac:spMkLst>
            <pc:docMk/>
            <pc:sldMk cId="3422189804" sldId="257"/>
            <ac:spMk id="31" creationId="{3596FB64-2977-4E99-85CE-1CBA0D019C71}"/>
          </ac:spMkLst>
        </pc:spChg>
        <pc:spChg chg="del">
          <ac:chgData name="Dekie Cheng" userId="e7ff8552-42a8-4c06-8ba1-0d1aea9abd1a" providerId="ADAL" clId="{2161F838-3A05-4577-93BD-F44D493E1A4B}" dt="2022-11-30T07:08:22.380" v="270" actId="478"/>
          <ac:spMkLst>
            <pc:docMk/>
            <pc:sldMk cId="3422189804" sldId="257"/>
            <ac:spMk id="32" creationId="{BF87B48B-83A9-4818-A3C6-829C50C56765}"/>
          </ac:spMkLst>
        </pc:spChg>
        <pc:spChg chg="del">
          <ac:chgData name="Dekie Cheng" userId="e7ff8552-42a8-4c06-8ba1-0d1aea9abd1a" providerId="ADAL" clId="{2161F838-3A05-4577-93BD-F44D493E1A4B}" dt="2022-11-30T07:05:49.403" v="223" actId="478"/>
          <ac:spMkLst>
            <pc:docMk/>
            <pc:sldMk cId="3422189804" sldId="257"/>
            <ac:spMk id="35" creationId="{4BCD4B80-7C80-4DD5-B3F0-2706BEF56674}"/>
          </ac:spMkLst>
        </pc:spChg>
        <pc:spChg chg="del mod">
          <ac:chgData name="Dekie Cheng" userId="e7ff8552-42a8-4c06-8ba1-0d1aea9abd1a" providerId="ADAL" clId="{2161F838-3A05-4577-93BD-F44D493E1A4B}" dt="2022-11-30T07:06:13.467" v="232" actId="478"/>
          <ac:spMkLst>
            <pc:docMk/>
            <pc:sldMk cId="3422189804" sldId="257"/>
            <ac:spMk id="36" creationId="{ECEB478C-D26C-4BE2-86BF-99F99D9CCFA9}"/>
          </ac:spMkLst>
        </pc:spChg>
        <pc:spChg chg="del mod">
          <ac:chgData name="Dekie Cheng" userId="e7ff8552-42a8-4c06-8ba1-0d1aea9abd1a" providerId="ADAL" clId="{2161F838-3A05-4577-93BD-F44D493E1A4B}" dt="2022-11-30T07:06:16.513" v="233" actId="478"/>
          <ac:spMkLst>
            <pc:docMk/>
            <pc:sldMk cId="3422189804" sldId="257"/>
            <ac:spMk id="39" creationId="{BA025E0A-567B-4B76-B665-028352B5D1CF}"/>
          </ac:spMkLst>
        </pc:spChg>
        <pc:spChg chg="mod">
          <ac:chgData name="Dekie Cheng" userId="e7ff8552-42a8-4c06-8ba1-0d1aea9abd1a" providerId="ADAL" clId="{2161F838-3A05-4577-93BD-F44D493E1A4B}" dt="2022-11-30T07:06:09.220" v="231" actId="571"/>
          <ac:spMkLst>
            <pc:docMk/>
            <pc:sldMk cId="3422189804" sldId="257"/>
            <ac:spMk id="40" creationId="{57D162AF-2AF3-43DD-8028-94A9BC5EFB11}"/>
          </ac:spMkLst>
        </pc:spChg>
        <pc:spChg chg="mod">
          <ac:chgData name="Dekie Cheng" userId="e7ff8552-42a8-4c06-8ba1-0d1aea9abd1a" providerId="ADAL" clId="{2161F838-3A05-4577-93BD-F44D493E1A4B}" dt="2022-11-30T07:06:09.220" v="231" actId="571"/>
          <ac:spMkLst>
            <pc:docMk/>
            <pc:sldMk cId="3422189804" sldId="257"/>
            <ac:spMk id="41" creationId="{4E5558F9-F5EF-4255-A2F6-D90D21BA9142}"/>
          </ac:spMkLst>
        </pc:spChg>
        <pc:spChg chg="add del mod">
          <ac:chgData name="Dekie Cheng" userId="e7ff8552-42a8-4c06-8ba1-0d1aea9abd1a" providerId="ADAL" clId="{2161F838-3A05-4577-93BD-F44D493E1A4B}" dt="2022-11-30T07:09:12.295" v="275" actId="478"/>
          <ac:spMkLst>
            <pc:docMk/>
            <pc:sldMk cId="3422189804" sldId="257"/>
            <ac:spMk id="42" creationId="{1DB7BF1F-00A4-40D6-A657-8B1149024752}"/>
          </ac:spMkLst>
        </pc:spChg>
        <pc:spChg chg="mod">
          <ac:chgData name="Dekie Cheng" userId="e7ff8552-42a8-4c06-8ba1-0d1aea9abd1a" providerId="ADAL" clId="{2161F838-3A05-4577-93BD-F44D493E1A4B}" dt="2022-11-30T07:08:01.171" v="260" actId="571"/>
          <ac:spMkLst>
            <pc:docMk/>
            <pc:sldMk cId="3422189804" sldId="257"/>
            <ac:spMk id="45" creationId="{7B00A0EC-3B6D-426F-8175-3BF537441D8A}"/>
          </ac:spMkLst>
        </pc:spChg>
        <pc:spChg chg="mod">
          <ac:chgData name="Dekie Cheng" userId="e7ff8552-42a8-4c06-8ba1-0d1aea9abd1a" providerId="ADAL" clId="{2161F838-3A05-4577-93BD-F44D493E1A4B}" dt="2022-11-30T07:08:02.976" v="262" actId="20577"/>
          <ac:spMkLst>
            <pc:docMk/>
            <pc:sldMk cId="3422189804" sldId="257"/>
            <ac:spMk id="46" creationId="{075AD930-20D1-4C15-8BA9-5AC7E87A9D8D}"/>
          </ac:spMkLst>
        </pc:spChg>
        <pc:grpChg chg="del mod topLvl">
          <ac:chgData name="Dekie Cheng" userId="e7ff8552-42a8-4c06-8ba1-0d1aea9abd1a" providerId="ADAL" clId="{2161F838-3A05-4577-93BD-F44D493E1A4B}" dt="2022-11-30T07:08:58.938" v="274" actId="478"/>
          <ac:grpSpMkLst>
            <pc:docMk/>
            <pc:sldMk cId="3422189804" sldId="257"/>
            <ac:grpSpMk id="7" creationId="{64F9D46B-1FAE-493F-9D0B-0A320FEFA4BA}"/>
          </ac:grpSpMkLst>
        </pc:grpChg>
        <pc:grpChg chg="del">
          <ac:chgData name="Dekie Cheng" userId="e7ff8552-42a8-4c06-8ba1-0d1aea9abd1a" providerId="ADAL" clId="{2161F838-3A05-4577-93BD-F44D493E1A4B}" dt="2022-11-30T07:06:27.592" v="236" actId="478"/>
          <ac:grpSpMkLst>
            <pc:docMk/>
            <pc:sldMk cId="3422189804" sldId="257"/>
            <ac:grpSpMk id="8" creationId="{72331431-E466-4619-916C-2AE4CA682092}"/>
          </ac:grpSpMkLst>
        </pc:grpChg>
        <pc:grpChg chg="del mod">
          <ac:chgData name="Dekie Cheng" userId="e7ff8552-42a8-4c06-8ba1-0d1aea9abd1a" providerId="ADAL" clId="{2161F838-3A05-4577-93BD-F44D493E1A4B}" dt="2022-11-30T07:07:55.132" v="258" actId="478"/>
          <ac:grpSpMkLst>
            <pc:docMk/>
            <pc:sldMk cId="3422189804" sldId="257"/>
            <ac:grpSpMk id="12" creationId="{1A3383D5-485C-4535-8AEC-89DEC9A6B379}"/>
          </ac:grpSpMkLst>
        </pc:grpChg>
        <pc:grpChg chg="del">
          <ac:chgData name="Dekie Cheng" userId="e7ff8552-42a8-4c06-8ba1-0d1aea9abd1a" providerId="ADAL" clId="{2161F838-3A05-4577-93BD-F44D493E1A4B}" dt="2022-11-30T07:05:51.736" v="224" actId="478"/>
          <ac:grpSpMkLst>
            <pc:docMk/>
            <pc:sldMk cId="3422189804" sldId="257"/>
            <ac:grpSpMk id="26" creationId="{2241C1FB-9002-4276-8415-C8F5C33CC787}"/>
          </ac:grpSpMkLst>
        </pc:grpChg>
        <pc:grpChg chg="add del mod">
          <ac:chgData name="Dekie Cheng" userId="e7ff8552-42a8-4c06-8ba1-0d1aea9abd1a" providerId="ADAL" clId="{2161F838-3A05-4577-93BD-F44D493E1A4B}" dt="2022-11-30T07:07:57.185" v="259" actId="478"/>
          <ac:grpSpMkLst>
            <pc:docMk/>
            <pc:sldMk cId="3422189804" sldId="257"/>
            <ac:grpSpMk id="27" creationId="{5FD1BDCE-4E94-4AA0-BB0D-B8408E204D32}"/>
          </ac:grpSpMkLst>
        </pc:grpChg>
        <pc:grpChg chg="mod">
          <ac:chgData name="Dekie Cheng" userId="e7ff8552-42a8-4c06-8ba1-0d1aea9abd1a" providerId="ADAL" clId="{2161F838-3A05-4577-93BD-F44D493E1A4B}" dt="2022-11-30T07:06:09.220" v="231" actId="571"/>
          <ac:grpSpMkLst>
            <pc:docMk/>
            <pc:sldMk cId="3422189804" sldId="257"/>
            <ac:grpSpMk id="29" creationId="{88D66BC9-1454-4AC7-AFF7-3CE879C4E778}"/>
          </ac:grpSpMkLst>
        </pc:grpChg>
        <pc:grpChg chg="del mod">
          <ac:chgData name="Dekie Cheng" userId="e7ff8552-42a8-4c06-8ba1-0d1aea9abd1a" providerId="ADAL" clId="{2161F838-3A05-4577-93BD-F44D493E1A4B}" dt="2022-11-30T07:06:13.467" v="232" actId="478"/>
          <ac:grpSpMkLst>
            <pc:docMk/>
            <pc:sldMk cId="3422189804" sldId="257"/>
            <ac:grpSpMk id="33" creationId="{2015A9E4-B11D-499F-B281-70147991C1DA}"/>
          </ac:grpSpMkLst>
        </pc:grpChg>
        <pc:grpChg chg="add mod">
          <ac:chgData name="Dekie Cheng" userId="e7ff8552-42a8-4c06-8ba1-0d1aea9abd1a" providerId="ADAL" clId="{2161F838-3A05-4577-93BD-F44D493E1A4B}" dt="2022-11-30T07:08:01.171" v="260" actId="571"/>
          <ac:grpSpMkLst>
            <pc:docMk/>
            <pc:sldMk cId="3422189804" sldId="257"/>
            <ac:grpSpMk id="43" creationId="{D7F9FC90-9D06-43B2-B7E7-B957A4200069}"/>
          </ac:grpSpMkLst>
        </pc:grpChg>
        <pc:picChg chg="del">
          <ac:chgData name="Dekie Cheng" userId="e7ff8552-42a8-4c06-8ba1-0d1aea9abd1a" providerId="ADAL" clId="{2161F838-3A05-4577-93BD-F44D493E1A4B}" dt="2022-11-30T07:08:24.183" v="271" actId="478"/>
          <ac:picMkLst>
            <pc:docMk/>
            <pc:sldMk cId="3422189804" sldId="257"/>
            <ac:picMk id="21" creationId="{096A2AFA-0622-4D50-B906-DC6CC735B080}"/>
          </ac:picMkLst>
        </pc:picChg>
        <pc:picChg chg="del">
          <ac:chgData name="Dekie Cheng" userId="e7ff8552-42a8-4c06-8ba1-0d1aea9abd1a" providerId="ADAL" clId="{2161F838-3A05-4577-93BD-F44D493E1A4B}" dt="2022-11-30T07:08:17.218" v="267" actId="478"/>
          <ac:picMkLst>
            <pc:docMk/>
            <pc:sldMk cId="3422189804" sldId="257"/>
            <ac:picMk id="49" creationId="{D7B4585F-EF6F-41B2-A6F4-80EB2C34D866}"/>
          </ac:picMkLst>
        </pc:picChg>
        <pc:cxnChg chg="add del mod">
          <ac:chgData name="Dekie Cheng" userId="e7ff8552-42a8-4c06-8ba1-0d1aea9abd1a" providerId="ADAL" clId="{2161F838-3A05-4577-93BD-F44D493E1A4B}" dt="2022-11-30T07:09:13.905" v="276" actId="478"/>
          <ac:cxnSpMkLst>
            <pc:docMk/>
            <pc:sldMk cId="3422189804" sldId="257"/>
            <ac:cxnSpMk id="3" creationId="{0F54E395-25C4-4F26-A385-9912B5035C00}"/>
          </ac:cxnSpMkLst>
        </pc:cxnChg>
        <pc:cxnChg chg="add del mod">
          <ac:chgData name="Dekie Cheng" userId="e7ff8552-42a8-4c06-8ba1-0d1aea9abd1a" providerId="ADAL" clId="{2161F838-3A05-4577-93BD-F44D493E1A4B}" dt="2022-11-30T07:07:52.272" v="257" actId="478"/>
          <ac:cxnSpMkLst>
            <pc:docMk/>
            <pc:sldMk cId="3422189804" sldId="257"/>
            <ac:cxnSpMk id="13" creationId="{C406EEB5-4BE5-496F-A050-487BC4BD7FD8}"/>
          </ac:cxnSpMkLst>
        </pc:cxnChg>
        <pc:cxnChg chg="add">
          <ac:chgData name="Dekie Cheng" userId="e7ff8552-42a8-4c06-8ba1-0d1aea9abd1a" providerId="ADAL" clId="{2161F838-3A05-4577-93BD-F44D493E1A4B}" dt="2022-11-30T07:08:35.916" v="273" actId="11529"/>
          <ac:cxnSpMkLst>
            <pc:docMk/>
            <pc:sldMk cId="3422189804" sldId="257"/>
            <ac:cxnSpMk id="19" creationId="{3E8C7DB0-3B8A-4DDC-93D8-B9FE61F25AA6}"/>
          </ac:cxnSpMkLst>
        </pc:cxnChg>
        <pc:cxnChg chg="del mod">
          <ac:chgData name="Dekie Cheng" userId="e7ff8552-42a8-4c06-8ba1-0d1aea9abd1a" providerId="ADAL" clId="{2161F838-3A05-4577-93BD-F44D493E1A4B}" dt="2022-11-30T07:06:37.629" v="239" actId="478"/>
          <ac:cxnSpMkLst>
            <pc:docMk/>
            <pc:sldMk cId="3422189804" sldId="257"/>
            <ac:cxnSpMk id="34" creationId="{8F0502D0-4EB0-41C7-93AF-157CA5D4911D}"/>
          </ac:cxnSpMkLst>
        </pc:cxnChg>
        <pc:cxnChg chg="del mod">
          <ac:chgData name="Dekie Cheng" userId="e7ff8552-42a8-4c06-8ba1-0d1aea9abd1a" providerId="ADAL" clId="{2161F838-3A05-4577-93BD-F44D493E1A4B}" dt="2022-11-30T07:05:56" v="226" actId="478"/>
          <ac:cxnSpMkLst>
            <pc:docMk/>
            <pc:sldMk cId="3422189804" sldId="257"/>
            <ac:cxnSpMk id="37" creationId="{71876A7C-AD6F-42CD-9C7F-D7E83D8546B6}"/>
          </ac:cxnSpMkLst>
        </pc:cxnChg>
        <pc:cxnChg chg="del">
          <ac:chgData name="Dekie Cheng" userId="e7ff8552-42a8-4c06-8ba1-0d1aea9abd1a" providerId="ADAL" clId="{2161F838-3A05-4577-93BD-F44D493E1A4B}" dt="2022-11-30T07:08:20.314" v="269" actId="478"/>
          <ac:cxnSpMkLst>
            <pc:docMk/>
            <pc:sldMk cId="3422189804" sldId="257"/>
            <ac:cxnSpMk id="38" creationId="{5A4A7996-9DAC-49F9-A489-D17984638D44}"/>
          </ac:cxnSpMkLst>
        </pc:cxnChg>
        <pc:cxnChg chg="del">
          <ac:chgData name="Dekie Cheng" userId="e7ff8552-42a8-4c06-8ba1-0d1aea9abd1a" providerId="ADAL" clId="{2161F838-3A05-4577-93BD-F44D493E1A4B}" dt="2022-11-30T07:06:02.392" v="229" actId="478"/>
          <ac:cxnSpMkLst>
            <pc:docMk/>
            <pc:sldMk cId="3422189804" sldId="257"/>
            <ac:cxnSpMk id="44" creationId="{5C4F3DA2-6CF2-4D2C-A2D5-971AD155B8C1}"/>
          </ac:cxnSpMkLst>
        </pc:cxnChg>
        <pc:cxnChg chg="del mod">
          <ac:chgData name="Dekie Cheng" userId="e7ff8552-42a8-4c06-8ba1-0d1aea9abd1a" providerId="ADAL" clId="{2161F838-3A05-4577-93BD-F44D493E1A4B}" dt="2022-11-30T07:06:03.131" v="230" actId="478"/>
          <ac:cxnSpMkLst>
            <pc:docMk/>
            <pc:sldMk cId="3422189804" sldId="257"/>
            <ac:cxnSpMk id="51" creationId="{DF1E426F-90DC-4A8E-9B7B-2379F5D50D9E}"/>
          </ac:cxnSpMkLst>
        </pc:cxnChg>
      </pc:sldChg>
      <pc:sldChg chg="delSp modSp new del mod">
        <pc:chgData name="Dekie Cheng" userId="e7ff8552-42a8-4c06-8ba1-0d1aea9abd1a" providerId="ADAL" clId="{2161F838-3A05-4577-93BD-F44D493E1A4B}" dt="2022-11-30T08:18:09.538" v="720" actId="47"/>
        <pc:sldMkLst>
          <pc:docMk/>
          <pc:sldMk cId="4219052999" sldId="257"/>
        </pc:sldMkLst>
        <pc:spChg chg="mod">
          <ac:chgData name="Dekie Cheng" userId="e7ff8552-42a8-4c06-8ba1-0d1aea9abd1a" providerId="ADAL" clId="{2161F838-3A05-4577-93BD-F44D493E1A4B}" dt="2022-11-30T08:15:38.012" v="679" actId="113"/>
          <ac:spMkLst>
            <pc:docMk/>
            <pc:sldMk cId="4219052999" sldId="257"/>
            <ac:spMk id="2" creationId="{513FAD5E-414A-410B-B2C0-C035CE4222A0}"/>
          </ac:spMkLst>
        </pc:spChg>
        <pc:spChg chg="del">
          <ac:chgData name="Dekie Cheng" userId="e7ff8552-42a8-4c06-8ba1-0d1aea9abd1a" providerId="ADAL" clId="{2161F838-3A05-4577-93BD-F44D493E1A4B}" dt="2022-11-30T08:15:41.999" v="680" actId="478"/>
          <ac:spMkLst>
            <pc:docMk/>
            <pc:sldMk cId="4219052999" sldId="257"/>
            <ac:spMk id="3" creationId="{D94ED1EB-7B8C-40DE-B3B7-06B439EC8AC5}"/>
          </ac:spMkLst>
        </pc:spChg>
      </pc:sldChg>
      <pc:sldChg chg="addSp delSp modSp add mod modNotesTx">
        <pc:chgData name="Dekie Cheng" userId="e7ff8552-42a8-4c06-8ba1-0d1aea9abd1a" providerId="ADAL" clId="{2161F838-3A05-4577-93BD-F44D493E1A4B}" dt="2022-12-07T06:44:51.424" v="1772" actId="27636"/>
        <pc:sldMkLst>
          <pc:docMk/>
          <pc:sldMk cId="120396515" sldId="258"/>
        </pc:sldMkLst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2" creationId="{51BB4922-BCA8-4892-977E-331C0A423283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28" creationId="{4BA7C05D-203B-4DE9-9C60-53D69DB6C376}"/>
          </ac:spMkLst>
        </pc:spChg>
        <pc:spChg chg="del mod">
          <ac:chgData name="Dekie Cheng" userId="e7ff8552-42a8-4c06-8ba1-0d1aea9abd1a" providerId="ADAL" clId="{2161F838-3A05-4577-93BD-F44D493E1A4B}" dt="2022-12-07T01:38:55.339" v="986" actId="478"/>
          <ac:spMkLst>
            <pc:docMk/>
            <pc:sldMk cId="120396515" sldId="258"/>
            <ac:spMk id="34" creationId="{DECD2B75-F9E8-4897-A0D1-87EB899EEB4F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46" creationId="{94F620C8-9524-46C4-A02B-BC198B1F7E9E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48" creationId="{D60F807C-1C89-4AFC-A759-4AAEDD3C3796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51" creationId="{6F337623-7AAF-4CE3-B24C-3AAF6213ADC2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54" creationId="{BCC69822-30DC-4811-B783-FC0C113BBB42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57" creationId="{F376F43B-4F58-4519-9577-083160AE5618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59" creationId="{99E39A29-BA69-4FA0-9EAC-55BFDE935AA6}"/>
          </ac:spMkLst>
        </pc:spChg>
        <pc:spChg chg="mod">
          <ac:chgData name="Dekie Cheng" userId="e7ff8552-42a8-4c06-8ba1-0d1aea9abd1a" providerId="ADAL" clId="{2161F838-3A05-4577-93BD-F44D493E1A4B}" dt="2022-12-07T06:44:51.424" v="1772" actId="27636"/>
          <ac:spMkLst>
            <pc:docMk/>
            <pc:sldMk cId="120396515" sldId="258"/>
            <ac:spMk id="71" creationId="{B7C44102-2200-416D-89EA-615B0AE9826E}"/>
          </ac:spMkLst>
        </pc:spChg>
        <pc:graphicFrameChg chg="add mod modGraphic">
          <ac:chgData name="Dekie Cheng" userId="e7ff8552-42a8-4c06-8ba1-0d1aea9abd1a" providerId="ADAL" clId="{2161F838-3A05-4577-93BD-F44D493E1A4B}" dt="2022-12-07T06:28:27.118" v="1483" actId="207"/>
          <ac:graphicFrameMkLst>
            <pc:docMk/>
            <pc:sldMk cId="120396515" sldId="258"/>
            <ac:graphicFrameMk id="3" creationId="{6FC1124A-0AAF-4008-870C-598DC0BBE0BF}"/>
          </ac:graphicFrameMkLst>
        </pc:graphicFrameChg>
        <pc:picChg chg="del mod">
          <ac:chgData name="Dekie Cheng" userId="e7ff8552-42a8-4c06-8ba1-0d1aea9abd1a" providerId="ADAL" clId="{2161F838-3A05-4577-93BD-F44D493E1A4B}" dt="2022-12-07T01:38:57.145" v="987" actId="478"/>
          <ac:picMkLst>
            <pc:docMk/>
            <pc:sldMk cId="120396515" sldId="258"/>
            <ac:picMk id="33" creationId="{3FDC99BB-6E28-4CB5-BC0C-33C5BC48B425}"/>
          </ac:picMkLst>
        </pc:pic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19" creationId="{6611C9E8-7B33-4699-A8CF-1A28FDE72FDC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27" creationId="{64F41D7B-665A-4280-A1AA-454894A8C6D9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47" creationId="{96F1C46D-ED2D-49DE-BEA2-559EC0BD807B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50" creationId="{DE598A8A-398F-4D16-89F4-C042A13C1A92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52" creationId="{D2993863-F205-4C72-8C9D-4E59C8698E63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53" creationId="{21DC09A9-58CF-462E-9EA6-4B4F97793DE2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55" creationId="{84436409-92AE-4F97-B9D2-AD6D87AF5224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58" creationId="{F96CC9F6-67B6-4723-B9C1-3CD00FF157EC}"/>
          </ac:cxnSpMkLst>
        </pc:cxnChg>
      </pc:sldChg>
      <pc:sldChg chg="modSp add mod modNotesTx">
        <pc:chgData name="Dekie Cheng" userId="e7ff8552-42a8-4c06-8ba1-0d1aea9abd1a" providerId="ADAL" clId="{2161F838-3A05-4577-93BD-F44D493E1A4B}" dt="2022-12-07T06:44:55.146" v="1774" actId="27636"/>
        <pc:sldMkLst>
          <pc:docMk/>
          <pc:sldMk cId="1408660881" sldId="259"/>
        </pc:sldMkLst>
        <pc:spChg chg="mod">
          <ac:chgData name="Dekie Cheng" userId="e7ff8552-42a8-4c06-8ba1-0d1aea9abd1a" providerId="ADAL" clId="{2161F838-3A05-4577-93BD-F44D493E1A4B}" dt="2022-12-07T06:44:55.146" v="1774" actId="27636"/>
          <ac:spMkLst>
            <pc:docMk/>
            <pc:sldMk cId="1408660881" sldId="259"/>
            <ac:spMk id="71" creationId="{B7C44102-2200-416D-89EA-615B0AE9826E}"/>
          </ac:spMkLst>
        </pc:spChg>
        <pc:graphicFrameChg chg="mod modGraphic">
          <ac:chgData name="Dekie Cheng" userId="e7ff8552-42a8-4c06-8ba1-0d1aea9abd1a" providerId="ADAL" clId="{2161F838-3A05-4577-93BD-F44D493E1A4B}" dt="2022-12-07T06:32:16.233" v="1595" actId="20577"/>
          <ac:graphicFrameMkLst>
            <pc:docMk/>
            <pc:sldMk cId="1408660881" sldId="259"/>
            <ac:graphicFrameMk id="3" creationId="{6FC1124A-0AAF-4008-870C-598DC0BBE0BF}"/>
          </ac:graphicFrameMkLst>
        </pc:graphicFrameChg>
      </pc:sldChg>
    </pc:docChg>
  </pc:docChgLst>
  <pc:docChgLst>
    <pc:chgData name="Dekie Cheng" userId="e7ff8552-42a8-4c06-8ba1-0d1aea9abd1a" providerId="ADAL" clId="{18235894-B60A-4CF0-8397-888B1C5F8A58}"/>
    <pc:docChg chg="undo custSel addSld delSld modSld sldOrd">
      <pc:chgData name="Dekie Cheng" userId="e7ff8552-42a8-4c06-8ba1-0d1aea9abd1a" providerId="ADAL" clId="{18235894-B60A-4CF0-8397-888B1C5F8A58}" dt="2023-05-23T09:27:31.992" v="2943" actId="27636"/>
      <pc:docMkLst>
        <pc:docMk/>
      </pc:docMkLst>
      <pc:sldChg chg="addSp delSp modSp mod">
        <pc:chgData name="Dekie Cheng" userId="e7ff8552-42a8-4c06-8ba1-0d1aea9abd1a" providerId="ADAL" clId="{18235894-B60A-4CF0-8397-888B1C5F8A58}" dt="2023-05-23T09:27:31.992" v="2943" actId="27636"/>
        <pc:sldMkLst>
          <pc:docMk/>
          <pc:sldMk cId="4110175805" sldId="256"/>
        </pc:sldMkLst>
        <pc:spChg chg="del mod">
          <ac:chgData name="Dekie Cheng" userId="e7ff8552-42a8-4c06-8ba1-0d1aea9abd1a" providerId="ADAL" clId="{18235894-B60A-4CF0-8397-888B1C5F8A58}" dt="2023-05-17T03:05:16.819" v="146" actId="478"/>
          <ac:spMkLst>
            <pc:docMk/>
            <pc:sldMk cId="4110175805" sldId="256"/>
            <ac:spMk id="2" creationId="{2BEF21F2-F5B7-4AC2-ACD5-5F3717CEFC08}"/>
          </ac:spMkLst>
        </pc:spChg>
        <pc:spChg chg="add del mod">
          <ac:chgData name="Dekie Cheng" userId="e7ff8552-42a8-4c06-8ba1-0d1aea9abd1a" providerId="ADAL" clId="{18235894-B60A-4CF0-8397-888B1C5F8A58}" dt="2023-05-19T03:42:14.437" v="1824" actId="478"/>
          <ac:spMkLst>
            <pc:docMk/>
            <pc:sldMk cId="4110175805" sldId="256"/>
            <ac:spMk id="3" creationId="{784DB9B8-46C6-141C-B619-EEFF1E1CC826}"/>
          </ac:spMkLst>
        </pc:spChg>
        <pc:spChg chg="mod">
          <ac:chgData name="Dekie Cheng" userId="e7ff8552-42a8-4c06-8ba1-0d1aea9abd1a" providerId="ADAL" clId="{18235894-B60A-4CF0-8397-888B1C5F8A58}" dt="2023-05-17T02:57:47.917" v="3" actId="165"/>
          <ac:spMkLst>
            <pc:docMk/>
            <pc:sldMk cId="4110175805" sldId="256"/>
            <ac:spMk id="3" creationId="{AC11C69D-5988-4A33-A735-4454FF5901EC}"/>
          </ac:spMkLst>
        </pc:spChg>
        <pc:spChg chg="add del mod">
          <ac:chgData name="Dekie Cheng" userId="e7ff8552-42a8-4c06-8ba1-0d1aea9abd1a" providerId="ADAL" clId="{18235894-B60A-4CF0-8397-888B1C5F8A58}" dt="2023-05-19T03:42:12.938" v="1823" actId="478"/>
          <ac:spMkLst>
            <pc:docMk/>
            <pc:sldMk cId="4110175805" sldId="256"/>
            <ac:spMk id="4" creationId="{2953FB51-D89B-E05F-F401-4338F8AABE3D}"/>
          </ac:spMkLst>
        </pc:spChg>
        <pc:spChg chg="del mod topLvl">
          <ac:chgData name="Dekie Cheng" userId="e7ff8552-42a8-4c06-8ba1-0d1aea9abd1a" providerId="ADAL" clId="{18235894-B60A-4CF0-8397-888B1C5F8A58}" dt="2023-05-18T06:52:55.464" v="1032" actId="478"/>
          <ac:spMkLst>
            <pc:docMk/>
            <pc:sldMk cId="4110175805" sldId="256"/>
            <ac:spMk id="4" creationId="{CC5C295B-0133-49BB-A250-80AF45B4B08D}"/>
          </ac:spMkLst>
        </pc:spChg>
        <pc:spChg chg="mod topLvl">
          <ac:chgData name="Dekie Cheng" userId="e7ff8552-42a8-4c06-8ba1-0d1aea9abd1a" providerId="ADAL" clId="{18235894-B60A-4CF0-8397-888B1C5F8A58}" dt="2023-05-23T08:49:28.286" v="2886" actId="164"/>
          <ac:spMkLst>
            <pc:docMk/>
            <pc:sldMk cId="4110175805" sldId="256"/>
            <ac:spMk id="6" creationId="{0F1362EB-B44A-4CF8-A098-EBF86A974142}"/>
          </ac:spMkLst>
        </pc:spChg>
        <pc:spChg chg="del mod">
          <ac:chgData name="Dekie Cheng" userId="e7ff8552-42a8-4c06-8ba1-0d1aea9abd1a" providerId="ADAL" clId="{18235894-B60A-4CF0-8397-888B1C5F8A58}" dt="2023-05-17T03:01:56.482" v="70" actId="478"/>
          <ac:spMkLst>
            <pc:docMk/>
            <pc:sldMk cId="4110175805" sldId="256"/>
            <ac:spMk id="9" creationId="{0708824C-13A8-4C17-95FC-433A42BCA34D}"/>
          </ac:spMkLst>
        </pc:spChg>
        <pc:spChg chg="del mod">
          <ac:chgData name="Dekie Cheng" userId="e7ff8552-42a8-4c06-8ba1-0d1aea9abd1a" providerId="ADAL" clId="{18235894-B60A-4CF0-8397-888B1C5F8A58}" dt="2023-05-17T03:01:54.024" v="69" actId="478"/>
          <ac:spMkLst>
            <pc:docMk/>
            <pc:sldMk cId="4110175805" sldId="256"/>
            <ac:spMk id="10" creationId="{D9FA5AC8-93B6-4E6D-A195-F28A77BAF253}"/>
          </ac:spMkLst>
        </pc:spChg>
        <pc:spChg chg="del mod ord topLvl">
          <ac:chgData name="Dekie Cheng" userId="e7ff8552-42a8-4c06-8ba1-0d1aea9abd1a" providerId="ADAL" clId="{18235894-B60A-4CF0-8397-888B1C5F8A58}" dt="2023-05-18T06:51:17.710" v="1010" actId="478"/>
          <ac:spMkLst>
            <pc:docMk/>
            <pc:sldMk cId="4110175805" sldId="256"/>
            <ac:spMk id="11" creationId="{5EE910B8-5ED1-41F6-80A1-51A3395C25E4}"/>
          </ac:spMkLst>
        </pc:spChg>
        <pc:spChg chg="add del mod">
          <ac:chgData name="Dekie Cheng" userId="e7ff8552-42a8-4c06-8ba1-0d1aea9abd1a" providerId="ADAL" clId="{18235894-B60A-4CF0-8397-888B1C5F8A58}" dt="2023-05-18T06:51:31.016" v="1014" actId="478"/>
          <ac:spMkLst>
            <pc:docMk/>
            <pc:sldMk cId="4110175805" sldId="256"/>
            <ac:spMk id="13" creationId="{6B243116-E5ED-57F2-8F3E-03574C8D5943}"/>
          </ac:spMkLst>
        </pc:spChg>
        <pc:spChg chg="add mod">
          <ac:chgData name="Dekie Cheng" userId="e7ff8552-42a8-4c06-8ba1-0d1aea9abd1a" providerId="ADAL" clId="{18235894-B60A-4CF0-8397-888B1C5F8A58}" dt="2023-05-23T08:49:28.286" v="2886" actId="164"/>
          <ac:spMkLst>
            <pc:docMk/>
            <pc:sldMk cId="4110175805" sldId="256"/>
            <ac:spMk id="14" creationId="{682DE250-C484-892B-3B36-4FB9305A80CE}"/>
          </ac:spMkLst>
        </pc:spChg>
        <pc:spChg chg="del mod topLvl">
          <ac:chgData name="Dekie Cheng" userId="e7ff8552-42a8-4c06-8ba1-0d1aea9abd1a" providerId="ADAL" clId="{18235894-B60A-4CF0-8397-888B1C5F8A58}" dt="2023-05-17T02:59:55.288" v="32" actId="478"/>
          <ac:spMkLst>
            <pc:docMk/>
            <pc:sldMk cId="4110175805" sldId="256"/>
            <ac:spMk id="15" creationId="{288BF28E-E4EF-40E7-9213-7EF9A90D87A4}"/>
          </ac:spMkLst>
        </pc:spChg>
        <pc:spChg chg="add del mod">
          <ac:chgData name="Dekie Cheng" userId="e7ff8552-42a8-4c06-8ba1-0d1aea9abd1a" providerId="ADAL" clId="{18235894-B60A-4CF0-8397-888B1C5F8A58}" dt="2023-05-17T03:03:02.989" v="118" actId="478"/>
          <ac:spMkLst>
            <pc:docMk/>
            <pc:sldMk cId="4110175805" sldId="256"/>
            <ac:spMk id="16" creationId="{364947EE-CD29-9103-5658-6F5EBAB5EEB3}"/>
          </ac:spMkLst>
        </pc:spChg>
        <pc:spChg chg="del mod">
          <ac:chgData name="Dekie Cheng" userId="e7ff8552-42a8-4c06-8ba1-0d1aea9abd1a" providerId="ADAL" clId="{18235894-B60A-4CF0-8397-888B1C5F8A58}" dt="2023-05-23T00:44:34.341" v="1944" actId="478"/>
          <ac:spMkLst>
            <pc:docMk/>
            <pc:sldMk cId="4110175805" sldId="256"/>
            <ac:spMk id="17" creationId="{08A64CFC-AE83-04E4-F49A-400A8A102566}"/>
          </ac:spMkLst>
        </pc:spChg>
        <pc:spChg chg="add del mod">
          <ac:chgData name="Dekie Cheng" userId="e7ff8552-42a8-4c06-8ba1-0d1aea9abd1a" providerId="ADAL" clId="{18235894-B60A-4CF0-8397-888B1C5F8A58}" dt="2023-05-17T03:16:52.093" v="484" actId="478"/>
          <ac:spMkLst>
            <pc:docMk/>
            <pc:sldMk cId="4110175805" sldId="256"/>
            <ac:spMk id="17" creationId="{20315D95-EE06-ED72-31AB-3D7872CC636A}"/>
          </ac:spMkLst>
        </pc:spChg>
        <pc:spChg chg="mod">
          <ac:chgData name="Dekie Cheng" userId="e7ff8552-42a8-4c06-8ba1-0d1aea9abd1a" providerId="ADAL" clId="{18235894-B60A-4CF0-8397-888B1C5F8A58}" dt="2023-05-19T03:32:06.393" v="1627"/>
          <ac:spMkLst>
            <pc:docMk/>
            <pc:sldMk cId="4110175805" sldId="256"/>
            <ac:spMk id="18" creationId="{5F81B8AC-F051-BE67-19B1-4438DBE9C282}"/>
          </ac:spMkLst>
        </pc:spChg>
        <pc:spChg chg="add del mod">
          <ac:chgData name="Dekie Cheng" userId="e7ff8552-42a8-4c06-8ba1-0d1aea9abd1a" providerId="ADAL" clId="{18235894-B60A-4CF0-8397-888B1C5F8A58}" dt="2023-05-17T03:03:19.321" v="122" actId="478"/>
          <ac:spMkLst>
            <pc:docMk/>
            <pc:sldMk cId="4110175805" sldId="256"/>
            <ac:spMk id="18" creationId="{B7A9FD0C-FB62-8555-55FD-292AAE4AA756}"/>
          </ac:spMkLst>
        </pc:spChg>
        <pc:spChg chg="mod">
          <ac:chgData name="Dekie Cheng" userId="e7ff8552-42a8-4c06-8ba1-0d1aea9abd1a" providerId="ADAL" clId="{18235894-B60A-4CF0-8397-888B1C5F8A58}" dt="2023-05-19T03:32:13.311" v="1628"/>
          <ac:spMkLst>
            <pc:docMk/>
            <pc:sldMk cId="4110175805" sldId="256"/>
            <ac:spMk id="19" creationId="{B48AE3DC-61A9-06FF-49E2-80F46EFE297C}"/>
          </ac:spMkLst>
        </pc:spChg>
        <pc:spChg chg="add del mod">
          <ac:chgData name="Dekie Cheng" userId="e7ff8552-42a8-4c06-8ba1-0d1aea9abd1a" providerId="ADAL" clId="{18235894-B60A-4CF0-8397-888B1C5F8A58}" dt="2023-05-17T03:16:52.093" v="484" actId="478"/>
          <ac:spMkLst>
            <pc:docMk/>
            <pc:sldMk cId="4110175805" sldId="256"/>
            <ac:spMk id="19" creationId="{DEA19386-61CC-303F-A79F-6737B1414FFB}"/>
          </ac:spMkLst>
        </pc:spChg>
        <pc:spChg chg="add del mod">
          <ac:chgData name="Dekie Cheng" userId="e7ff8552-42a8-4c06-8ba1-0d1aea9abd1a" providerId="ADAL" clId="{18235894-B60A-4CF0-8397-888B1C5F8A58}" dt="2023-05-18T06:51:35.238" v="1017" actId="478"/>
          <ac:spMkLst>
            <pc:docMk/>
            <pc:sldMk cId="4110175805" sldId="256"/>
            <ac:spMk id="20" creationId="{4F6EBAF2-5424-823E-F372-60BFB5E179CE}"/>
          </ac:spMkLst>
        </pc:spChg>
        <pc:spChg chg="mod">
          <ac:chgData name="Dekie Cheng" userId="e7ff8552-42a8-4c06-8ba1-0d1aea9abd1a" providerId="ADAL" clId="{18235894-B60A-4CF0-8397-888B1C5F8A58}" dt="2023-05-19T03:31:15.245" v="1622" actId="571"/>
          <ac:spMkLst>
            <pc:docMk/>
            <pc:sldMk cId="4110175805" sldId="256"/>
            <ac:spMk id="20" creationId="{714A52AF-A33B-BAA7-D8E4-2BA51AA79149}"/>
          </ac:spMkLst>
        </pc:spChg>
        <pc:spChg chg="mod">
          <ac:chgData name="Dekie Cheng" userId="e7ff8552-42a8-4c06-8ba1-0d1aea9abd1a" providerId="ADAL" clId="{18235894-B60A-4CF0-8397-888B1C5F8A58}" dt="2023-05-19T03:32:18.169" v="1629"/>
          <ac:spMkLst>
            <pc:docMk/>
            <pc:sldMk cId="4110175805" sldId="256"/>
            <ac:spMk id="21" creationId="{575F8F01-6154-44D7-0548-84294E521489}"/>
          </ac:spMkLst>
        </pc:spChg>
        <pc:spChg chg="add del mod">
          <ac:chgData name="Dekie Cheng" userId="e7ff8552-42a8-4c06-8ba1-0d1aea9abd1a" providerId="ADAL" clId="{18235894-B60A-4CF0-8397-888B1C5F8A58}" dt="2023-05-18T06:51:36.071" v="1018" actId="478"/>
          <ac:spMkLst>
            <pc:docMk/>
            <pc:sldMk cId="4110175805" sldId="256"/>
            <ac:spMk id="22" creationId="{E156A02B-E99E-E64F-CD98-1210146B710A}"/>
          </ac:spMkLst>
        </pc:spChg>
        <pc:spChg chg="del mod">
          <ac:chgData name="Dekie Cheng" userId="e7ff8552-42a8-4c06-8ba1-0d1aea9abd1a" providerId="ADAL" clId="{18235894-B60A-4CF0-8397-888B1C5F8A58}" dt="2023-05-17T03:06:34.355" v="190" actId="478"/>
          <ac:spMkLst>
            <pc:docMk/>
            <pc:sldMk cId="4110175805" sldId="256"/>
            <ac:spMk id="23" creationId="{E67BF840-416D-4964-AF20-B6A5AA4CD7DD}"/>
          </ac:spMkLst>
        </pc:spChg>
        <pc:spChg chg="del mod topLvl">
          <ac:chgData name="Dekie Cheng" userId="e7ff8552-42a8-4c06-8ba1-0d1aea9abd1a" providerId="ADAL" clId="{18235894-B60A-4CF0-8397-888B1C5F8A58}" dt="2023-05-23T00:43:38.854" v="1932" actId="478"/>
          <ac:spMkLst>
            <pc:docMk/>
            <pc:sldMk cId="4110175805" sldId="256"/>
            <ac:spMk id="24" creationId="{2CEBCE37-B074-4BED-B3B6-B73678387435}"/>
          </ac:spMkLst>
        </pc:spChg>
        <pc:spChg chg="del mod topLvl">
          <ac:chgData name="Dekie Cheng" userId="e7ff8552-42a8-4c06-8ba1-0d1aea9abd1a" providerId="ADAL" clId="{18235894-B60A-4CF0-8397-888B1C5F8A58}" dt="2023-05-17T03:16:52.093" v="484" actId="478"/>
          <ac:spMkLst>
            <pc:docMk/>
            <pc:sldMk cId="4110175805" sldId="256"/>
            <ac:spMk id="25" creationId="{0F084686-B114-4DB6-A320-A85E5F27DBE6}"/>
          </ac:spMkLst>
        </pc:spChg>
        <pc:spChg chg="add del mod">
          <ac:chgData name="Dekie Cheng" userId="e7ff8552-42a8-4c06-8ba1-0d1aea9abd1a" providerId="ADAL" clId="{18235894-B60A-4CF0-8397-888B1C5F8A58}" dt="2023-05-18T06:51:37.234" v="1019" actId="478"/>
          <ac:spMkLst>
            <pc:docMk/>
            <pc:sldMk cId="4110175805" sldId="256"/>
            <ac:spMk id="27" creationId="{3F13AC0A-91A1-C4A7-95BC-62095C79918E}"/>
          </ac:spMkLst>
        </pc:spChg>
        <pc:spChg chg="add del mod">
          <ac:chgData name="Dekie Cheng" userId="e7ff8552-42a8-4c06-8ba1-0d1aea9abd1a" providerId="ADAL" clId="{18235894-B60A-4CF0-8397-888B1C5F8A58}" dt="2023-05-17T03:16:52.093" v="484" actId="478"/>
          <ac:spMkLst>
            <pc:docMk/>
            <pc:sldMk cId="4110175805" sldId="256"/>
            <ac:spMk id="28" creationId="{1FFC5F2A-040A-0E3F-9E89-6507567BC0A3}"/>
          </ac:spMkLst>
        </pc:spChg>
        <pc:spChg chg="add del mod">
          <ac:chgData name="Dekie Cheng" userId="e7ff8552-42a8-4c06-8ba1-0d1aea9abd1a" providerId="ADAL" clId="{18235894-B60A-4CF0-8397-888B1C5F8A58}" dt="2023-05-19T03:42:11.199" v="1822" actId="478"/>
          <ac:spMkLst>
            <pc:docMk/>
            <pc:sldMk cId="4110175805" sldId="256"/>
            <ac:spMk id="28" creationId="{ABEEF49A-F83E-8EDE-DB12-E972D1002AD7}"/>
          </ac:spMkLst>
        </pc:spChg>
        <pc:spChg chg="add del mod">
          <ac:chgData name="Dekie Cheng" userId="e7ff8552-42a8-4c06-8ba1-0d1aea9abd1a" providerId="ADAL" clId="{18235894-B60A-4CF0-8397-888B1C5F8A58}" dt="2023-05-19T03:42:09.511" v="1821" actId="478"/>
          <ac:spMkLst>
            <pc:docMk/>
            <pc:sldMk cId="4110175805" sldId="256"/>
            <ac:spMk id="29" creationId="{3FE971FB-5639-88E2-5DD6-16FC56234A2E}"/>
          </ac:spMkLst>
        </pc:spChg>
        <pc:spChg chg="add del mod">
          <ac:chgData name="Dekie Cheng" userId="e7ff8552-42a8-4c06-8ba1-0d1aea9abd1a" providerId="ADAL" clId="{18235894-B60A-4CF0-8397-888B1C5F8A58}" dt="2023-05-17T03:03:39.299" v="133" actId="478"/>
          <ac:spMkLst>
            <pc:docMk/>
            <pc:sldMk cId="4110175805" sldId="256"/>
            <ac:spMk id="29" creationId="{C1D5E419-E7E5-6FB4-F4DF-98009EF5725B}"/>
          </ac:spMkLst>
        </pc:spChg>
        <pc:spChg chg="add 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30" creationId="{B280DC89-2AC1-EB7E-11A0-FFF2FA0F306A}"/>
          </ac:spMkLst>
        </pc:spChg>
        <pc:spChg chg="add 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31" creationId="{7C8CA7A1-1B2B-3BE2-7B93-E185FEEE408D}"/>
          </ac:spMkLst>
        </pc:spChg>
        <pc:spChg chg="add mod">
          <ac:chgData name="Dekie Cheng" userId="e7ff8552-42a8-4c06-8ba1-0d1aea9abd1a" providerId="ADAL" clId="{18235894-B60A-4CF0-8397-888B1C5F8A58}" dt="2023-05-19T03:42:38.963" v="1879" actId="1035"/>
          <ac:spMkLst>
            <pc:docMk/>
            <pc:sldMk cId="4110175805" sldId="256"/>
            <ac:spMk id="32" creationId="{158821B4-3BC2-A96A-0910-E6B9C29AB3CD}"/>
          </ac:spMkLst>
        </pc:spChg>
        <pc:spChg chg="del mod topLvl">
          <ac:chgData name="Dekie Cheng" userId="e7ff8552-42a8-4c06-8ba1-0d1aea9abd1a" providerId="ADAL" clId="{18235894-B60A-4CF0-8397-888B1C5F8A58}" dt="2023-05-17T03:07:24.907" v="224" actId="478"/>
          <ac:spMkLst>
            <pc:docMk/>
            <pc:sldMk cId="4110175805" sldId="256"/>
            <ac:spMk id="32" creationId="{BF87B48B-83A9-4818-A3C6-829C50C56765}"/>
          </ac:spMkLst>
        </pc:spChg>
        <pc:spChg chg="add 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33" creationId="{26BC83CC-1931-6A93-2FC4-D8A54A0F6FFD}"/>
          </ac:spMkLst>
        </pc:spChg>
        <pc:spChg chg="add 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34" creationId="{3152CEC2-81DC-C2C9-A3BE-2DE315BCC50E}"/>
          </ac:spMkLst>
        </pc:spChg>
        <pc:spChg chg="add 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35" creationId="{19A607A2-4BD3-3A60-52C0-526912D27660}"/>
          </ac:spMkLst>
        </pc:spChg>
        <pc:spChg chg="add del mod">
          <ac:chgData name="Dekie Cheng" userId="e7ff8552-42a8-4c06-8ba1-0d1aea9abd1a" providerId="ADAL" clId="{18235894-B60A-4CF0-8397-888B1C5F8A58}" dt="2023-05-17T03:15:54.021" v="401" actId="478"/>
          <ac:spMkLst>
            <pc:docMk/>
            <pc:sldMk cId="4110175805" sldId="256"/>
            <ac:spMk id="36" creationId="{A5B0F513-46E8-CAA2-9AC6-46899F72A822}"/>
          </ac:spMkLst>
        </pc:spChg>
        <pc:spChg chg="add mod">
          <ac:chgData name="Dekie Cheng" userId="e7ff8552-42a8-4c06-8ba1-0d1aea9abd1a" providerId="ADAL" clId="{18235894-B60A-4CF0-8397-888B1C5F8A58}" dt="2023-05-19T03:42:38.963" v="1879" actId="1035"/>
          <ac:spMkLst>
            <pc:docMk/>
            <pc:sldMk cId="4110175805" sldId="256"/>
            <ac:spMk id="36" creationId="{DE20FD0A-9AF2-0861-90B7-9F8DDF37FDF1}"/>
          </ac:spMkLst>
        </pc:spChg>
        <pc:spChg chg="add mod">
          <ac:chgData name="Dekie Cheng" userId="e7ff8552-42a8-4c06-8ba1-0d1aea9abd1a" providerId="ADAL" clId="{18235894-B60A-4CF0-8397-888B1C5F8A58}" dt="2023-05-19T03:42:38.963" v="1879" actId="1035"/>
          <ac:spMkLst>
            <pc:docMk/>
            <pc:sldMk cId="4110175805" sldId="256"/>
            <ac:spMk id="37" creationId="{2994314E-8052-194D-71FA-4A7DE78292CB}"/>
          </ac:spMkLst>
        </pc:spChg>
        <pc:spChg chg="add del mod">
          <ac:chgData name="Dekie Cheng" userId="e7ff8552-42a8-4c06-8ba1-0d1aea9abd1a" providerId="ADAL" clId="{18235894-B60A-4CF0-8397-888B1C5F8A58}" dt="2023-05-17T03:14:57.371" v="385" actId="478"/>
          <ac:spMkLst>
            <pc:docMk/>
            <pc:sldMk cId="4110175805" sldId="256"/>
            <ac:spMk id="37" creationId="{9760C969-B268-1F75-2E6C-785A7EB31E32}"/>
          </ac:spMkLst>
        </pc:spChg>
        <pc:spChg chg="add del mod">
          <ac:chgData name="Dekie Cheng" userId="e7ff8552-42a8-4c06-8ba1-0d1aea9abd1a" providerId="ADAL" clId="{18235894-B60A-4CF0-8397-888B1C5F8A58}" dt="2023-05-17T03:15:20.935" v="393" actId="478"/>
          <ac:spMkLst>
            <pc:docMk/>
            <pc:sldMk cId="4110175805" sldId="256"/>
            <ac:spMk id="38" creationId="{2B8FDBE7-C423-E6E3-38FF-6908EACA39F9}"/>
          </ac:spMkLst>
        </pc:spChg>
        <pc:spChg chg="add mod">
          <ac:chgData name="Dekie Cheng" userId="e7ff8552-42a8-4c06-8ba1-0d1aea9abd1a" providerId="ADAL" clId="{18235894-B60A-4CF0-8397-888B1C5F8A58}" dt="2023-05-19T03:42:38.963" v="1879" actId="1035"/>
          <ac:spMkLst>
            <pc:docMk/>
            <pc:sldMk cId="4110175805" sldId="256"/>
            <ac:spMk id="38" creationId="{6E73E7E9-A5C8-43A7-B163-99DF22565BC3}"/>
          </ac:spMkLst>
        </pc:spChg>
        <pc:spChg chg="add del mod">
          <ac:chgData name="Dekie Cheng" userId="e7ff8552-42a8-4c06-8ba1-0d1aea9abd1a" providerId="ADAL" clId="{18235894-B60A-4CF0-8397-888B1C5F8A58}" dt="2023-05-17T03:15:23.565" v="394" actId="478"/>
          <ac:spMkLst>
            <pc:docMk/>
            <pc:sldMk cId="4110175805" sldId="256"/>
            <ac:spMk id="39" creationId="{F28224AD-EEBA-CDCF-8085-187C51B7D573}"/>
          </ac:spMkLst>
        </pc:spChg>
        <pc:spChg chg="add del mod">
          <ac:chgData name="Dekie Cheng" userId="e7ff8552-42a8-4c06-8ba1-0d1aea9abd1a" providerId="ADAL" clId="{18235894-B60A-4CF0-8397-888B1C5F8A58}" dt="2023-05-17T03:15:28.253" v="395" actId="478"/>
          <ac:spMkLst>
            <pc:docMk/>
            <pc:sldMk cId="4110175805" sldId="256"/>
            <ac:spMk id="40" creationId="{41FF5DFB-D74B-97FE-E314-31E22B79B804}"/>
          </ac:spMkLst>
        </pc:spChg>
        <pc:spChg chg="add del mod">
          <ac:chgData name="Dekie Cheng" userId="e7ff8552-42a8-4c06-8ba1-0d1aea9abd1a" providerId="ADAL" clId="{18235894-B60A-4CF0-8397-888B1C5F8A58}" dt="2023-05-18T07:10:30.053" v="1319" actId="478"/>
          <ac:spMkLst>
            <pc:docMk/>
            <pc:sldMk cId="4110175805" sldId="256"/>
            <ac:spMk id="41" creationId="{24599B34-3251-6351-7025-418A5DB103F2}"/>
          </ac:spMkLst>
        </pc:spChg>
        <pc:spChg chg="del mod">
          <ac:chgData name="Dekie Cheng" userId="e7ff8552-42a8-4c06-8ba1-0d1aea9abd1a" providerId="ADAL" clId="{18235894-B60A-4CF0-8397-888B1C5F8A58}" dt="2023-05-17T03:06:38.179" v="192" actId="478"/>
          <ac:spMkLst>
            <pc:docMk/>
            <pc:sldMk cId="4110175805" sldId="256"/>
            <ac:spMk id="42" creationId="{19C0D449-8756-4F4D-A993-D80F40864654}"/>
          </ac:spMkLst>
        </pc:spChg>
        <pc:spChg chg="del mod topLvl">
          <ac:chgData name="Dekie Cheng" userId="e7ff8552-42a8-4c06-8ba1-0d1aea9abd1a" providerId="ADAL" clId="{18235894-B60A-4CF0-8397-888B1C5F8A58}" dt="2023-05-17T03:06:48.368" v="196" actId="478"/>
          <ac:spMkLst>
            <pc:docMk/>
            <pc:sldMk cId="4110175805" sldId="256"/>
            <ac:spMk id="49" creationId="{7BAF6963-B913-48FF-BC25-F82D3EAC602C}"/>
          </ac:spMkLst>
        </pc:spChg>
        <pc:spChg chg="del mod topLvl">
          <ac:chgData name="Dekie Cheng" userId="e7ff8552-42a8-4c06-8ba1-0d1aea9abd1a" providerId="ADAL" clId="{18235894-B60A-4CF0-8397-888B1C5F8A58}" dt="2023-05-17T03:00:07.730" v="36" actId="478"/>
          <ac:spMkLst>
            <pc:docMk/>
            <pc:sldMk cId="4110175805" sldId="256"/>
            <ac:spMk id="63" creationId="{8946291B-AD68-42CF-9D48-CC2A7C3B5801}"/>
          </ac:spMkLst>
        </pc:spChg>
        <pc:spChg chg="del mod topLvl">
          <ac:chgData name="Dekie Cheng" userId="e7ff8552-42a8-4c06-8ba1-0d1aea9abd1a" providerId="ADAL" clId="{18235894-B60A-4CF0-8397-888B1C5F8A58}" dt="2023-05-17T03:00:05.869" v="35" actId="478"/>
          <ac:spMkLst>
            <pc:docMk/>
            <pc:sldMk cId="4110175805" sldId="256"/>
            <ac:spMk id="64" creationId="{9FD98774-9B23-426B-B084-CC8AE2C0F198}"/>
          </ac:spMkLst>
        </pc:spChg>
        <pc:spChg chg="del mod topLvl">
          <ac:chgData name="Dekie Cheng" userId="e7ff8552-42a8-4c06-8ba1-0d1aea9abd1a" providerId="ADAL" clId="{18235894-B60A-4CF0-8397-888B1C5F8A58}" dt="2023-05-17T03:03:44.980" v="135" actId="478"/>
          <ac:spMkLst>
            <pc:docMk/>
            <pc:sldMk cId="4110175805" sldId="256"/>
            <ac:spMk id="65" creationId="{DE868AE2-2F66-43A2-9E90-8D65E4ABFDB8}"/>
          </ac:spMkLst>
        </pc:spChg>
        <pc:spChg chg="del mod topLvl">
          <ac:chgData name="Dekie Cheng" userId="e7ff8552-42a8-4c06-8ba1-0d1aea9abd1a" providerId="ADAL" clId="{18235894-B60A-4CF0-8397-888B1C5F8A58}" dt="2023-05-17T03:00:09.416" v="37" actId="478"/>
          <ac:spMkLst>
            <pc:docMk/>
            <pc:sldMk cId="4110175805" sldId="256"/>
            <ac:spMk id="66" creationId="{F143F4D7-511D-4DF1-9705-D37A201DB09D}"/>
          </ac:spMkLst>
        </pc:spChg>
        <pc:spChg chg="del mod topLvl">
          <ac:chgData name="Dekie Cheng" userId="e7ff8552-42a8-4c06-8ba1-0d1aea9abd1a" providerId="ADAL" clId="{18235894-B60A-4CF0-8397-888B1C5F8A58}" dt="2023-05-17T03:00:46.825" v="42" actId="478"/>
          <ac:spMkLst>
            <pc:docMk/>
            <pc:sldMk cId="4110175805" sldId="256"/>
            <ac:spMk id="68" creationId="{98DB624E-BF5F-41D0-BA7E-284761F1CA90}"/>
          </ac:spMkLst>
        </pc:spChg>
        <pc:spChg chg="del mod topLvl">
          <ac:chgData name="Dekie Cheng" userId="e7ff8552-42a8-4c06-8ba1-0d1aea9abd1a" providerId="ADAL" clId="{18235894-B60A-4CF0-8397-888B1C5F8A58}" dt="2023-05-17T03:00:59.595" v="48" actId="478"/>
          <ac:spMkLst>
            <pc:docMk/>
            <pc:sldMk cId="4110175805" sldId="256"/>
            <ac:spMk id="69" creationId="{ADE995AC-1C25-43E2-BBC0-59A50B1F4725}"/>
          </ac:spMkLst>
        </pc:spChg>
        <pc:spChg chg="del mod topLvl">
          <ac:chgData name="Dekie Cheng" userId="e7ff8552-42a8-4c06-8ba1-0d1aea9abd1a" providerId="ADAL" clId="{18235894-B60A-4CF0-8397-888B1C5F8A58}" dt="2023-05-17T02:59:40.875" v="28" actId="478"/>
          <ac:spMkLst>
            <pc:docMk/>
            <pc:sldMk cId="4110175805" sldId="256"/>
            <ac:spMk id="70" creationId="{332B98A2-4C84-43F2-B083-1AE34CA41918}"/>
          </ac:spMkLst>
        </pc:spChg>
        <pc:spChg chg="mod">
          <ac:chgData name="Dekie Cheng" userId="e7ff8552-42a8-4c06-8ba1-0d1aea9abd1a" providerId="ADAL" clId="{18235894-B60A-4CF0-8397-888B1C5F8A58}" dt="2023-05-23T09:27:31.992" v="2943" actId="27636"/>
          <ac:spMkLst>
            <pc:docMk/>
            <pc:sldMk cId="4110175805" sldId="256"/>
            <ac:spMk id="71" creationId="{B7C44102-2200-416D-89EA-615B0AE9826E}"/>
          </ac:spMkLst>
        </pc:spChg>
        <pc:spChg chg="del mod">
          <ac:chgData name="Dekie Cheng" userId="e7ff8552-42a8-4c06-8ba1-0d1aea9abd1a" providerId="ADAL" clId="{18235894-B60A-4CF0-8397-888B1C5F8A58}" dt="2023-05-23T00:44:28.971" v="1942" actId="478"/>
          <ac:spMkLst>
            <pc:docMk/>
            <pc:sldMk cId="4110175805" sldId="256"/>
            <ac:spMk id="87" creationId="{10D77E10-3B46-9FB1-ACC8-8A1D1AAB14CF}"/>
          </ac:spMkLst>
        </pc:spChg>
        <pc:spChg chg="mod">
          <ac:chgData name="Dekie Cheng" userId="e7ff8552-42a8-4c06-8ba1-0d1aea9abd1a" providerId="ADAL" clId="{18235894-B60A-4CF0-8397-888B1C5F8A58}" dt="2023-05-19T02:51:57.171" v="1526" actId="1035"/>
          <ac:spMkLst>
            <pc:docMk/>
            <pc:sldMk cId="4110175805" sldId="256"/>
            <ac:spMk id="88" creationId="{2E4AE40B-000B-5A57-AF2E-A789CE311925}"/>
          </ac:spMkLst>
        </pc:spChg>
        <pc:spChg chg="mod">
          <ac:chgData name="Dekie Cheng" userId="e7ff8552-42a8-4c06-8ba1-0d1aea9abd1a" providerId="ADAL" clId="{18235894-B60A-4CF0-8397-888B1C5F8A58}" dt="2023-05-19T02:58:15.590" v="1532" actId="20577"/>
          <ac:spMkLst>
            <pc:docMk/>
            <pc:sldMk cId="4110175805" sldId="256"/>
            <ac:spMk id="89" creationId="{98B2F1BD-B618-CCA4-063E-BFADFCE98EF1}"/>
          </ac:spMkLst>
        </pc:spChg>
        <pc:spChg chg="mod">
          <ac:chgData name="Dekie Cheng" userId="e7ff8552-42a8-4c06-8ba1-0d1aea9abd1a" providerId="ADAL" clId="{18235894-B60A-4CF0-8397-888B1C5F8A58}" dt="2023-05-19T02:58:21.861" v="1535" actId="20577"/>
          <ac:spMkLst>
            <pc:docMk/>
            <pc:sldMk cId="4110175805" sldId="256"/>
            <ac:spMk id="90" creationId="{5B0AAEAA-E429-1FE9-AB73-CDF06A11C1B7}"/>
          </ac:spMkLst>
        </pc:spChg>
        <pc:spChg chg="mod">
          <ac:chgData name="Dekie Cheng" userId="e7ff8552-42a8-4c06-8ba1-0d1aea9abd1a" providerId="ADAL" clId="{18235894-B60A-4CF0-8397-888B1C5F8A58}" dt="2023-05-19T02:51:51.030" v="1525" actId="1035"/>
          <ac:spMkLst>
            <pc:docMk/>
            <pc:sldMk cId="4110175805" sldId="256"/>
            <ac:spMk id="91" creationId="{8E3A85AA-DACE-B195-781B-54704D97B113}"/>
          </ac:spMkLst>
        </pc:spChg>
        <pc:spChg chg="mod">
          <ac:chgData name="Dekie Cheng" userId="e7ff8552-42a8-4c06-8ba1-0d1aea9abd1a" providerId="ADAL" clId="{18235894-B60A-4CF0-8397-888B1C5F8A58}" dt="2023-05-19T02:58:29.864" v="1539" actId="20577"/>
          <ac:spMkLst>
            <pc:docMk/>
            <pc:sldMk cId="4110175805" sldId="256"/>
            <ac:spMk id="92" creationId="{AAE912C6-8B56-9C57-5966-58BFDC136396}"/>
          </ac:spMkLst>
        </pc:spChg>
        <pc:spChg chg="del mod">
          <ac:chgData name="Dekie Cheng" userId="e7ff8552-42a8-4c06-8ba1-0d1aea9abd1a" providerId="ADAL" clId="{18235894-B60A-4CF0-8397-888B1C5F8A58}" dt="2023-05-23T00:44:32.045" v="1943" actId="478"/>
          <ac:spMkLst>
            <pc:docMk/>
            <pc:sldMk cId="4110175805" sldId="256"/>
            <ac:spMk id="109" creationId="{FE68A90A-BC39-857D-7CDC-1F5540C5985D}"/>
          </ac:spMkLst>
        </pc:spChg>
        <pc:spChg chg="mod">
          <ac:chgData name="Dekie Cheng" userId="e7ff8552-42a8-4c06-8ba1-0d1aea9abd1a" providerId="ADAL" clId="{18235894-B60A-4CF0-8397-888B1C5F8A58}" dt="2023-05-19T03:26:20.503" v="1572" actId="14100"/>
          <ac:spMkLst>
            <pc:docMk/>
            <pc:sldMk cId="4110175805" sldId="256"/>
            <ac:spMk id="110" creationId="{23DA4EFE-9FFA-A3C2-56A0-DC6C5B5DF1B0}"/>
          </ac:spMkLst>
        </pc:spChg>
        <pc:spChg chg="mod">
          <ac:chgData name="Dekie Cheng" userId="e7ff8552-42a8-4c06-8ba1-0d1aea9abd1a" providerId="ADAL" clId="{18235894-B60A-4CF0-8397-888B1C5F8A58}" dt="2023-05-19T03:30:27.527" v="1608" actId="1076"/>
          <ac:spMkLst>
            <pc:docMk/>
            <pc:sldMk cId="4110175805" sldId="256"/>
            <ac:spMk id="111" creationId="{EFF854DA-992F-F676-A4B7-F1E924743E1C}"/>
          </ac:spMkLst>
        </pc:spChg>
        <pc:spChg chg="del mod">
          <ac:chgData name="Dekie Cheng" userId="e7ff8552-42a8-4c06-8ba1-0d1aea9abd1a" providerId="ADAL" clId="{18235894-B60A-4CF0-8397-888B1C5F8A58}" dt="2023-05-19T03:26:00.764" v="1549" actId="478"/>
          <ac:spMkLst>
            <pc:docMk/>
            <pc:sldMk cId="4110175805" sldId="256"/>
            <ac:spMk id="112" creationId="{100636EE-459C-BADD-5C50-9FF89E53E63A}"/>
          </ac:spMkLst>
        </pc:spChg>
        <pc:spChg chg="mod">
          <ac:chgData name="Dekie Cheng" userId="e7ff8552-42a8-4c06-8ba1-0d1aea9abd1a" providerId="ADAL" clId="{18235894-B60A-4CF0-8397-888B1C5F8A58}" dt="2023-05-19T03:30:59.353" v="1620" actId="14100"/>
          <ac:spMkLst>
            <pc:docMk/>
            <pc:sldMk cId="4110175805" sldId="256"/>
            <ac:spMk id="113" creationId="{40E41504-F2E9-AAB7-9A96-D8C681CA73D2}"/>
          </ac:spMkLst>
        </pc:spChg>
        <pc:spChg chg="mod">
          <ac:chgData name="Dekie Cheng" userId="e7ff8552-42a8-4c06-8ba1-0d1aea9abd1a" providerId="ADAL" clId="{18235894-B60A-4CF0-8397-888B1C5F8A58}" dt="2023-05-19T03:30:52.296" v="1619" actId="20577"/>
          <ac:spMkLst>
            <pc:docMk/>
            <pc:sldMk cId="4110175805" sldId="256"/>
            <ac:spMk id="114" creationId="{008C0CCA-E6A1-475F-0488-D63861C5CD7E}"/>
          </ac:spMkLst>
        </pc:spChg>
        <pc:spChg chg="mod">
          <ac:chgData name="Dekie Cheng" userId="e7ff8552-42a8-4c06-8ba1-0d1aea9abd1a" providerId="ADAL" clId="{18235894-B60A-4CF0-8397-888B1C5F8A58}" dt="2023-05-18T06:54:16.775" v="1079" actId="14100"/>
          <ac:spMkLst>
            <pc:docMk/>
            <pc:sldMk cId="4110175805" sldId="256"/>
            <ac:spMk id="121" creationId="{DA080448-2995-1CB5-5E8A-C64F81BA4F5B}"/>
          </ac:spMkLst>
        </pc:spChg>
        <pc:spChg chg="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122" creationId="{518D7FBE-F9DA-EAC9-4B32-1F124CBF2C97}"/>
          </ac:spMkLst>
        </pc:spChg>
        <pc:spChg chg="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123" creationId="{1E9C0E44-241C-8D29-9874-46DE3564149B}"/>
          </ac:spMkLst>
        </pc:spChg>
        <pc:spChg chg="add del mod">
          <ac:chgData name="Dekie Cheng" userId="e7ff8552-42a8-4c06-8ba1-0d1aea9abd1a" providerId="ADAL" clId="{18235894-B60A-4CF0-8397-888B1C5F8A58}" dt="2023-05-17T03:32:06.952" v="801" actId="6549"/>
          <ac:spMkLst>
            <pc:docMk/>
            <pc:sldMk cId="4110175805" sldId="256"/>
            <ac:spMk id="124" creationId="{9B4B1689-93B1-2298-C884-6C57F9ACDB34}"/>
          </ac:spMkLst>
        </pc:spChg>
        <pc:spChg chg="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125" creationId="{56A47064-4BDB-41A4-33A1-2757262EFD60}"/>
          </ac:spMkLst>
        </pc:spChg>
        <pc:spChg chg="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126" creationId="{30A18F86-9B9B-6EF2-C4FA-2E56EE05A8DC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72" creationId="{3129A5B9-72F9-438B-322A-42BA714B1790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73" creationId="{C63AC42F-B5CC-89A4-0764-D00FDA006108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74" creationId="{E6CE3757-EE48-B3E9-563E-734F9B850BD1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75" creationId="{1668A3BE-B606-49CE-69F6-3297C2078B44}"/>
          </ac:spMkLst>
        </pc:spChg>
        <pc:spChg chg="add del">
          <ac:chgData name="Dekie Cheng" userId="e7ff8552-42a8-4c06-8ba1-0d1aea9abd1a" providerId="ADAL" clId="{18235894-B60A-4CF0-8397-888B1C5F8A58}" dt="2023-05-17T03:31:04.686" v="774" actId="22"/>
          <ac:spMkLst>
            <pc:docMk/>
            <pc:sldMk cId="4110175805" sldId="256"/>
            <ac:spMk id="187" creationId="{5582D570-4CD1-085C-00CE-B714DDE4EA60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88" creationId="{2E6A8859-EAB7-E60E-AE9B-010577C552CE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89" creationId="{02D3CCDB-F479-6E1A-B206-CC2D6A7D3E3C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90" creationId="{9AF4A0D3-096C-C700-398C-00F4297F4170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91" creationId="{CB8BFFC9-8600-F941-EDF8-4A2B9C904D4F}"/>
          </ac:spMkLst>
        </pc:spChg>
        <pc:spChg chg="add mod">
          <ac:chgData name="Dekie Cheng" userId="e7ff8552-42a8-4c06-8ba1-0d1aea9abd1a" providerId="ADAL" clId="{18235894-B60A-4CF0-8397-888B1C5F8A58}" dt="2023-05-19T03:42:38.963" v="1879" actId="1035"/>
          <ac:spMkLst>
            <pc:docMk/>
            <pc:sldMk cId="4110175805" sldId="256"/>
            <ac:spMk id="233" creationId="{8A0C49C2-E5A9-4354-3CED-71B0AF24DD36}"/>
          </ac:spMkLst>
        </pc:spChg>
        <pc:grpChg chg="del mod topLvl">
          <ac:chgData name="Dekie Cheng" userId="e7ff8552-42a8-4c06-8ba1-0d1aea9abd1a" providerId="ADAL" clId="{18235894-B60A-4CF0-8397-888B1C5F8A58}" dt="2023-05-17T02:59:58.541" v="34" actId="478"/>
          <ac:grpSpMkLst>
            <pc:docMk/>
            <pc:sldMk cId="4110175805" sldId="256"/>
            <ac:grpSpMk id="5" creationId="{CBE18766-31F5-40A6-AC66-E435D6282A2B}"/>
          </ac:grpSpMkLst>
        </pc:grpChg>
        <pc:grpChg chg="del mod topLvl">
          <ac:chgData name="Dekie Cheng" userId="e7ff8552-42a8-4c06-8ba1-0d1aea9abd1a" providerId="ADAL" clId="{18235894-B60A-4CF0-8397-888B1C5F8A58}" dt="2023-05-18T06:52:52.899" v="1031" actId="165"/>
          <ac:grpSpMkLst>
            <pc:docMk/>
            <pc:sldMk cId="4110175805" sldId="256"/>
            <ac:grpSpMk id="7" creationId="{64F9D46B-1FAE-493F-9D0B-0A320FEFA4BA}"/>
          </ac:grpSpMkLst>
        </pc:grpChg>
        <pc:grpChg chg="del mod">
          <ac:chgData name="Dekie Cheng" userId="e7ff8552-42a8-4c06-8ba1-0d1aea9abd1a" providerId="ADAL" clId="{18235894-B60A-4CF0-8397-888B1C5F8A58}" dt="2023-05-17T03:01:54.024" v="69" actId="478"/>
          <ac:grpSpMkLst>
            <pc:docMk/>
            <pc:sldMk cId="4110175805" sldId="256"/>
            <ac:grpSpMk id="8" creationId="{72331431-E466-4619-916C-2AE4CA682092}"/>
          </ac:grpSpMkLst>
        </pc:grpChg>
        <pc:grpChg chg="del mod topLvl">
          <ac:chgData name="Dekie Cheng" userId="e7ff8552-42a8-4c06-8ba1-0d1aea9abd1a" providerId="ADAL" clId="{18235894-B60A-4CF0-8397-888B1C5F8A58}" dt="2023-05-17T03:12:49.339" v="298" actId="165"/>
          <ac:grpSpMkLst>
            <pc:docMk/>
            <pc:sldMk cId="4110175805" sldId="256"/>
            <ac:grpSpMk id="12" creationId="{1A3383D5-485C-4535-8AEC-89DEC9A6B379}"/>
          </ac:grpSpMkLst>
        </pc:grpChg>
        <pc:grpChg chg="add mod">
          <ac:chgData name="Dekie Cheng" userId="e7ff8552-42a8-4c06-8ba1-0d1aea9abd1a" providerId="ADAL" clId="{18235894-B60A-4CF0-8397-888B1C5F8A58}" dt="2023-05-23T08:49:28.286" v="2886" actId="164"/>
          <ac:grpSpMkLst>
            <pc:docMk/>
            <pc:sldMk cId="4110175805" sldId="256"/>
            <ac:grpSpMk id="15" creationId="{2A197944-B4A5-0DA5-F35C-93934382E1F9}"/>
          </ac:grpSpMkLst>
        </pc:grpChg>
        <pc:grpChg chg="add mod">
          <ac:chgData name="Dekie Cheng" userId="e7ff8552-42a8-4c06-8ba1-0d1aea9abd1a" providerId="ADAL" clId="{18235894-B60A-4CF0-8397-888B1C5F8A58}" dt="2023-05-23T00:47:44.443" v="1981" actId="164"/>
          <ac:grpSpMkLst>
            <pc:docMk/>
            <pc:sldMk cId="4110175805" sldId="256"/>
            <ac:grpSpMk id="16" creationId="{E079012B-9FCA-2068-3731-DCEEA52F4219}"/>
          </ac:grpSpMkLst>
        </pc:grpChg>
        <pc:grpChg chg="add del mod topLvl">
          <ac:chgData name="Dekie Cheng" userId="e7ff8552-42a8-4c06-8ba1-0d1aea9abd1a" providerId="ADAL" clId="{18235894-B60A-4CF0-8397-888B1C5F8A58}" dt="2023-05-17T02:59:53.730" v="31" actId="165"/>
          <ac:grpSpMkLst>
            <pc:docMk/>
            <pc:sldMk cId="4110175805" sldId="256"/>
            <ac:grpSpMk id="26" creationId="{2241C1FB-9002-4276-8415-C8F5C33CC787}"/>
          </ac:grpSpMkLst>
        </pc:grpChg>
        <pc:grpChg chg="add mod">
          <ac:chgData name="Dekie Cheng" userId="e7ff8552-42a8-4c06-8ba1-0d1aea9abd1a" providerId="ADAL" clId="{18235894-B60A-4CF0-8397-888B1C5F8A58}" dt="2023-05-17T03:12:59.101" v="302" actId="338"/>
          <ac:grpSpMkLst>
            <pc:docMk/>
            <pc:sldMk cId="4110175805" sldId="256"/>
            <ac:grpSpMk id="43" creationId="{AFC3F8D0-2769-794C-F16C-E816A228F1C2}"/>
          </ac:grpSpMkLst>
        </pc:grpChg>
        <pc:grpChg chg="add del mod">
          <ac:chgData name="Dekie Cheng" userId="e7ff8552-42a8-4c06-8ba1-0d1aea9abd1a" providerId="ADAL" clId="{18235894-B60A-4CF0-8397-888B1C5F8A58}" dt="2023-05-18T06:51:14.731" v="1008" actId="165"/>
          <ac:grpSpMkLst>
            <pc:docMk/>
            <pc:sldMk cId="4110175805" sldId="256"/>
            <ac:grpSpMk id="44" creationId="{BA20EBA2-5F14-EBA5-62B3-CB12078474D5}"/>
          </ac:grpSpMkLst>
        </pc:grpChg>
        <pc:grpChg chg="add del mod topLvl">
          <ac:chgData name="Dekie Cheng" userId="e7ff8552-42a8-4c06-8ba1-0d1aea9abd1a" providerId="ADAL" clId="{18235894-B60A-4CF0-8397-888B1C5F8A58}" dt="2023-05-17T03:06:46.757" v="195" actId="165"/>
          <ac:grpSpMkLst>
            <pc:docMk/>
            <pc:sldMk cId="4110175805" sldId="256"/>
            <ac:grpSpMk id="45" creationId="{6BE43F36-B6D1-4B7B-9F1A-C38820327574}"/>
          </ac:grpSpMkLst>
        </pc:grpChg>
        <pc:grpChg chg="add del">
          <ac:chgData name="Dekie Cheng" userId="e7ff8552-42a8-4c06-8ba1-0d1aea9abd1a" providerId="ADAL" clId="{18235894-B60A-4CF0-8397-888B1C5F8A58}" dt="2023-05-17T02:57:47.917" v="3" actId="165"/>
          <ac:grpSpMkLst>
            <pc:docMk/>
            <pc:sldMk cId="4110175805" sldId="256"/>
            <ac:grpSpMk id="72" creationId="{7FFCCF13-7D49-4080-823E-89F96A6C3D24}"/>
          </ac:grpSpMkLst>
        </pc:grpChg>
        <pc:grpChg chg="add mod">
          <ac:chgData name="Dekie Cheng" userId="e7ff8552-42a8-4c06-8ba1-0d1aea9abd1a" providerId="ADAL" clId="{18235894-B60A-4CF0-8397-888B1C5F8A58}" dt="2023-05-23T00:47:44.443" v="1981" actId="164"/>
          <ac:grpSpMkLst>
            <pc:docMk/>
            <pc:sldMk cId="4110175805" sldId="256"/>
            <ac:grpSpMk id="85" creationId="{4E9747FA-EE4C-2F39-AE45-A52426AAB808}"/>
          </ac:grpSpMkLst>
        </pc:grpChg>
        <pc:grpChg chg="add mod">
          <ac:chgData name="Dekie Cheng" userId="e7ff8552-42a8-4c06-8ba1-0d1aea9abd1a" providerId="ADAL" clId="{18235894-B60A-4CF0-8397-888B1C5F8A58}" dt="2023-05-23T00:47:44.443" v="1981" actId="164"/>
          <ac:grpSpMkLst>
            <pc:docMk/>
            <pc:sldMk cId="4110175805" sldId="256"/>
            <ac:grpSpMk id="86" creationId="{B93172C7-D670-49E2-62DC-F2C11514DB43}"/>
          </ac:grpSpMkLst>
        </pc:grpChg>
        <pc:grpChg chg="add mod">
          <ac:chgData name="Dekie Cheng" userId="e7ff8552-42a8-4c06-8ba1-0d1aea9abd1a" providerId="ADAL" clId="{18235894-B60A-4CF0-8397-888B1C5F8A58}" dt="2023-05-23T00:47:44.443" v="1981" actId="164"/>
          <ac:grpSpMkLst>
            <pc:docMk/>
            <pc:sldMk cId="4110175805" sldId="256"/>
            <ac:grpSpMk id="108" creationId="{BB81D810-1F82-C2AC-32FC-EB3528E6C453}"/>
          </ac:grpSpMkLst>
        </pc:grpChg>
        <pc:grpChg chg="add del mod">
          <ac:chgData name="Dekie Cheng" userId="e7ff8552-42a8-4c06-8ba1-0d1aea9abd1a" providerId="ADAL" clId="{18235894-B60A-4CF0-8397-888B1C5F8A58}" dt="2023-05-19T03:31:10.517" v="1621" actId="478"/>
          <ac:grpSpMkLst>
            <pc:docMk/>
            <pc:sldMk cId="4110175805" sldId="256"/>
            <ac:grpSpMk id="120" creationId="{3EA01D80-884B-CEFB-E111-5F7EDA1122B7}"/>
          </ac:grpSpMkLst>
        </pc:grpChg>
        <pc:grpChg chg="add mod">
          <ac:chgData name="Dekie Cheng" userId="e7ff8552-42a8-4c06-8ba1-0d1aea9abd1a" providerId="ADAL" clId="{18235894-B60A-4CF0-8397-888B1C5F8A58}" dt="2023-05-23T00:47:44.443" v="1981" actId="164"/>
          <ac:grpSpMkLst>
            <pc:docMk/>
            <pc:sldMk cId="4110175805" sldId="256"/>
            <ac:grpSpMk id="159" creationId="{4B99F61C-754B-614F-E5CD-0FB9EAD89565}"/>
          </ac:grpSpMkLst>
        </pc:grpChg>
        <pc:picChg chg="add mod">
          <ac:chgData name="Dekie Cheng" userId="e7ff8552-42a8-4c06-8ba1-0d1aea9abd1a" providerId="ADAL" clId="{18235894-B60A-4CF0-8397-888B1C5F8A58}" dt="2023-05-23T00:47:44.443" v="1981" actId="164"/>
          <ac:picMkLst>
            <pc:docMk/>
            <pc:sldMk cId="4110175805" sldId="256"/>
            <ac:picMk id="3" creationId="{2AEB6F24-1B7D-07A9-B29B-28F8E02C9F34}"/>
          </ac:picMkLst>
        </pc:picChg>
        <pc:picChg chg="add mod ord">
          <ac:chgData name="Dekie Cheng" userId="e7ff8552-42a8-4c06-8ba1-0d1aea9abd1a" providerId="ADAL" clId="{18235894-B60A-4CF0-8397-888B1C5F8A58}" dt="2023-05-23T08:49:28.286" v="2886" actId="164"/>
          <ac:picMkLst>
            <pc:docMk/>
            <pc:sldMk cId="4110175805" sldId="256"/>
            <ac:picMk id="4" creationId="{0E8FB3D5-33B5-E878-A843-7A33DCD23C15}"/>
          </ac:picMkLst>
        </pc:picChg>
        <pc:picChg chg="del mod topLvl">
          <ac:chgData name="Dekie Cheng" userId="e7ff8552-42a8-4c06-8ba1-0d1aea9abd1a" providerId="ADAL" clId="{18235894-B60A-4CF0-8397-888B1C5F8A58}" dt="2023-05-17T02:59:56.872" v="33" actId="478"/>
          <ac:picMkLst>
            <pc:docMk/>
            <pc:sldMk cId="4110175805" sldId="256"/>
            <ac:picMk id="14" creationId="{B8E9319B-20A3-4BC8-AF10-763E134F4843}"/>
          </ac:picMkLst>
        </pc:picChg>
        <pc:picChg chg="mod">
          <ac:chgData name="Dekie Cheng" userId="e7ff8552-42a8-4c06-8ba1-0d1aea9abd1a" providerId="ADAL" clId="{18235894-B60A-4CF0-8397-888B1C5F8A58}" dt="2023-05-17T02:57:47.917" v="3" actId="165"/>
          <ac:picMkLst>
            <pc:docMk/>
            <pc:sldMk cId="4110175805" sldId="256"/>
            <ac:picMk id="21" creationId="{096A2AFA-0622-4D50-B906-DC6CC735B080}"/>
          </ac:picMkLst>
        </pc:picChg>
        <pc:picChg chg="del">
          <ac:chgData name="Dekie Cheng" userId="e7ff8552-42a8-4c06-8ba1-0d1aea9abd1a" providerId="ADAL" clId="{18235894-B60A-4CF0-8397-888B1C5F8A58}" dt="2023-05-17T02:59:34.744" v="26" actId="478"/>
          <ac:picMkLst>
            <pc:docMk/>
            <pc:sldMk cId="4110175805" sldId="256"/>
            <ac:picMk id="56" creationId="{4949E563-CA75-4C77-92DC-6E5ABEA85F84}"/>
          </ac:picMkLst>
        </pc:picChg>
        <pc:picChg chg="add mod">
          <ac:chgData name="Dekie Cheng" userId="e7ff8552-42a8-4c06-8ba1-0d1aea9abd1a" providerId="ADAL" clId="{18235894-B60A-4CF0-8397-888B1C5F8A58}" dt="2023-05-23T00:47:44.443" v="1981" actId="164"/>
          <ac:picMkLst>
            <pc:docMk/>
            <pc:sldMk cId="4110175805" sldId="256"/>
            <ac:picMk id="57" creationId="{8E23BF9C-84A8-B463-320E-D909A464F1AD}"/>
          </ac:picMkLst>
        </pc:picChg>
        <pc:picChg chg="add mod">
          <ac:chgData name="Dekie Cheng" userId="e7ff8552-42a8-4c06-8ba1-0d1aea9abd1a" providerId="ADAL" clId="{18235894-B60A-4CF0-8397-888B1C5F8A58}" dt="2023-05-23T00:47:44.443" v="1981" actId="164"/>
          <ac:picMkLst>
            <pc:docMk/>
            <pc:sldMk cId="4110175805" sldId="256"/>
            <ac:picMk id="58" creationId="{2EE70668-EA97-A4D2-D089-672BD2A7B800}"/>
          </ac:picMkLst>
        </pc:picChg>
        <pc:picChg chg="add mod">
          <ac:chgData name="Dekie Cheng" userId="e7ff8552-42a8-4c06-8ba1-0d1aea9abd1a" providerId="ADAL" clId="{18235894-B60A-4CF0-8397-888B1C5F8A58}" dt="2023-05-23T00:47:44.443" v="1981" actId="164"/>
          <ac:picMkLst>
            <pc:docMk/>
            <pc:sldMk cId="4110175805" sldId="256"/>
            <ac:picMk id="59" creationId="{B9F5599F-7F7E-6CAA-5C61-DEE1306AB658}"/>
          </ac:picMkLst>
        </pc:picChg>
        <pc:cxnChg chg="mod">
          <ac:chgData name="Dekie Cheng" userId="e7ff8552-42a8-4c06-8ba1-0d1aea9abd1a" providerId="ADAL" clId="{18235894-B60A-4CF0-8397-888B1C5F8A58}" dt="2023-05-23T00:46:45.201" v="1975" actId="1076"/>
          <ac:cxnSpMkLst>
            <pc:docMk/>
            <pc:sldMk cId="4110175805" sldId="256"/>
            <ac:cxnSpMk id="22" creationId="{86C5F956-B7F8-A1AF-44B4-75CAD191AE23}"/>
          </ac:cxnSpMkLst>
        </pc:cxnChg>
        <pc:cxnChg chg="mod">
          <ac:chgData name="Dekie Cheng" userId="e7ff8552-42a8-4c06-8ba1-0d1aea9abd1a" providerId="ADAL" clId="{18235894-B60A-4CF0-8397-888B1C5F8A58}" dt="2023-05-23T00:46:45.201" v="1975" actId="1076"/>
          <ac:cxnSpMkLst>
            <pc:docMk/>
            <pc:sldMk cId="4110175805" sldId="256"/>
            <ac:cxnSpMk id="23" creationId="{D19C94D9-D2C8-BA85-ACC3-D2A2E5890147}"/>
          </ac:cxnSpMkLst>
        </pc:cxnChg>
        <pc:cxnChg chg="mod">
          <ac:chgData name="Dekie Cheng" userId="e7ff8552-42a8-4c06-8ba1-0d1aea9abd1a" providerId="ADAL" clId="{18235894-B60A-4CF0-8397-888B1C5F8A58}" dt="2023-05-23T00:46:45.201" v="1975" actId="1076"/>
          <ac:cxnSpMkLst>
            <pc:docMk/>
            <pc:sldMk cId="4110175805" sldId="256"/>
            <ac:cxnSpMk id="25" creationId="{A8FBAE6A-3D2D-D818-9FD5-C2CB2C85F130}"/>
          </ac:cxnSpMkLst>
        </pc:cxnChg>
        <pc:cxnChg chg="mod">
          <ac:chgData name="Dekie Cheng" userId="e7ff8552-42a8-4c06-8ba1-0d1aea9abd1a" providerId="ADAL" clId="{18235894-B60A-4CF0-8397-888B1C5F8A58}" dt="2023-05-23T00:46:45.201" v="1975" actId="1076"/>
          <ac:cxnSpMkLst>
            <pc:docMk/>
            <pc:sldMk cId="4110175805" sldId="256"/>
            <ac:cxnSpMk id="26" creationId="{BACF17C7-7A8F-A757-ACDB-F89326581CE1}"/>
          </ac:cxnSpMkLst>
        </pc:cxnChg>
        <pc:cxnChg chg="add mod">
          <ac:chgData name="Dekie Cheng" userId="e7ff8552-42a8-4c06-8ba1-0d1aea9abd1a" providerId="ADAL" clId="{18235894-B60A-4CF0-8397-888B1C5F8A58}" dt="2023-05-23T00:44:05.798" v="1937" actId="14100"/>
          <ac:cxnSpMkLst>
            <pc:docMk/>
            <pc:sldMk cId="4110175805" sldId="256"/>
            <ac:cxnSpMk id="47" creationId="{4C21C24F-B6E5-EF03-5E49-361778C813DD}"/>
          </ac:cxnSpMkLst>
        </pc:cxnChg>
        <pc:cxnChg chg="add mod">
          <ac:chgData name="Dekie Cheng" userId="e7ff8552-42a8-4c06-8ba1-0d1aea9abd1a" providerId="ADAL" clId="{18235894-B60A-4CF0-8397-888B1C5F8A58}" dt="2023-05-23T00:44:08.960" v="1938" actId="14100"/>
          <ac:cxnSpMkLst>
            <pc:docMk/>
            <pc:sldMk cId="4110175805" sldId="256"/>
            <ac:cxnSpMk id="48" creationId="{10F9486E-5CD8-CA96-C1AD-78AB7354003E}"/>
          </ac:cxnSpMkLst>
        </pc:cxnChg>
        <pc:cxnChg chg="add mod">
          <ac:chgData name="Dekie Cheng" userId="e7ff8552-42a8-4c06-8ba1-0d1aea9abd1a" providerId="ADAL" clId="{18235894-B60A-4CF0-8397-888B1C5F8A58}" dt="2023-05-23T00:44:13.333" v="1939" actId="14100"/>
          <ac:cxnSpMkLst>
            <pc:docMk/>
            <pc:sldMk cId="4110175805" sldId="256"/>
            <ac:cxnSpMk id="52" creationId="{6DBBCE1A-5CDB-6F7D-F361-D1389AC1A260}"/>
          </ac:cxnSpMkLst>
        </pc:cxnChg>
        <pc:cxnChg chg="add mod">
          <ac:chgData name="Dekie Cheng" userId="e7ff8552-42a8-4c06-8ba1-0d1aea9abd1a" providerId="ADAL" clId="{18235894-B60A-4CF0-8397-888B1C5F8A58}" dt="2023-05-23T00:44:16.316" v="1940" actId="14100"/>
          <ac:cxnSpMkLst>
            <pc:docMk/>
            <pc:sldMk cId="4110175805" sldId="256"/>
            <ac:cxnSpMk id="54" creationId="{7892E89C-D46F-70B6-7CB0-2C2E8983B863}"/>
          </ac:cxnSpMkLst>
        </pc:cxnChg>
        <pc:cxnChg chg="add mod">
          <ac:chgData name="Dekie Cheng" userId="e7ff8552-42a8-4c06-8ba1-0d1aea9abd1a" providerId="ADAL" clId="{18235894-B60A-4CF0-8397-888B1C5F8A58}" dt="2023-05-23T00:44:01.400" v="1936" actId="14100"/>
          <ac:cxnSpMkLst>
            <pc:docMk/>
            <pc:sldMk cId="4110175805" sldId="256"/>
            <ac:cxnSpMk id="62" creationId="{74EACF73-37C8-EC97-0586-6FC55F0F2E4C}"/>
          </ac:cxnSpMkLst>
        </pc:cxnChg>
        <pc:cxnChg chg="mod">
          <ac:chgData name="Dekie Cheng" userId="e7ff8552-42a8-4c06-8ba1-0d1aea9abd1a" providerId="ADAL" clId="{18235894-B60A-4CF0-8397-888B1C5F8A58}" dt="2023-05-23T00:46:55.654" v="1979" actId="1076"/>
          <ac:cxnSpMkLst>
            <pc:docMk/>
            <pc:sldMk cId="4110175805" sldId="256"/>
            <ac:cxnSpMk id="93" creationId="{F9D608DF-D19F-34A7-1646-5333E16F5166}"/>
          </ac:cxnSpMkLst>
        </pc:cxnChg>
        <pc:cxnChg chg="mod">
          <ac:chgData name="Dekie Cheng" userId="e7ff8552-42a8-4c06-8ba1-0d1aea9abd1a" providerId="ADAL" clId="{18235894-B60A-4CF0-8397-888B1C5F8A58}" dt="2023-05-23T00:46:55.654" v="1979" actId="1076"/>
          <ac:cxnSpMkLst>
            <pc:docMk/>
            <pc:sldMk cId="4110175805" sldId="256"/>
            <ac:cxnSpMk id="94" creationId="{A95B4FF7-AC4C-DFE5-3908-5FF14CE459B1}"/>
          </ac:cxnSpMkLst>
        </pc:cxnChg>
        <pc:cxnChg chg="mod">
          <ac:chgData name="Dekie Cheng" userId="e7ff8552-42a8-4c06-8ba1-0d1aea9abd1a" providerId="ADAL" clId="{18235894-B60A-4CF0-8397-888B1C5F8A58}" dt="2023-05-23T00:46:55.654" v="1979" actId="1076"/>
          <ac:cxnSpMkLst>
            <pc:docMk/>
            <pc:sldMk cId="4110175805" sldId="256"/>
            <ac:cxnSpMk id="95" creationId="{E15463B4-4356-96F5-92D6-B582CA8544E7}"/>
          </ac:cxnSpMkLst>
        </pc:cxnChg>
        <pc:cxnChg chg="mod">
          <ac:chgData name="Dekie Cheng" userId="e7ff8552-42a8-4c06-8ba1-0d1aea9abd1a" providerId="ADAL" clId="{18235894-B60A-4CF0-8397-888B1C5F8A58}" dt="2023-05-23T00:46:55.654" v="1979" actId="1076"/>
          <ac:cxnSpMkLst>
            <pc:docMk/>
            <pc:sldMk cId="4110175805" sldId="256"/>
            <ac:cxnSpMk id="96" creationId="{7AB1D53B-E509-4C04-E15D-86B7392CA8B5}"/>
          </ac:cxnSpMkLst>
        </pc:cxnChg>
        <pc:cxnChg chg="mod">
          <ac:chgData name="Dekie Cheng" userId="e7ff8552-42a8-4c06-8ba1-0d1aea9abd1a" providerId="ADAL" clId="{18235894-B60A-4CF0-8397-888B1C5F8A58}" dt="2023-05-23T00:46:55.654" v="1979" actId="1076"/>
          <ac:cxnSpMkLst>
            <pc:docMk/>
            <pc:sldMk cId="4110175805" sldId="256"/>
            <ac:cxnSpMk id="97" creationId="{804FE597-C4F8-9CB2-3E1D-1186DBA15418}"/>
          </ac:cxnSpMkLst>
        </pc:cxnChg>
        <pc:cxnChg chg="mod">
          <ac:chgData name="Dekie Cheng" userId="e7ff8552-42a8-4c06-8ba1-0d1aea9abd1a" providerId="ADAL" clId="{18235894-B60A-4CF0-8397-888B1C5F8A58}" dt="2023-05-23T00:47:00.796" v="1980" actId="1076"/>
          <ac:cxnSpMkLst>
            <pc:docMk/>
            <pc:sldMk cId="4110175805" sldId="256"/>
            <ac:cxnSpMk id="115" creationId="{B91DA472-FB4F-1444-782D-7D7957F32262}"/>
          </ac:cxnSpMkLst>
        </pc:cxnChg>
        <pc:cxnChg chg="del mod">
          <ac:chgData name="Dekie Cheng" userId="e7ff8552-42a8-4c06-8ba1-0d1aea9abd1a" providerId="ADAL" clId="{18235894-B60A-4CF0-8397-888B1C5F8A58}" dt="2023-05-19T03:26:04.695" v="1550" actId="478"/>
          <ac:cxnSpMkLst>
            <pc:docMk/>
            <pc:sldMk cId="4110175805" sldId="256"/>
            <ac:cxnSpMk id="116" creationId="{A12AC979-3FFE-78D0-F245-5A048922A1C7}"/>
          </ac:cxnSpMkLst>
        </pc:cxnChg>
        <pc:cxnChg chg="mod">
          <ac:chgData name="Dekie Cheng" userId="e7ff8552-42a8-4c06-8ba1-0d1aea9abd1a" providerId="ADAL" clId="{18235894-B60A-4CF0-8397-888B1C5F8A58}" dt="2023-05-23T00:47:00.796" v="1980" actId="1076"/>
          <ac:cxnSpMkLst>
            <pc:docMk/>
            <pc:sldMk cId="4110175805" sldId="256"/>
            <ac:cxnSpMk id="117" creationId="{B8EB156C-3B85-0DF0-DD12-834AC102D42E}"/>
          </ac:cxnSpMkLst>
        </pc:cxnChg>
        <pc:cxnChg chg="mod">
          <ac:chgData name="Dekie Cheng" userId="e7ff8552-42a8-4c06-8ba1-0d1aea9abd1a" providerId="ADAL" clId="{18235894-B60A-4CF0-8397-888B1C5F8A58}" dt="2023-05-23T00:47:00.796" v="1980" actId="1076"/>
          <ac:cxnSpMkLst>
            <pc:docMk/>
            <pc:sldMk cId="4110175805" sldId="256"/>
            <ac:cxnSpMk id="118" creationId="{95CD313F-44A3-54A5-B75D-0A017C742588}"/>
          </ac:cxnSpMkLst>
        </pc:cxnChg>
        <pc:cxnChg chg="mod">
          <ac:chgData name="Dekie Cheng" userId="e7ff8552-42a8-4c06-8ba1-0d1aea9abd1a" providerId="ADAL" clId="{18235894-B60A-4CF0-8397-888B1C5F8A58}" dt="2023-05-23T00:47:00.796" v="1980" actId="1076"/>
          <ac:cxnSpMkLst>
            <pc:docMk/>
            <pc:sldMk cId="4110175805" sldId="256"/>
            <ac:cxnSpMk id="119" creationId="{9CDA62D2-584C-5C35-D3D5-5C3BCED4A5F5}"/>
          </ac:cxnSpMkLst>
        </pc:cxnChg>
        <pc:cxnChg chg="mod">
          <ac:chgData name="Dekie Cheng" userId="e7ff8552-42a8-4c06-8ba1-0d1aea9abd1a" providerId="ADAL" clId="{18235894-B60A-4CF0-8397-888B1C5F8A58}" dt="2023-05-19T03:31:10.517" v="1621" actId="478"/>
          <ac:cxnSpMkLst>
            <pc:docMk/>
            <pc:sldMk cId="4110175805" sldId="256"/>
            <ac:cxnSpMk id="127" creationId="{27ED0F15-2863-FC3B-14DA-CCC7DD2794B9}"/>
          </ac:cxnSpMkLst>
        </pc:cxnChg>
        <pc:cxnChg chg="mod">
          <ac:chgData name="Dekie Cheng" userId="e7ff8552-42a8-4c06-8ba1-0d1aea9abd1a" providerId="ADAL" clId="{18235894-B60A-4CF0-8397-888B1C5F8A58}" dt="2023-05-19T03:31:10.517" v="1621" actId="478"/>
          <ac:cxnSpMkLst>
            <pc:docMk/>
            <pc:sldMk cId="4110175805" sldId="256"/>
            <ac:cxnSpMk id="128" creationId="{18625A47-DC57-8A2B-9BCF-FD0F5909230A}"/>
          </ac:cxnSpMkLst>
        </pc:cxnChg>
        <pc:cxnChg chg="mod">
          <ac:chgData name="Dekie Cheng" userId="e7ff8552-42a8-4c06-8ba1-0d1aea9abd1a" providerId="ADAL" clId="{18235894-B60A-4CF0-8397-888B1C5F8A58}" dt="2023-05-19T03:31:10.517" v="1621" actId="478"/>
          <ac:cxnSpMkLst>
            <pc:docMk/>
            <pc:sldMk cId="4110175805" sldId="256"/>
            <ac:cxnSpMk id="129" creationId="{656530AF-5C1B-5889-4447-BA14F6252C9C}"/>
          </ac:cxnSpMkLst>
        </pc:cxnChg>
        <pc:cxnChg chg="mod">
          <ac:chgData name="Dekie Cheng" userId="e7ff8552-42a8-4c06-8ba1-0d1aea9abd1a" providerId="ADAL" clId="{18235894-B60A-4CF0-8397-888B1C5F8A58}" dt="2023-05-19T03:31:10.517" v="1621" actId="478"/>
          <ac:cxnSpMkLst>
            <pc:docMk/>
            <pc:sldMk cId="4110175805" sldId="256"/>
            <ac:cxnSpMk id="130" creationId="{585B0DE2-E4F3-6604-A8F5-333DF18A0F19}"/>
          </ac:cxnSpMkLst>
        </pc:cxnChg>
        <pc:cxnChg chg="mod">
          <ac:chgData name="Dekie Cheng" userId="e7ff8552-42a8-4c06-8ba1-0d1aea9abd1a" providerId="ADAL" clId="{18235894-B60A-4CF0-8397-888B1C5F8A58}" dt="2023-05-19T03:31:10.517" v="1621" actId="478"/>
          <ac:cxnSpMkLst>
            <pc:docMk/>
            <pc:sldMk cId="4110175805" sldId="256"/>
            <ac:cxnSpMk id="131" creationId="{29608809-F04D-D45B-880A-F51656284FB4}"/>
          </ac:cxnSpMkLst>
        </pc:cxnChg>
        <pc:cxnChg chg="add mod">
          <ac:chgData name="Dekie Cheng" userId="e7ff8552-42a8-4c06-8ba1-0d1aea9abd1a" providerId="ADAL" clId="{18235894-B60A-4CF0-8397-888B1C5F8A58}" dt="2023-05-23T08:48:37.301" v="2876" actId="1076"/>
          <ac:cxnSpMkLst>
            <pc:docMk/>
            <pc:sldMk cId="4110175805" sldId="256"/>
            <ac:cxnSpMk id="193" creationId="{9C335B42-9428-E4A3-BA69-BB2634510D05}"/>
          </ac:cxnSpMkLst>
        </pc:cxnChg>
        <pc:cxnChg chg="add mod">
          <ac:chgData name="Dekie Cheng" userId="e7ff8552-42a8-4c06-8ba1-0d1aea9abd1a" providerId="ADAL" clId="{18235894-B60A-4CF0-8397-888B1C5F8A58}" dt="2023-05-23T08:48:37.301" v="2876" actId="1076"/>
          <ac:cxnSpMkLst>
            <pc:docMk/>
            <pc:sldMk cId="4110175805" sldId="256"/>
            <ac:cxnSpMk id="195" creationId="{A933E28E-548E-A1C3-623F-9A0AC8983A6C}"/>
          </ac:cxnSpMkLst>
        </pc:cxnChg>
        <pc:cxnChg chg="add mod">
          <ac:chgData name="Dekie Cheng" userId="e7ff8552-42a8-4c06-8ba1-0d1aea9abd1a" providerId="ADAL" clId="{18235894-B60A-4CF0-8397-888B1C5F8A58}" dt="2023-05-23T08:48:37.301" v="2876" actId="1076"/>
          <ac:cxnSpMkLst>
            <pc:docMk/>
            <pc:sldMk cId="4110175805" sldId="256"/>
            <ac:cxnSpMk id="197" creationId="{8D7739C3-F3F8-9E58-BF20-F4FBC25976B6}"/>
          </ac:cxnSpMkLst>
        </pc:cxnChg>
        <pc:cxnChg chg="add mod">
          <ac:chgData name="Dekie Cheng" userId="e7ff8552-42a8-4c06-8ba1-0d1aea9abd1a" providerId="ADAL" clId="{18235894-B60A-4CF0-8397-888B1C5F8A58}" dt="2023-05-23T08:48:37.301" v="2876" actId="1076"/>
          <ac:cxnSpMkLst>
            <pc:docMk/>
            <pc:sldMk cId="4110175805" sldId="256"/>
            <ac:cxnSpMk id="198" creationId="{F3155C6B-DD37-CAA1-4466-514F7EEA177B}"/>
          </ac:cxnSpMkLst>
        </pc:cxnChg>
      </pc:sldChg>
      <pc:sldChg chg="addSp delSp modSp add del mod ord">
        <pc:chgData name="Dekie Cheng" userId="e7ff8552-42a8-4c06-8ba1-0d1aea9abd1a" providerId="ADAL" clId="{18235894-B60A-4CF0-8397-888B1C5F8A58}" dt="2023-05-23T09:27:21.843" v="2934" actId="27636"/>
        <pc:sldMkLst>
          <pc:docMk/>
          <pc:sldMk cId="274113549" sldId="257"/>
        </pc:sldMkLst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2" creationId="{51BB4922-BCA8-4892-977E-331C0A423283}"/>
          </ac:spMkLst>
        </pc:spChg>
        <pc:spChg chg="add del mod">
          <ac:chgData name="Dekie Cheng" userId="e7ff8552-42a8-4c06-8ba1-0d1aea9abd1a" providerId="ADAL" clId="{18235894-B60A-4CF0-8397-888B1C5F8A58}" dt="2023-05-23T08:50:12.238" v="2894" actId="478"/>
          <ac:spMkLst>
            <pc:docMk/>
            <pc:sldMk cId="274113549" sldId="257"/>
            <ac:spMk id="3" creationId="{68972DF5-BA8D-DD28-FBA7-DAC566A7AB2B}"/>
          </ac:spMkLst>
        </pc:spChg>
        <pc:spChg chg="add mod">
          <ac:chgData name="Dekie Cheng" userId="e7ff8552-42a8-4c06-8ba1-0d1aea9abd1a" providerId="ADAL" clId="{18235894-B60A-4CF0-8397-888B1C5F8A58}" dt="2023-05-23T08:25:12.577" v="2402" actId="207"/>
          <ac:spMkLst>
            <pc:docMk/>
            <pc:sldMk cId="274113549" sldId="257"/>
            <ac:spMk id="6" creationId="{20CC7510-E142-1991-E1A1-E96AC04A877F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8" creationId="{5380081A-02B9-492A-AE94-62C3FFEAB45A}"/>
          </ac:spMkLst>
        </pc:spChg>
        <pc:spChg chg="add 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9" creationId="{4EAE1B04-7F5E-D2A3-CAF1-0DB91A5C24A3}"/>
          </ac:spMkLst>
        </pc:spChg>
        <pc:spChg chg="add del">
          <ac:chgData name="Dekie Cheng" userId="e7ff8552-42a8-4c06-8ba1-0d1aea9abd1a" providerId="ADAL" clId="{18235894-B60A-4CF0-8397-888B1C5F8A58}" dt="2023-05-23T08:12:49.579" v="2142" actId="11529"/>
          <ac:spMkLst>
            <pc:docMk/>
            <pc:sldMk cId="274113549" sldId="257"/>
            <ac:spMk id="12" creationId="{BE2A52F9-EFDE-B367-282D-A15BF8EBEE5D}"/>
          </ac:spMkLst>
        </pc:spChg>
        <pc:spChg chg="add del mod">
          <ac:chgData name="Dekie Cheng" userId="e7ff8552-42a8-4c06-8ba1-0d1aea9abd1a" providerId="ADAL" clId="{18235894-B60A-4CF0-8397-888B1C5F8A58}" dt="2023-05-23T08:28:46.298" v="2565" actId="478"/>
          <ac:spMkLst>
            <pc:docMk/>
            <pc:sldMk cId="274113549" sldId="257"/>
            <ac:spMk id="14" creationId="{3D7B3EEC-AFC6-4D13-708A-B896BF6633FF}"/>
          </ac:spMkLst>
        </pc:spChg>
        <pc:spChg chg="add mod ord">
          <ac:chgData name="Dekie Cheng" userId="e7ff8552-42a8-4c06-8ba1-0d1aea9abd1a" providerId="ADAL" clId="{18235894-B60A-4CF0-8397-888B1C5F8A58}" dt="2023-05-23T08:36:13.686" v="2695" actId="1076"/>
          <ac:spMkLst>
            <pc:docMk/>
            <pc:sldMk cId="274113549" sldId="257"/>
            <ac:spMk id="15" creationId="{48A62161-1287-308A-DCD1-D66B7977C3BE}"/>
          </ac:spMkLst>
        </pc:spChg>
        <pc:spChg chg="add del mod">
          <ac:chgData name="Dekie Cheng" userId="e7ff8552-42a8-4c06-8ba1-0d1aea9abd1a" providerId="ADAL" clId="{18235894-B60A-4CF0-8397-888B1C5F8A58}" dt="2023-05-23T08:25:35.027" v="2409" actId="478"/>
          <ac:spMkLst>
            <pc:docMk/>
            <pc:sldMk cId="274113549" sldId="257"/>
            <ac:spMk id="16" creationId="{DBE4572B-12E0-F5B0-F2D1-6A3915ADF7D1}"/>
          </ac:spMkLst>
        </pc:spChg>
        <pc:spChg chg="add mod">
          <ac:chgData name="Dekie Cheng" userId="e7ff8552-42a8-4c06-8ba1-0d1aea9abd1a" providerId="ADAL" clId="{18235894-B60A-4CF0-8397-888B1C5F8A58}" dt="2023-05-23T08:28:26.258" v="2561" actId="1076"/>
          <ac:spMkLst>
            <pc:docMk/>
            <pc:sldMk cId="274113549" sldId="257"/>
            <ac:spMk id="17" creationId="{3CB84CB9-ACEC-09B8-EE50-CB8C466EBC37}"/>
          </ac:spMkLst>
        </pc:spChg>
        <pc:spChg chg="add mod">
          <ac:chgData name="Dekie Cheng" userId="e7ff8552-42a8-4c06-8ba1-0d1aea9abd1a" providerId="ADAL" clId="{18235894-B60A-4CF0-8397-888B1C5F8A58}" dt="2023-05-23T08:40:08.940" v="2850" actId="14100"/>
          <ac:spMkLst>
            <pc:docMk/>
            <pc:sldMk cId="274113549" sldId="257"/>
            <ac:spMk id="18" creationId="{00452779-0783-9D27-E8EA-45CBA9609DAF}"/>
          </ac:spMkLst>
        </pc:spChg>
        <pc:spChg chg="add del mod">
          <ac:chgData name="Dekie Cheng" userId="e7ff8552-42a8-4c06-8ba1-0d1aea9abd1a" providerId="ADAL" clId="{18235894-B60A-4CF0-8397-888B1C5F8A58}" dt="2023-05-23T08:23:55.651" v="2351" actId="478"/>
          <ac:spMkLst>
            <pc:docMk/>
            <pc:sldMk cId="274113549" sldId="257"/>
            <ac:spMk id="23" creationId="{8F7A2666-0682-F21B-ACC2-56CB0C09636E}"/>
          </ac:spMkLst>
        </pc:spChg>
        <pc:spChg chg="add del mod">
          <ac:chgData name="Dekie Cheng" userId="e7ff8552-42a8-4c06-8ba1-0d1aea9abd1a" providerId="ADAL" clId="{18235894-B60A-4CF0-8397-888B1C5F8A58}" dt="2023-05-23T08:23:45.964" v="2347" actId="478"/>
          <ac:spMkLst>
            <pc:docMk/>
            <pc:sldMk cId="274113549" sldId="257"/>
            <ac:spMk id="27" creationId="{3BF0CEC0-EFC0-91C1-10DC-AFA367838B10}"/>
          </ac:spMkLst>
        </pc:spChg>
        <pc:spChg chg="del">
          <ac:chgData name="Dekie Cheng" userId="e7ff8552-42a8-4c06-8ba1-0d1aea9abd1a" providerId="ADAL" clId="{18235894-B60A-4CF0-8397-888B1C5F8A58}" dt="2023-05-23T08:10:44.421" v="2112" actId="478"/>
          <ac:spMkLst>
            <pc:docMk/>
            <pc:sldMk cId="274113549" sldId="257"/>
            <ac:spMk id="30" creationId="{852CA4E4-A0EE-44EE-9E4F-783255BFB07F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32" creationId="{32997EC5-06D5-4CF5-8606-37010862AECE}"/>
          </ac:spMkLst>
        </pc:spChg>
        <pc:spChg chg="del mod">
          <ac:chgData name="Dekie Cheng" userId="e7ff8552-42a8-4c06-8ba1-0d1aea9abd1a" providerId="ADAL" clId="{18235894-B60A-4CF0-8397-888B1C5F8A58}" dt="2023-05-23T08:10:09.298" v="2087" actId="478"/>
          <ac:spMkLst>
            <pc:docMk/>
            <pc:sldMk cId="274113549" sldId="257"/>
            <ac:spMk id="34" creationId="{DECD2B75-F9E8-4897-A0D1-87EB899EEB4F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35" creationId="{3CB2B921-B3E5-4B89-9C13-8A7587992087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36" creationId="{EFC604A4-B5E9-4D6F-9B2C-6B1FDB938188}"/>
          </ac:spMkLst>
        </pc:spChg>
        <pc:spChg chg="del">
          <ac:chgData name="Dekie Cheng" userId="e7ff8552-42a8-4c06-8ba1-0d1aea9abd1a" providerId="ADAL" clId="{18235894-B60A-4CF0-8397-888B1C5F8A58}" dt="2023-05-23T08:10:48.291" v="2113" actId="478"/>
          <ac:spMkLst>
            <pc:docMk/>
            <pc:sldMk cId="274113549" sldId="257"/>
            <ac:spMk id="37" creationId="{02B78B9F-D0BF-430D-BB9D-B7489B422861}"/>
          </ac:spMkLst>
        </pc:spChg>
        <pc:spChg chg="add mod">
          <ac:chgData name="Dekie Cheng" userId="e7ff8552-42a8-4c06-8ba1-0d1aea9abd1a" providerId="ADAL" clId="{18235894-B60A-4CF0-8397-888B1C5F8A58}" dt="2023-05-23T08:23:30.337" v="2338" actId="962"/>
          <ac:spMkLst>
            <pc:docMk/>
            <pc:sldMk cId="274113549" sldId="257"/>
            <ac:spMk id="38" creationId="{D609FE5A-A026-86D5-80F7-8A15ED0BACB1}"/>
          </ac:spMkLst>
        </pc:spChg>
        <pc:spChg chg="add mod">
          <ac:chgData name="Dekie Cheng" userId="e7ff8552-42a8-4c06-8ba1-0d1aea9abd1a" providerId="ADAL" clId="{18235894-B60A-4CF0-8397-888B1C5F8A58}" dt="2023-05-23T08:27:52.578" v="2538" actId="1076"/>
          <ac:spMkLst>
            <pc:docMk/>
            <pc:sldMk cId="274113549" sldId="257"/>
            <ac:spMk id="39" creationId="{EE1E3F05-1CA1-8FEE-94F5-AEF26AF116D4}"/>
          </ac:spMkLst>
        </pc:spChg>
        <pc:spChg chg="add mod">
          <ac:chgData name="Dekie Cheng" userId="e7ff8552-42a8-4c06-8ba1-0d1aea9abd1a" providerId="ADAL" clId="{18235894-B60A-4CF0-8397-888B1C5F8A58}" dt="2023-05-23T08:38:48.174" v="2820" actId="1076"/>
          <ac:spMkLst>
            <pc:docMk/>
            <pc:sldMk cId="274113549" sldId="257"/>
            <ac:spMk id="40" creationId="{66576C02-536F-9463-595B-F90720DBCFBA}"/>
          </ac:spMkLst>
        </pc:spChg>
        <pc:spChg chg="add del mod">
          <ac:chgData name="Dekie Cheng" userId="e7ff8552-42a8-4c06-8ba1-0d1aea9abd1a" providerId="ADAL" clId="{18235894-B60A-4CF0-8397-888B1C5F8A58}" dt="2023-05-23T08:27:40.179" v="2534" actId="478"/>
          <ac:spMkLst>
            <pc:docMk/>
            <pc:sldMk cId="274113549" sldId="257"/>
            <ac:spMk id="41" creationId="{E9DEB596-C78A-9EF8-7693-2139764D7362}"/>
          </ac:spMkLst>
        </pc:spChg>
        <pc:spChg chg="add del">
          <ac:chgData name="Dekie Cheng" userId="e7ff8552-42a8-4c06-8ba1-0d1aea9abd1a" providerId="ADAL" clId="{18235894-B60A-4CF0-8397-888B1C5F8A58}" dt="2023-05-23T08:38:54.672" v="2821" actId="478"/>
          <ac:spMkLst>
            <pc:docMk/>
            <pc:sldMk cId="274113549" sldId="257"/>
            <ac:spMk id="42" creationId="{30AE2D2E-C951-387F-D053-EE7BE68F92B4}"/>
          </ac:spMkLst>
        </pc:spChg>
        <pc:spChg chg="add del mod">
          <ac:chgData name="Dekie Cheng" userId="e7ff8552-42a8-4c06-8ba1-0d1aea9abd1a" providerId="ADAL" clId="{18235894-B60A-4CF0-8397-888B1C5F8A58}" dt="2023-05-23T08:34:40.729" v="2638" actId="478"/>
          <ac:spMkLst>
            <pc:docMk/>
            <pc:sldMk cId="274113549" sldId="257"/>
            <ac:spMk id="43" creationId="{F072E6FA-6946-8DDA-9650-CEC3870D9F58}"/>
          </ac:spMkLst>
        </pc:spChg>
        <pc:spChg chg="add mod">
          <ac:chgData name="Dekie Cheng" userId="e7ff8552-42a8-4c06-8ba1-0d1aea9abd1a" providerId="ADAL" clId="{18235894-B60A-4CF0-8397-888B1C5F8A58}" dt="2023-05-23T08:39:28.180" v="2831" actId="1076"/>
          <ac:spMkLst>
            <pc:docMk/>
            <pc:sldMk cId="274113549" sldId="257"/>
            <ac:spMk id="44" creationId="{6FC1504E-706C-4E94-10DF-BF448277B9FD}"/>
          </ac:spMkLst>
        </pc:spChg>
        <pc:spChg chg="add del mod">
          <ac:chgData name="Dekie Cheng" userId="e7ff8552-42a8-4c06-8ba1-0d1aea9abd1a" providerId="ADAL" clId="{18235894-B60A-4CF0-8397-888B1C5F8A58}" dt="2023-05-23T08:35:53.257" v="2688" actId="478"/>
          <ac:spMkLst>
            <pc:docMk/>
            <pc:sldMk cId="274113549" sldId="257"/>
            <ac:spMk id="45" creationId="{224142D5-E80F-87CC-E474-DBF108B89B8D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46" creationId="{94F620C8-9524-46C4-A02B-BC198B1F7E9E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48" creationId="{D60F807C-1C89-4AFC-A759-4AAEDD3C3796}"/>
          </ac:spMkLst>
        </pc:spChg>
        <pc:spChg chg="del">
          <ac:chgData name="Dekie Cheng" userId="e7ff8552-42a8-4c06-8ba1-0d1aea9abd1a" providerId="ADAL" clId="{18235894-B60A-4CF0-8397-888B1C5F8A58}" dt="2023-05-23T08:10:51.386" v="2114" actId="478"/>
          <ac:spMkLst>
            <pc:docMk/>
            <pc:sldMk cId="274113549" sldId="257"/>
            <ac:spMk id="51" creationId="{6F337623-7AAF-4CE3-B24C-3AAF6213ADC2}"/>
          </ac:spMkLst>
        </pc:spChg>
        <pc:spChg chg="add del">
          <ac:chgData name="Dekie Cheng" userId="e7ff8552-42a8-4c06-8ba1-0d1aea9abd1a" providerId="ADAL" clId="{18235894-B60A-4CF0-8397-888B1C5F8A58}" dt="2023-05-23T08:33:48.158" v="2619" actId="478"/>
          <ac:spMkLst>
            <pc:docMk/>
            <pc:sldMk cId="274113549" sldId="257"/>
            <ac:spMk id="55" creationId="{1D1EEAB9-C99D-13BE-A6F6-526FE9800B3E}"/>
          </ac:spMkLst>
        </pc:spChg>
        <pc:spChg chg="add mod">
          <ac:chgData name="Dekie Cheng" userId="e7ff8552-42a8-4c06-8ba1-0d1aea9abd1a" providerId="ADAL" clId="{18235894-B60A-4CF0-8397-888B1C5F8A58}" dt="2023-05-23T08:32:57.183" v="2611" actId="571"/>
          <ac:spMkLst>
            <pc:docMk/>
            <pc:sldMk cId="274113549" sldId="257"/>
            <ac:spMk id="56" creationId="{A4F6031B-AC96-FE6B-E6C8-07CC775E1881}"/>
          </ac:spMkLst>
        </pc:spChg>
        <pc:spChg chg="add mod">
          <ac:chgData name="Dekie Cheng" userId="e7ff8552-42a8-4c06-8ba1-0d1aea9abd1a" providerId="ADAL" clId="{18235894-B60A-4CF0-8397-888B1C5F8A58}" dt="2023-05-23T08:32:58.825" v="2612" actId="571"/>
          <ac:spMkLst>
            <pc:docMk/>
            <pc:sldMk cId="274113549" sldId="257"/>
            <ac:spMk id="58" creationId="{D7AB0EFE-EA3B-572D-A339-120326207B8B}"/>
          </ac:spMkLst>
        </pc:spChg>
        <pc:spChg chg="del mod">
          <ac:chgData name="Dekie Cheng" userId="e7ff8552-42a8-4c06-8ba1-0d1aea9abd1a" providerId="ADAL" clId="{18235894-B60A-4CF0-8397-888B1C5F8A58}" dt="2023-05-23T08:10:40.066" v="2111" actId="478"/>
          <ac:spMkLst>
            <pc:docMk/>
            <pc:sldMk cId="274113549" sldId="257"/>
            <ac:spMk id="59" creationId="{99E39A29-BA69-4FA0-9EAC-55BFDE935AA6}"/>
          </ac:spMkLst>
        </pc:spChg>
        <pc:spChg chg="add mod">
          <ac:chgData name="Dekie Cheng" userId="e7ff8552-42a8-4c06-8ba1-0d1aea9abd1a" providerId="ADAL" clId="{18235894-B60A-4CF0-8397-888B1C5F8A58}" dt="2023-05-23T08:33:01.539" v="2613" actId="571"/>
          <ac:spMkLst>
            <pc:docMk/>
            <pc:sldMk cId="274113549" sldId="257"/>
            <ac:spMk id="60" creationId="{69431334-1973-380C-2CED-F93625700422}"/>
          </ac:spMkLst>
        </pc:spChg>
        <pc:spChg chg="add del mod ord">
          <ac:chgData name="Dekie Cheng" userId="e7ff8552-42a8-4c06-8ba1-0d1aea9abd1a" providerId="ADAL" clId="{18235894-B60A-4CF0-8397-888B1C5F8A58}" dt="2023-05-23T08:34:10.313" v="2633" actId="478"/>
          <ac:spMkLst>
            <pc:docMk/>
            <pc:sldMk cId="274113549" sldId="257"/>
            <ac:spMk id="61" creationId="{6738D46B-7D7F-A52E-014A-EBCE7E146F43}"/>
          </ac:spMkLst>
        </pc:spChg>
        <pc:spChg chg="add mod">
          <ac:chgData name="Dekie Cheng" userId="e7ff8552-42a8-4c06-8ba1-0d1aea9abd1a" providerId="ADAL" clId="{18235894-B60A-4CF0-8397-888B1C5F8A58}" dt="2023-05-23T08:34:23.349" v="2634" actId="571"/>
          <ac:spMkLst>
            <pc:docMk/>
            <pc:sldMk cId="274113549" sldId="257"/>
            <ac:spMk id="62" creationId="{C1DB8592-90A5-5EB0-3FB3-53127BE407FC}"/>
          </ac:spMkLst>
        </pc:spChg>
        <pc:spChg chg="add mod">
          <ac:chgData name="Dekie Cheng" userId="e7ff8552-42a8-4c06-8ba1-0d1aea9abd1a" providerId="ADAL" clId="{18235894-B60A-4CF0-8397-888B1C5F8A58}" dt="2023-05-23T08:35:39.693" v="2684" actId="1035"/>
          <ac:spMkLst>
            <pc:docMk/>
            <pc:sldMk cId="274113549" sldId="257"/>
            <ac:spMk id="70" creationId="{AD84CDB7-A9EB-3C21-5ECA-FAF8827F7941}"/>
          </ac:spMkLst>
        </pc:spChg>
        <pc:spChg chg="mod">
          <ac:chgData name="Dekie Cheng" userId="e7ff8552-42a8-4c06-8ba1-0d1aea9abd1a" providerId="ADAL" clId="{18235894-B60A-4CF0-8397-888B1C5F8A58}" dt="2023-05-23T09:27:21.843" v="2934" actId="27636"/>
          <ac:spMkLst>
            <pc:docMk/>
            <pc:sldMk cId="274113549" sldId="257"/>
            <ac:spMk id="71" creationId="{B7C44102-2200-416D-89EA-615B0AE9826E}"/>
          </ac:spMkLst>
        </pc:spChg>
        <pc:spChg chg="add mod">
          <ac:chgData name="Dekie Cheng" userId="e7ff8552-42a8-4c06-8ba1-0d1aea9abd1a" providerId="ADAL" clId="{18235894-B60A-4CF0-8397-888B1C5F8A58}" dt="2023-05-23T08:35:44.867" v="2685" actId="571"/>
          <ac:spMkLst>
            <pc:docMk/>
            <pc:sldMk cId="274113549" sldId="257"/>
            <ac:spMk id="72" creationId="{AFB691AE-1B56-6716-BD59-079BC9DF5D1F}"/>
          </ac:spMkLst>
        </pc:spChg>
        <pc:spChg chg="add mod">
          <ac:chgData name="Dekie Cheng" userId="e7ff8552-42a8-4c06-8ba1-0d1aea9abd1a" providerId="ADAL" clId="{18235894-B60A-4CF0-8397-888B1C5F8A58}" dt="2023-05-23T08:36:22.166" v="2697" actId="1076"/>
          <ac:spMkLst>
            <pc:docMk/>
            <pc:sldMk cId="274113549" sldId="257"/>
            <ac:spMk id="73" creationId="{0E84E369-835B-4F04-B890-FB2AF26177FF}"/>
          </ac:spMkLst>
        </pc:spChg>
        <pc:spChg chg="add mod">
          <ac:chgData name="Dekie Cheng" userId="e7ff8552-42a8-4c06-8ba1-0d1aea9abd1a" providerId="ADAL" clId="{18235894-B60A-4CF0-8397-888B1C5F8A58}" dt="2023-05-23T08:35:50.795" v="2687" actId="571"/>
          <ac:spMkLst>
            <pc:docMk/>
            <pc:sldMk cId="274113549" sldId="257"/>
            <ac:spMk id="74" creationId="{F133D8ED-38EB-CD09-34B8-F17E4175F840}"/>
          </ac:spMkLst>
        </pc:spChg>
        <pc:spChg chg="add mod">
          <ac:chgData name="Dekie Cheng" userId="e7ff8552-42a8-4c06-8ba1-0d1aea9abd1a" providerId="ADAL" clId="{18235894-B60A-4CF0-8397-888B1C5F8A58}" dt="2023-05-23T08:37:31.837" v="2767" actId="20577"/>
          <ac:spMkLst>
            <pc:docMk/>
            <pc:sldMk cId="274113549" sldId="257"/>
            <ac:spMk id="76" creationId="{979DE01C-11D8-5964-F769-CF9D7C26B1EF}"/>
          </ac:spMkLst>
        </pc:spChg>
        <pc:spChg chg="add mod">
          <ac:chgData name="Dekie Cheng" userId="e7ff8552-42a8-4c06-8ba1-0d1aea9abd1a" providerId="ADAL" clId="{18235894-B60A-4CF0-8397-888B1C5F8A58}" dt="2023-05-23T08:40:18.085" v="2853" actId="1076"/>
          <ac:spMkLst>
            <pc:docMk/>
            <pc:sldMk cId="274113549" sldId="257"/>
            <ac:spMk id="79" creationId="{F9ABE063-8C49-A6E9-EC01-AF688DCC45F1}"/>
          </ac:spMkLst>
        </pc:spChg>
        <pc:spChg chg="mod">
          <ac:chgData name="Dekie Cheng" userId="e7ff8552-42a8-4c06-8ba1-0d1aea9abd1a" providerId="ADAL" clId="{18235894-B60A-4CF0-8397-888B1C5F8A58}" dt="2023-05-23T08:50:08.209" v="2892"/>
          <ac:spMkLst>
            <pc:docMk/>
            <pc:sldMk cId="274113549" sldId="257"/>
            <ac:spMk id="86" creationId="{E612B9F2-EE04-F165-0B8E-A1D2DD767D14}"/>
          </ac:spMkLst>
        </pc:spChg>
        <pc:spChg chg="mod">
          <ac:chgData name="Dekie Cheng" userId="e7ff8552-42a8-4c06-8ba1-0d1aea9abd1a" providerId="ADAL" clId="{18235894-B60A-4CF0-8397-888B1C5F8A58}" dt="2023-05-23T08:50:08.209" v="2892"/>
          <ac:spMkLst>
            <pc:docMk/>
            <pc:sldMk cId="274113549" sldId="257"/>
            <ac:spMk id="88" creationId="{96EE59A7-84F0-E763-666E-D3EF6742B04B}"/>
          </ac:spMkLst>
        </pc:spChg>
        <pc:grpChg chg="del">
          <ac:chgData name="Dekie Cheng" userId="e7ff8552-42a8-4c06-8ba1-0d1aea9abd1a" providerId="ADAL" clId="{18235894-B60A-4CF0-8397-888B1C5F8A58}" dt="2023-05-23T02:08:36.290" v="2002" actId="478"/>
          <ac:grpSpMkLst>
            <pc:docMk/>
            <pc:sldMk cId="274113549" sldId="257"/>
            <ac:grpSpMk id="9" creationId="{671C76AA-DB9E-4C3A-89D7-6DC3A3373811}"/>
          </ac:grpSpMkLst>
        </pc:grpChg>
        <pc:grpChg chg="del mod">
          <ac:chgData name="Dekie Cheng" userId="e7ff8552-42a8-4c06-8ba1-0d1aea9abd1a" providerId="ADAL" clId="{18235894-B60A-4CF0-8397-888B1C5F8A58}" dt="2023-05-23T08:12:55.061" v="2144" actId="478"/>
          <ac:grpSpMkLst>
            <pc:docMk/>
            <pc:sldMk cId="274113549" sldId="257"/>
            <ac:grpSpMk id="10" creationId="{9C165C43-CA25-457C-8474-8F354AD8D9E1}"/>
          </ac:grpSpMkLst>
        </pc:grpChg>
        <pc:grpChg chg="del mod">
          <ac:chgData name="Dekie Cheng" userId="e7ff8552-42a8-4c06-8ba1-0d1aea9abd1a" providerId="ADAL" clId="{18235894-B60A-4CF0-8397-888B1C5F8A58}" dt="2023-05-23T08:12:57.469" v="2145" actId="478"/>
          <ac:grpSpMkLst>
            <pc:docMk/>
            <pc:sldMk cId="274113549" sldId="257"/>
            <ac:grpSpMk id="11" creationId="{07B9BCE3-588A-416D-B29A-1B6C6762E385}"/>
          </ac:grpSpMkLst>
        </pc:grpChg>
        <pc:grpChg chg="add mod">
          <ac:chgData name="Dekie Cheng" userId="e7ff8552-42a8-4c06-8ba1-0d1aea9abd1a" providerId="ADAL" clId="{18235894-B60A-4CF0-8397-888B1C5F8A58}" dt="2023-05-23T08:28:41.550" v="2563" actId="1076"/>
          <ac:grpSpMkLst>
            <pc:docMk/>
            <pc:sldMk cId="274113549" sldId="257"/>
            <ac:grpSpMk id="13" creationId="{11A608FA-5A4F-FEEC-ED9E-56E677DA238B}"/>
          </ac:grpSpMkLst>
        </pc:grpChg>
        <pc:grpChg chg="add mod">
          <ac:chgData name="Dekie Cheng" userId="e7ff8552-42a8-4c06-8ba1-0d1aea9abd1a" providerId="ADAL" clId="{18235894-B60A-4CF0-8397-888B1C5F8A58}" dt="2023-05-23T08:50:16.531" v="2895" actId="1076"/>
          <ac:grpSpMkLst>
            <pc:docMk/>
            <pc:sldMk cId="274113549" sldId="257"/>
            <ac:grpSpMk id="85" creationId="{AFED5ED0-D95C-F001-9F8A-179B47968031}"/>
          </ac:grpSpMkLst>
        </pc:grpChg>
        <pc:picChg chg="add mod">
          <ac:chgData name="Dekie Cheng" userId="e7ff8552-42a8-4c06-8ba1-0d1aea9abd1a" providerId="ADAL" clId="{18235894-B60A-4CF0-8397-888B1C5F8A58}" dt="2023-05-23T08:28:37.322" v="2562" actId="1076"/>
          <ac:picMkLst>
            <pc:docMk/>
            <pc:sldMk cId="274113549" sldId="257"/>
            <ac:picMk id="5" creationId="{8DF7382D-4B73-7122-3AEC-C72F986D5A70}"/>
          </ac:picMkLst>
        </pc:picChg>
        <pc:picChg chg="add del mod">
          <ac:chgData name="Dekie Cheng" userId="e7ff8552-42a8-4c06-8ba1-0d1aea9abd1a" providerId="ADAL" clId="{18235894-B60A-4CF0-8397-888B1C5F8A58}" dt="2023-05-23T08:39:50.923" v="2832" actId="478"/>
          <ac:picMkLst>
            <pc:docMk/>
            <pc:sldMk cId="274113549" sldId="257"/>
            <ac:picMk id="20" creationId="{80C8F598-6F1F-422B-FE14-44BC6C7329FD}"/>
          </ac:picMkLst>
        </pc:picChg>
        <pc:picChg chg="add del mod">
          <ac:chgData name="Dekie Cheng" userId="e7ff8552-42a8-4c06-8ba1-0d1aea9abd1a" providerId="ADAL" clId="{18235894-B60A-4CF0-8397-888B1C5F8A58}" dt="2023-05-23T08:23:55.651" v="2351" actId="478"/>
          <ac:picMkLst>
            <pc:docMk/>
            <pc:sldMk cId="274113549" sldId="257"/>
            <ac:picMk id="22" creationId="{05616CF5-EA34-EB71-0C41-D0D1F1C443D7}"/>
          </ac:picMkLst>
        </pc:picChg>
        <pc:picChg chg="add del mod">
          <ac:chgData name="Dekie Cheng" userId="e7ff8552-42a8-4c06-8ba1-0d1aea9abd1a" providerId="ADAL" clId="{18235894-B60A-4CF0-8397-888B1C5F8A58}" dt="2023-05-23T08:23:45.964" v="2347" actId="478"/>
          <ac:picMkLst>
            <pc:docMk/>
            <pc:sldMk cId="274113549" sldId="257"/>
            <ac:picMk id="25" creationId="{3CA502A1-0BCF-01C5-DA99-CF66AD3C96DC}"/>
          </ac:picMkLst>
        </pc:picChg>
        <pc:picChg chg="add mod">
          <ac:chgData name="Dekie Cheng" userId="e7ff8552-42a8-4c06-8ba1-0d1aea9abd1a" providerId="ADAL" clId="{18235894-B60A-4CF0-8397-888B1C5F8A58}" dt="2023-05-23T08:32:16.820" v="2607" actId="1076"/>
          <ac:picMkLst>
            <pc:docMk/>
            <pc:sldMk cId="274113549" sldId="257"/>
            <ac:picMk id="33" creationId="{A63ADA7E-AB91-B4A0-9A91-F09A40583FFD}"/>
          </ac:picMkLst>
        </pc:picChg>
        <pc:picChg chg="add mod">
          <ac:chgData name="Dekie Cheng" userId="e7ff8552-42a8-4c06-8ba1-0d1aea9abd1a" providerId="ADAL" clId="{18235894-B60A-4CF0-8397-888B1C5F8A58}" dt="2023-05-23T08:31:50.708" v="2602" actId="571"/>
          <ac:picMkLst>
            <pc:docMk/>
            <pc:sldMk cId="274113549" sldId="257"/>
            <ac:picMk id="47" creationId="{6C5A5352-9DAD-DCBB-8EBB-088B69704D59}"/>
          </ac:picMkLst>
        </pc:picChg>
        <pc:picChg chg="add mod">
          <ac:chgData name="Dekie Cheng" userId="e7ff8552-42a8-4c06-8ba1-0d1aea9abd1a" providerId="ADAL" clId="{18235894-B60A-4CF0-8397-888B1C5F8A58}" dt="2023-05-23T08:31:56.748" v="2603" actId="571"/>
          <ac:picMkLst>
            <pc:docMk/>
            <pc:sldMk cId="274113549" sldId="257"/>
            <ac:picMk id="49" creationId="{F2B8D8D3-FA01-B54E-80A4-5D29ED17062B}"/>
          </ac:picMkLst>
        </pc:picChg>
        <pc:picChg chg="add mod">
          <ac:chgData name="Dekie Cheng" userId="e7ff8552-42a8-4c06-8ba1-0d1aea9abd1a" providerId="ADAL" clId="{18235894-B60A-4CF0-8397-888B1C5F8A58}" dt="2023-05-23T08:31:58.311" v="2604" actId="571"/>
          <ac:picMkLst>
            <pc:docMk/>
            <pc:sldMk cId="274113549" sldId="257"/>
            <ac:picMk id="50" creationId="{D39E0DED-182F-EE52-373D-FB6FE3134D7E}"/>
          </ac:picMkLst>
        </pc:picChg>
        <pc:picChg chg="add mod">
          <ac:chgData name="Dekie Cheng" userId="e7ff8552-42a8-4c06-8ba1-0d1aea9abd1a" providerId="ADAL" clId="{18235894-B60A-4CF0-8397-888B1C5F8A58}" dt="2023-05-23T08:40:21.338" v="2854" actId="14100"/>
          <ac:picMkLst>
            <pc:docMk/>
            <pc:sldMk cId="274113549" sldId="257"/>
            <ac:picMk id="78" creationId="{B57D757D-B01D-2C41-9F9F-D5ED75CF8E8D}"/>
          </ac:picMkLst>
        </pc:picChg>
        <pc:picChg chg="add mod">
          <ac:chgData name="Dekie Cheng" userId="e7ff8552-42a8-4c06-8ba1-0d1aea9abd1a" providerId="ADAL" clId="{18235894-B60A-4CF0-8397-888B1C5F8A58}" dt="2023-05-23T08:40:14.765" v="2852" actId="14100"/>
          <ac:picMkLst>
            <pc:docMk/>
            <pc:sldMk cId="274113549" sldId="257"/>
            <ac:picMk id="84" creationId="{7C414201-C94B-3061-A083-0817BF64E191}"/>
          </ac:picMkLst>
        </pc:picChg>
        <pc:picChg chg="mod">
          <ac:chgData name="Dekie Cheng" userId="e7ff8552-42a8-4c06-8ba1-0d1aea9abd1a" providerId="ADAL" clId="{18235894-B60A-4CF0-8397-888B1C5F8A58}" dt="2023-05-23T08:50:08.209" v="2892"/>
          <ac:picMkLst>
            <pc:docMk/>
            <pc:sldMk cId="274113549" sldId="257"/>
            <ac:picMk id="87" creationId="{1E4A42A8-6AF6-45D3-93CE-3BFF19ACE87C}"/>
          </ac:picMkLst>
        </pc:picChg>
        <pc:cxnChg chg="add del">
          <ac:chgData name="Dekie Cheng" userId="e7ff8552-42a8-4c06-8ba1-0d1aea9abd1a" providerId="ADAL" clId="{18235894-B60A-4CF0-8397-888B1C5F8A58}" dt="2023-05-23T08:32:34.082" v="2609" actId="478"/>
          <ac:cxnSpMkLst>
            <pc:docMk/>
            <pc:sldMk cId="274113549" sldId="257"/>
            <ac:cxnSpMk id="53" creationId="{392954B0-6079-94B3-3A93-BF08F2A94469}"/>
          </ac:cxnSpMkLst>
        </pc:cxnChg>
        <pc:cxnChg chg="add mod">
          <ac:chgData name="Dekie Cheng" userId="e7ff8552-42a8-4c06-8ba1-0d1aea9abd1a" providerId="ADAL" clId="{18235894-B60A-4CF0-8397-888B1C5F8A58}" dt="2023-05-23T08:36:34.062" v="2698" actId="14100"/>
          <ac:cxnSpMkLst>
            <pc:docMk/>
            <pc:sldMk cId="274113549" sldId="257"/>
            <ac:cxnSpMk id="64" creationId="{9B6FE47B-14D7-BF7D-870F-9F74C72C15F0}"/>
          </ac:cxnSpMkLst>
        </pc:cxnChg>
        <pc:cxnChg chg="add mod">
          <ac:chgData name="Dekie Cheng" userId="e7ff8552-42a8-4c06-8ba1-0d1aea9abd1a" providerId="ADAL" clId="{18235894-B60A-4CF0-8397-888B1C5F8A58}" dt="2023-05-23T08:35:08.519" v="2640" actId="14100"/>
          <ac:cxnSpMkLst>
            <pc:docMk/>
            <pc:sldMk cId="274113549" sldId="257"/>
            <ac:cxnSpMk id="68" creationId="{C2F4A10A-84CA-BE22-8485-F43E1FF8567D}"/>
          </ac:cxnSpMkLst>
        </pc:cxnChg>
        <pc:cxnChg chg="add mod">
          <ac:chgData name="Dekie Cheng" userId="e7ff8552-42a8-4c06-8ba1-0d1aea9abd1a" providerId="ADAL" clId="{18235894-B60A-4CF0-8397-888B1C5F8A58}" dt="2023-05-23T08:50:19.648" v="2896" actId="14100"/>
          <ac:cxnSpMkLst>
            <pc:docMk/>
            <pc:sldMk cId="274113549" sldId="257"/>
            <ac:cxnSpMk id="81" creationId="{07BDCAFB-D617-558F-21B8-12F4D3F7A25C}"/>
          </ac:cxnSpMkLst>
        </pc:cxnChg>
      </pc:sldChg>
      <pc:sldChg chg="del">
        <pc:chgData name="Dekie Cheng" userId="e7ff8552-42a8-4c06-8ba1-0d1aea9abd1a" providerId="ADAL" clId="{18235894-B60A-4CF0-8397-888B1C5F8A58}" dt="2023-05-23T08:56:04.854" v="2897" actId="2696"/>
        <pc:sldMkLst>
          <pc:docMk/>
          <pc:sldMk cId="120396515" sldId="258"/>
        </pc:sldMkLst>
      </pc:sldChg>
      <pc:sldChg chg="del">
        <pc:chgData name="Dekie Cheng" userId="e7ff8552-42a8-4c06-8ba1-0d1aea9abd1a" providerId="ADAL" clId="{18235894-B60A-4CF0-8397-888B1C5F8A58}" dt="2023-05-23T08:56:04.854" v="2897" actId="2696"/>
        <pc:sldMkLst>
          <pc:docMk/>
          <pc:sldMk cId="1408660881" sldId="259"/>
        </pc:sldMkLst>
      </pc:sldChg>
      <pc:sldChg chg="add del">
        <pc:chgData name="Dekie Cheng" userId="e7ff8552-42a8-4c06-8ba1-0d1aea9abd1a" providerId="ADAL" clId="{18235894-B60A-4CF0-8397-888B1C5F8A58}" dt="2023-05-19T00:24:06.977" v="1394" actId="2696"/>
        <pc:sldMkLst>
          <pc:docMk/>
          <pc:sldMk cId="1991171802" sldId="260"/>
        </pc:sldMkLst>
      </pc:sldChg>
      <pc:sldChg chg="addSp delSp modSp add del mod">
        <pc:chgData name="Dekie Cheng" userId="e7ff8552-42a8-4c06-8ba1-0d1aea9abd1a" providerId="ADAL" clId="{18235894-B60A-4CF0-8397-888B1C5F8A58}" dt="2023-05-19T03:39:09.915" v="1737" actId="47"/>
        <pc:sldMkLst>
          <pc:docMk/>
          <pc:sldMk cId="2752221846" sldId="261"/>
        </pc:sldMkLst>
        <pc:spChg chg="add del mod">
          <ac:chgData name="Dekie Cheng" userId="e7ff8552-42a8-4c06-8ba1-0d1aea9abd1a" providerId="ADAL" clId="{18235894-B60A-4CF0-8397-888B1C5F8A58}" dt="2023-05-18T07:27:37.384" v="1342" actId="478"/>
          <ac:spMkLst>
            <pc:docMk/>
            <pc:sldMk cId="2752221846" sldId="261"/>
            <ac:spMk id="4" creationId="{AB1FAED8-30DB-5176-2B8E-5D5556030294}"/>
          </ac:spMkLst>
        </pc:spChg>
        <pc:spChg chg="mod">
          <ac:chgData name="Dekie Cheng" userId="e7ff8552-42a8-4c06-8ba1-0d1aea9abd1a" providerId="ADAL" clId="{18235894-B60A-4CF0-8397-888B1C5F8A58}" dt="2023-05-19T02:25:46.688" v="1507" actId="1076"/>
          <ac:spMkLst>
            <pc:docMk/>
            <pc:sldMk cId="2752221846" sldId="261"/>
            <ac:spMk id="6" creationId="{0F1362EB-B44A-4CF8-A098-EBF86A974142}"/>
          </ac:spMkLst>
        </pc:spChg>
        <pc:spChg chg="add del mod">
          <ac:chgData name="Dekie Cheng" userId="e7ff8552-42a8-4c06-8ba1-0d1aea9abd1a" providerId="ADAL" clId="{18235894-B60A-4CF0-8397-888B1C5F8A58}" dt="2023-05-19T02:21:48.514" v="1479" actId="478"/>
          <ac:spMkLst>
            <pc:docMk/>
            <pc:sldMk cId="2752221846" sldId="261"/>
            <ac:spMk id="16" creationId="{36FCAEF5-6C70-6836-DA42-8A9D6D5F3CB8}"/>
          </ac:spMkLst>
        </pc:spChg>
        <pc:spChg chg="mod">
          <ac:chgData name="Dekie Cheng" userId="e7ff8552-42a8-4c06-8ba1-0d1aea9abd1a" providerId="ADAL" clId="{18235894-B60A-4CF0-8397-888B1C5F8A58}" dt="2023-05-19T02:18:10.672" v="1402" actId="14100"/>
          <ac:spMkLst>
            <pc:docMk/>
            <pc:sldMk cId="2752221846" sldId="261"/>
            <ac:spMk id="24" creationId="{2CEBCE37-B074-4BED-B3B6-B73678387435}"/>
          </ac:spMkLst>
        </pc:spChg>
        <pc:spChg chg="add del mod">
          <ac:chgData name="Dekie Cheng" userId="e7ff8552-42a8-4c06-8ba1-0d1aea9abd1a" providerId="ADAL" clId="{18235894-B60A-4CF0-8397-888B1C5F8A58}" dt="2023-05-19T02:19:28.368" v="1414" actId="478"/>
          <ac:spMkLst>
            <pc:docMk/>
            <pc:sldMk cId="2752221846" sldId="261"/>
            <ac:spMk id="49" creationId="{AFFCEE7E-3F87-D0B2-6902-EF03BAEE7A0E}"/>
          </ac:spMkLst>
        </pc:spChg>
        <pc:spChg chg="add del">
          <ac:chgData name="Dekie Cheng" userId="e7ff8552-42a8-4c06-8ba1-0d1aea9abd1a" providerId="ADAL" clId="{18235894-B60A-4CF0-8397-888B1C5F8A58}" dt="2023-05-19T02:19:34.156" v="1416" actId="478"/>
          <ac:spMkLst>
            <pc:docMk/>
            <pc:sldMk cId="2752221846" sldId="261"/>
            <ac:spMk id="50" creationId="{D6E6F26C-FEA1-D454-9872-5F525E5ADE2B}"/>
          </ac:spMkLst>
        </pc:spChg>
        <pc:spChg chg="add mod">
          <ac:chgData name="Dekie Cheng" userId="e7ff8552-42a8-4c06-8ba1-0d1aea9abd1a" providerId="ADAL" clId="{18235894-B60A-4CF0-8397-888B1C5F8A58}" dt="2023-05-19T02:27:02.996" v="1518" actId="1076"/>
          <ac:spMkLst>
            <pc:docMk/>
            <pc:sldMk cId="2752221846" sldId="261"/>
            <ac:spMk id="51" creationId="{4DEC3FAD-40B7-8869-DD76-EBE13DC54615}"/>
          </ac:spMkLst>
        </pc:spChg>
        <pc:spChg chg="add mod">
          <ac:chgData name="Dekie Cheng" userId="e7ff8552-42a8-4c06-8ba1-0d1aea9abd1a" providerId="ADAL" clId="{18235894-B60A-4CF0-8397-888B1C5F8A58}" dt="2023-05-19T02:25:39.632" v="1506" actId="1076"/>
          <ac:spMkLst>
            <pc:docMk/>
            <pc:sldMk cId="2752221846" sldId="261"/>
            <ac:spMk id="53" creationId="{EA3BA58C-3E45-40F1-035F-C8CB2D905DEA}"/>
          </ac:spMkLst>
        </pc:spChg>
        <pc:spChg chg="add mod">
          <ac:chgData name="Dekie Cheng" userId="e7ff8552-42a8-4c06-8ba1-0d1aea9abd1a" providerId="ADAL" clId="{18235894-B60A-4CF0-8397-888B1C5F8A58}" dt="2023-05-19T02:25:53.234" v="1509" actId="14100"/>
          <ac:spMkLst>
            <pc:docMk/>
            <pc:sldMk cId="2752221846" sldId="261"/>
            <ac:spMk id="55" creationId="{078B7F52-E4BD-0F18-72EB-1D628D416F6F}"/>
          </ac:spMkLst>
        </pc:spChg>
        <pc:spChg chg="add mod">
          <ac:chgData name="Dekie Cheng" userId="e7ff8552-42a8-4c06-8ba1-0d1aea9abd1a" providerId="ADAL" clId="{18235894-B60A-4CF0-8397-888B1C5F8A58}" dt="2023-05-19T02:25:26.332" v="1503" actId="164"/>
          <ac:spMkLst>
            <pc:docMk/>
            <pc:sldMk cId="2752221846" sldId="261"/>
            <ac:spMk id="56" creationId="{180C1455-95B3-293E-FD47-31E1667AD86E}"/>
          </ac:spMkLst>
        </pc:spChg>
        <pc:spChg chg="mod">
          <ac:chgData name="Dekie Cheng" userId="e7ff8552-42a8-4c06-8ba1-0d1aea9abd1a" providerId="ADAL" clId="{18235894-B60A-4CF0-8397-888B1C5F8A58}" dt="2023-05-18T07:11:03.008" v="1330" actId="20577"/>
          <ac:spMkLst>
            <pc:docMk/>
            <pc:sldMk cId="2752221846" sldId="261"/>
            <ac:spMk id="71" creationId="{B7C44102-2200-416D-89EA-615B0AE9826E}"/>
          </ac:spMkLst>
        </pc:spChg>
        <pc:spChg chg="mod">
          <ac:chgData name="Dekie Cheng" userId="e7ff8552-42a8-4c06-8ba1-0d1aea9abd1a" providerId="ADAL" clId="{18235894-B60A-4CF0-8397-888B1C5F8A58}" dt="2023-05-19T02:18:13.907" v="1403" actId="14100"/>
          <ac:spMkLst>
            <pc:docMk/>
            <pc:sldMk cId="2752221846" sldId="261"/>
            <ac:spMk id="87" creationId="{10D77E10-3B46-9FB1-ACC8-8A1D1AAB14CF}"/>
          </ac:spMkLst>
        </pc:spChg>
        <pc:spChg chg="mod">
          <ac:chgData name="Dekie Cheng" userId="e7ff8552-42a8-4c06-8ba1-0d1aea9abd1a" providerId="ADAL" clId="{18235894-B60A-4CF0-8397-888B1C5F8A58}" dt="2023-05-19T02:18:18.352" v="1404" actId="14100"/>
          <ac:spMkLst>
            <pc:docMk/>
            <pc:sldMk cId="2752221846" sldId="261"/>
            <ac:spMk id="109" creationId="{FE68A90A-BC39-857D-7CDC-1F5540C5985D}"/>
          </ac:spMkLst>
        </pc:spChg>
        <pc:spChg chg="mod">
          <ac:chgData name="Dekie Cheng" userId="e7ff8552-42a8-4c06-8ba1-0d1aea9abd1a" providerId="ADAL" clId="{18235894-B60A-4CF0-8397-888B1C5F8A58}" dt="2023-05-19T02:18:24.450" v="1406" actId="14100"/>
          <ac:spMkLst>
            <pc:docMk/>
            <pc:sldMk cId="2752221846" sldId="261"/>
            <ac:spMk id="121" creationId="{DA080448-2995-1CB5-5E8A-C64F81BA4F5B}"/>
          </ac:spMkLst>
        </pc:spChg>
        <pc:spChg chg="mod">
          <ac:chgData name="Dekie Cheng" userId="e7ff8552-42a8-4c06-8ba1-0d1aea9abd1a" providerId="ADAL" clId="{18235894-B60A-4CF0-8397-888B1C5F8A58}" dt="2023-05-19T02:17:25.208" v="1396" actId="1076"/>
          <ac:spMkLst>
            <pc:docMk/>
            <pc:sldMk cId="2752221846" sldId="261"/>
            <ac:spMk id="172" creationId="{3129A5B9-72F9-438B-322A-42BA714B1790}"/>
          </ac:spMkLst>
        </pc:spChg>
        <pc:spChg chg="mod">
          <ac:chgData name="Dekie Cheng" userId="e7ff8552-42a8-4c06-8ba1-0d1aea9abd1a" providerId="ADAL" clId="{18235894-B60A-4CF0-8397-888B1C5F8A58}" dt="2023-05-19T02:17:25.208" v="1396" actId="1076"/>
          <ac:spMkLst>
            <pc:docMk/>
            <pc:sldMk cId="2752221846" sldId="261"/>
            <ac:spMk id="173" creationId="{C63AC42F-B5CC-89A4-0764-D00FDA006108}"/>
          </ac:spMkLst>
        </pc:spChg>
        <pc:spChg chg="mod">
          <ac:chgData name="Dekie Cheng" userId="e7ff8552-42a8-4c06-8ba1-0d1aea9abd1a" providerId="ADAL" clId="{18235894-B60A-4CF0-8397-888B1C5F8A58}" dt="2023-05-19T02:17:25.208" v="1396" actId="1076"/>
          <ac:spMkLst>
            <pc:docMk/>
            <pc:sldMk cId="2752221846" sldId="261"/>
            <ac:spMk id="174" creationId="{E6CE3757-EE48-B3E9-563E-734F9B850BD1}"/>
          </ac:spMkLst>
        </pc:spChg>
        <pc:spChg chg="mod">
          <ac:chgData name="Dekie Cheng" userId="e7ff8552-42a8-4c06-8ba1-0d1aea9abd1a" providerId="ADAL" clId="{18235894-B60A-4CF0-8397-888B1C5F8A58}" dt="2023-05-19T02:17:25.208" v="1396" actId="1076"/>
          <ac:spMkLst>
            <pc:docMk/>
            <pc:sldMk cId="2752221846" sldId="261"/>
            <ac:spMk id="175" creationId="{1668A3BE-B606-49CE-69F6-3297C2078B44}"/>
          </ac:spMkLst>
        </pc:spChg>
        <pc:spChg chg="mod">
          <ac:chgData name="Dekie Cheng" userId="e7ff8552-42a8-4c06-8ba1-0d1aea9abd1a" providerId="ADAL" clId="{18235894-B60A-4CF0-8397-888B1C5F8A58}" dt="2023-05-19T02:18:38.690" v="1408" actId="14100"/>
          <ac:spMkLst>
            <pc:docMk/>
            <pc:sldMk cId="2752221846" sldId="261"/>
            <ac:spMk id="188" creationId="{2E6A8859-EAB7-E60E-AE9B-010577C552CE}"/>
          </ac:spMkLst>
        </pc:spChg>
        <pc:spChg chg="mod">
          <ac:chgData name="Dekie Cheng" userId="e7ff8552-42a8-4c06-8ba1-0d1aea9abd1a" providerId="ADAL" clId="{18235894-B60A-4CF0-8397-888B1C5F8A58}" dt="2023-05-19T02:18:38.690" v="1408" actId="14100"/>
          <ac:spMkLst>
            <pc:docMk/>
            <pc:sldMk cId="2752221846" sldId="261"/>
            <ac:spMk id="189" creationId="{02D3CCDB-F479-6E1A-B206-CC2D6A7D3E3C}"/>
          </ac:spMkLst>
        </pc:spChg>
        <pc:spChg chg="mod">
          <ac:chgData name="Dekie Cheng" userId="e7ff8552-42a8-4c06-8ba1-0d1aea9abd1a" providerId="ADAL" clId="{18235894-B60A-4CF0-8397-888B1C5F8A58}" dt="2023-05-19T02:18:38.690" v="1408" actId="14100"/>
          <ac:spMkLst>
            <pc:docMk/>
            <pc:sldMk cId="2752221846" sldId="261"/>
            <ac:spMk id="190" creationId="{9AF4A0D3-096C-C700-398C-00F4297F4170}"/>
          </ac:spMkLst>
        </pc:spChg>
        <pc:spChg chg="mod">
          <ac:chgData name="Dekie Cheng" userId="e7ff8552-42a8-4c06-8ba1-0d1aea9abd1a" providerId="ADAL" clId="{18235894-B60A-4CF0-8397-888B1C5F8A58}" dt="2023-05-19T02:18:29.667" v="1407" actId="14100"/>
          <ac:spMkLst>
            <pc:docMk/>
            <pc:sldMk cId="2752221846" sldId="261"/>
            <ac:spMk id="191" creationId="{CB8BFFC9-8600-F941-EDF8-4A2B9C904D4F}"/>
          </ac:spMkLst>
        </pc:spChg>
        <pc:spChg chg="mod">
          <ac:chgData name="Dekie Cheng" userId="e7ff8552-42a8-4c06-8ba1-0d1aea9abd1a" providerId="ADAL" clId="{18235894-B60A-4CF0-8397-888B1C5F8A58}" dt="2023-05-19T02:26:09.782" v="1511" actId="1076"/>
          <ac:spMkLst>
            <pc:docMk/>
            <pc:sldMk cId="2752221846" sldId="261"/>
            <ac:spMk id="233" creationId="{8A0C49C2-E5A9-4354-3CED-71B0AF24DD36}"/>
          </ac:spMkLst>
        </pc:spChg>
        <pc:grpChg chg="add mod">
          <ac:chgData name="Dekie Cheng" userId="e7ff8552-42a8-4c06-8ba1-0d1aea9abd1a" providerId="ADAL" clId="{18235894-B60A-4CF0-8397-888B1C5F8A58}" dt="2023-05-19T02:25:26.332" v="1503" actId="164"/>
          <ac:grpSpMkLst>
            <pc:docMk/>
            <pc:sldMk cId="2752221846" sldId="261"/>
            <ac:grpSpMk id="57" creationId="{5E5DD342-4AB3-49C4-8CEF-617C565A662F}"/>
          </ac:grpSpMkLst>
        </pc:grpChg>
        <pc:grpChg chg="mod">
          <ac:chgData name="Dekie Cheng" userId="e7ff8552-42a8-4c06-8ba1-0d1aea9abd1a" providerId="ADAL" clId="{18235894-B60A-4CF0-8397-888B1C5F8A58}" dt="2023-05-19T02:17:25.208" v="1396" actId="1076"/>
          <ac:grpSpMkLst>
            <pc:docMk/>
            <pc:sldMk cId="2752221846" sldId="261"/>
            <ac:grpSpMk id="85" creationId="{4E9747FA-EE4C-2F39-AE45-A52426AAB808}"/>
          </ac:grpSpMkLst>
        </pc:grpChg>
        <pc:grpChg chg="mod">
          <ac:chgData name="Dekie Cheng" userId="e7ff8552-42a8-4c06-8ba1-0d1aea9abd1a" providerId="ADAL" clId="{18235894-B60A-4CF0-8397-888B1C5F8A58}" dt="2023-05-19T02:17:25.208" v="1396" actId="1076"/>
          <ac:grpSpMkLst>
            <pc:docMk/>
            <pc:sldMk cId="2752221846" sldId="261"/>
            <ac:grpSpMk id="86" creationId="{B93172C7-D670-49E2-62DC-F2C11514DB43}"/>
          </ac:grpSpMkLst>
        </pc:grpChg>
        <pc:grpChg chg="mod">
          <ac:chgData name="Dekie Cheng" userId="e7ff8552-42a8-4c06-8ba1-0d1aea9abd1a" providerId="ADAL" clId="{18235894-B60A-4CF0-8397-888B1C5F8A58}" dt="2023-05-19T02:17:25.208" v="1396" actId="1076"/>
          <ac:grpSpMkLst>
            <pc:docMk/>
            <pc:sldMk cId="2752221846" sldId="261"/>
            <ac:grpSpMk id="108" creationId="{BB81D810-1F82-C2AC-32FC-EB3528E6C453}"/>
          </ac:grpSpMkLst>
        </pc:grpChg>
        <pc:grpChg chg="mod">
          <ac:chgData name="Dekie Cheng" userId="e7ff8552-42a8-4c06-8ba1-0d1aea9abd1a" providerId="ADAL" clId="{18235894-B60A-4CF0-8397-888B1C5F8A58}" dt="2023-05-19T02:17:25.208" v="1396" actId="1076"/>
          <ac:grpSpMkLst>
            <pc:docMk/>
            <pc:sldMk cId="2752221846" sldId="261"/>
            <ac:grpSpMk id="120" creationId="{3EA01D80-884B-CEFB-E111-5F7EDA1122B7}"/>
          </ac:grpSpMkLst>
        </pc:grpChg>
        <pc:picChg chg="add del mod">
          <ac:chgData name="Dekie Cheng" userId="e7ff8552-42a8-4c06-8ba1-0d1aea9abd1a" providerId="ADAL" clId="{18235894-B60A-4CF0-8397-888B1C5F8A58}" dt="2023-05-19T02:25:26.332" v="1503" actId="164"/>
          <ac:picMkLst>
            <pc:docMk/>
            <pc:sldMk cId="2752221846" sldId="261"/>
            <ac:picMk id="3" creationId="{A73A3CEC-3103-EC2A-A6A3-17F9D5A0A2AA}"/>
          </ac:picMkLst>
        </pc:picChg>
        <pc:picChg chg="add mod">
          <ac:chgData name="Dekie Cheng" userId="e7ff8552-42a8-4c06-8ba1-0d1aea9abd1a" providerId="ADAL" clId="{18235894-B60A-4CF0-8397-888B1C5F8A58}" dt="2023-05-19T02:26:53.951" v="1516" actId="1076"/>
          <ac:picMkLst>
            <pc:docMk/>
            <pc:sldMk cId="2752221846" sldId="261"/>
            <ac:picMk id="46" creationId="{A36FCFF9-3528-C076-898B-98C1158B6C50}"/>
          </ac:picMkLst>
        </pc:picChg>
        <pc:cxnChg chg="add del mod">
          <ac:chgData name="Dekie Cheng" userId="e7ff8552-42a8-4c06-8ba1-0d1aea9abd1a" providerId="ADAL" clId="{18235894-B60A-4CF0-8397-888B1C5F8A58}" dt="2023-05-18T07:28:37.342" v="1357" actId="478"/>
          <ac:cxnSpMkLst>
            <pc:docMk/>
            <pc:sldMk cId="2752221846" sldId="261"/>
            <ac:cxnSpMk id="15" creationId="{8916CBF6-BBC2-13CC-1A24-8F3289EAF9B4}"/>
          </ac:cxnSpMkLst>
        </pc:cxnChg>
        <pc:cxnChg chg="mod">
          <ac:chgData name="Dekie Cheng" userId="e7ff8552-42a8-4c06-8ba1-0d1aea9abd1a" providerId="ADAL" clId="{18235894-B60A-4CF0-8397-888B1C5F8A58}" dt="2023-05-19T02:18:10.672" v="1402" actId="14100"/>
          <ac:cxnSpMkLst>
            <pc:docMk/>
            <pc:sldMk cId="2752221846" sldId="261"/>
            <ac:cxnSpMk id="47" creationId="{4C21C24F-B6E5-EF03-5E49-361778C813DD}"/>
          </ac:cxnSpMkLst>
        </pc:cxnChg>
        <pc:cxnChg chg="mod">
          <ac:chgData name="Dekie Cheng" userId="e7ff8552-42a8-4c06-8ba1-0d1aea9abd1a" providerId="ADAL" clId="{18235894-B60A-4CF0-8397-888B1C5F8A58}" dt="2023-05-19T02:18:10.672" v="1402" actId="14100"/>
          <ac:cxnSpMkLst>
            <pc:docMk/>
            <pc:sldMk cId="2752221846" sldId="261"/>
            <ac:cxnSpMk id="48" creationId="{10F9486E-5CD8-CA96-C1AD-78AB7354003E}"/>
          </ac:cxnSpMkLst>
        </pc:cxnChg>
        <pc:cxnChg chg="mod">
          <ac:chgData name="Dekie Cheng" userId="e7ff8552-42a8-4c06-8ba1-0d1aea9abd1a" providerId="ADAL" clId="{18235894-B60A-4CF0-8397-888B1C5F8A58}" dt="2023-05-19T02:18:10.672" v="1402" actId="14100"/>
          <ac:cxnSpMkLst>
            <pc:docMk/>
            <pc:sldMk cId="2752221846" sldId="261"/>
            <ac:cxnSpMk id="52" creationId="{6DBBCE1A-5CDB-6F7D-F361-D1389AC1A260}"/>
          </ac:cxnSpMkLst>
        </pc:cxnChg>
        <pc:cxnChg chg="mod">
          <ac:chgData name="Dekie Cheng" userId="e7ff8552-42a8-4c06-8ba1-0d1aea9abd1a" providerId="ADAL" clId="{18235894-B60A-4CF0-8397-888B1C5F8A58}" dt="2023-05-19T02:18:10.672" v="1402" actId="14100"/>
          <ac:cxnSpMkLst>
            <pc:docMk/>
            <pc:sldMk cId="2752221846" sldId="261"/>
            <ac:cxnSpMk id="54" creationId="{7892E89C-D46F-70B6-7CB0-2C2E8983B863}"/>
          </ac:cxnSpMkLst>
        </pc:cxnChg>
        <pc:cxnChg chg="mod">
          <ac:chgData name="Dekie Cheng" userId="e7ff8552-42a8-4c06-8ba1-0d1aea9abd1a" providerId="ADAL" clId="{18235894-B60A-4CF0-8397-888B1C5F8A58}" dt="2023-05-19T02:18:10.672" v="1402" actId="14100"/>
          <ac:cxnSpMkLst>
            <pc:docMk/>
            <pc:sldMk cId="2752221846" sldId="261"/>
            <ac:cxnSpMk id="62" creationId="{74EACF73-37C8-EC97-0586-6FC55F0F2E4C}"/>
          </ac:cxnSpMkLst>
        </pc:cxnChg>
        <pc:cxnChg chg="mod">
          <ac:chgData name="Dekie Cheng" userId="e7ff8552-42a8-4c06-8ba1-0d1aea9abd1a" providerId="ADAL" clId="{18235894-B60A-4CF0-8397-888B1C5F8A58}" dt="2023-05-19T02:18:13.907" v="1403" actId="14100"/>
          <ac:cxnSpMkLst>
            <pc:docMk/>
            <pc:sldMk cId="2752221846" sldId="261"/>
            <ac:cxnSpMk id="93" creationId="{F9D608DF-D19F-34A7-1646-5333E16F5166}"/>
          </ac:cxnSpMkLst>
        </pc:cxnChg>
        <pc:cxnChg chg="mod">
          <ac:chgData name="Dekie Cheng" userId="e7ff8552-42a8-4c06-8ba1-0d1aea9abd1a" providerId="ADAL" clId="{18235894-B60A-4CF0-8397-888B1C5F8A58}" dt="2023-05-19T02:18:13.907" v="1403" actId="14100"/>
          <ac:cxnSpMkLst>
            <pc:docMk/>
            <pc:sldMk cId="2752221846" sldId="261"/>
            <ac:cxnSpMk id="94" creationId="{A95B4FF7-AC4C-DFE5-3908-5FF14CE459B1}"/>
          </ac:cxnSpMkLst>
        </pc:cxnChg>
        <pc:cxnChg chg="mod">
          <ac:chgData name="Dekie Cheng" userId="e7ff8552-42a8-4c06-8ba1-0d1aea9abd1a" providerId="ADAL" clId="{18235894-B60A-4CF0-8397-888B1C5F8A58}" dt="2023-05-19T02:18:13.907" v="1403" actId="14100"/>
          <ac:cxnSpMkLst>
            <pc:docMk/>
            <pc:sldMk cId="2752221846" sldId="261"/>
            <ac:cxnSpMk id="95" creationId="{E15463B4-4356-96F5-92D6-B582CA8544E7}"/>
          </ac:cxnSpMkLst>
        </pc:cxnChg>
        <pc:cxnChg chg="mod">
          <ac:chgData name="Dekie Cheng" userId="e7ff8552-42a8-4c06-8ba1-0d1aea9abd1a" providerId="ADAL" clId="{18235894-B60A-4CF0-8397-888B1C5F8A58}" dt="2023-05-19T02:18:13.907" v="1403" actId="14100"/>
          <ac:cxnSpMkLst>
            <pc:docMk/>
            <pc:sldMk cId="2752221846" sldId="261"/>
            <ac:cxnSpMk id="96" creationId="{7AB1D53B-E509-4C04-E15D-86B7392CA8B5}"/>
          </ac:cxnSpMkLst>
        </pc:cxnChg>
        <pc:cxnChg chg="mod">
          <ac:chgData name="Dekie Cheng" userId="e7ff8552-42a8-4c06-8ba1-0d1aea9abd1a" providerId="ADAL" clId="{18235894-B60A-4CF0-8397-888B1C5F8A58}" dt="2023-05-19T02:18:13.907" v="1403" actId="14100"/>
          <ac:cxnSpMkLst>
            <pc:docMk/>
            <pc:sldMk cId="2752221846" sldId="261"/>
            <ac:cxnSpMk id="97" creationId="{804FE597-C4F8-9CB2-3E1D-1186DBA15418}"/>
          </ac:cxnSpMkLst>
        </pc:cxnChg>
        <pc:cxnChg chg="mod">
          <ac:chgData name="Dekie Cheng" userId="e7ff8552-42a8-4c06-8ba1-0d1aea9abd1a" providerId="ADAL" clId="{18235894-B60A-4CF0-8397-888B1C5F8A58}" dt="2023-05-19T02:18:18.352" v="1404" actId="14100"/>
          <ac:cxnSpMkLst>
            <pc:docMk/>
            <pc:sldMk cId="2752221846" sldId="261"/>
            <ac:cxnSpMk id="115" creationId="{B91DA472-FB4F-1444-782D-7D7957F32262}"/>
          </ac:cxnSpMkLst>
        </pc:cxnChg>
        <pc:cxnChg chg="mod">
          <ac:chgData name="Dekie Cheng" userId="e7ff8552-42a8-4c06-8ba1-0d1aea9abd1a" providerId="ADAL" clId="{18235894-B60A-4CF0-8397-888B1C5F8A58}" dt="2023-05-19T02:18:18.352" v="1404" actId="14100"/>
          <ac:cxnSpMkLst>
            <pc:docMk/>
            <pc:sldMk cId="2752221846" sldId="261"/>
            <ac:cxnSpMk id="116" creationId="{A12AC979-3FFE-78D0-F245-5A048922A1C7}"/>
          </ac:cxnSpMkLst>
        </pc:cxnChg>
        <pc:cxnChg chg="mod">
          <ac:chgData name="Dekie Cheng" userId="e7ff8552-42a8-4c06-8ba1-0d1aea9abd1a" providerId="ADAL" clId="{18235894-B60A-4CF0-8397-888B1C5F8A58}" dt="2023-05-19T02:18:18.352" v="1404" actId="14100"/>
          <ac:cxnSpMkLst>
            <pc:docMk/>
            <pc:sldMk cId="2752221846" sldId="261"/>
            <ac:cxnSpMk id="117" creationId="{B8EB156C-3B85-0DF0-DD12-834AC102D42E}"/>
          </ac:cxnSpMkLst>
        </pc:cxnChg>
        <pc:cxnChg chg="mod">
          <ac:chgData name="Dekie Cheng" userId="e7ff8552-42a8-4c06-8ba1-0d1aea9abd1a" providerId="ADAL" clId="{18235894-B60A-4CF0-8397-888B1C5F8A58}" dt="2023-05-19T02:18:18.352" v="1404" actId="14100"/>
          <ac:cxnSpMkLst>
            <pc:docMk/>
            <pc:sldMk cId="2752221846" sldId="261"/>
            <ac:cxnSpMk id="118" creationId="{95CD313F-44A3-54A5-B75D-0A017C742588}"/>
          </ac:cxnSpMkLst>
        </pc:cxnChg>
        <pc:cxnChg chg="mod">
          <ac:chgData name="Dekie Cheng" userId="e7ff8552-42a8-4c06-8ba1-0d1aea9abd1a" providerId="ADAL" clId="{18235894-B60A-4CF0-8397-888B1C5F8A58}" dt="2023-05-19T02:18:18.352" v="1404" actId="14100"/>
          <ac:cxnSpMkLst>
            <pc:docMk/>
            <pc:sldMk cId="2752221846" sldId="261"/>
            <ac:cxnSpMk id="119" creationId="{9CDA62D2-584C-5C35-D3D5-5C3BCED4A5F5}"/>
          </ac:cxnSpMkLst>
        </pc:cxnChg>
        <pc:cxnChg chg="mod">
          <ac:chgData name="Dekie Cheng" userId="e7ff8552-42a8-4c06-8ba1-0d1aea9abd1a" providerId="ADAL" clId="{18235894-B60A-4CF0-8397-888B1C5F8A58}" dt="2023-05-19T02:18:24.450" v="1406" actId="14100"/>
          <ac:cxnSpMkLst>
            <pc:docMk/>
            <pc:sldMk cId="2752221846" sldId="261"/>
            <ac:cxnSpMk id="127" creationId="{27ED0F15-2863-FC3B-14DA-CCC7DD2794B9}"/>
          </ac:cxnSpMkLst>
        </pc:cxnChg>
        <pc:cxnChg chg="mod">
          <ac:chgData name="Dekie Cheng" userId="e7ff8552-42a8-4c06-8ba1-0d1aea9abd1a" providerId="ADAL" clId="{18235894-B60A-4CF0-8397-888B1C5F8A58}" dt="2023-05-19T02:18:24.450" v="1406" actId="14100"/>
          <ac:cxnSpMkLst>
            <pc:docMk/>
            <pc:sldMk cId="2752221846" sldId="261"/>
            <ac:cxnSpMk id="128" creationId="{18625A47-DC57-8A2B-9BCF-FD0F5909230A}"/>
          </ac:cxnSpMkLst>
        </pc:cxnChg>
        <pc:cxnChg chg="mod">
          <ac:chgData name="Dekie Cheng" userId="e7ff8552-42a8-4c06-8ba1-0d1aea9abd1a" providerId="ADAL" clId="{18235894-B60A-4CF0-8397-888B1C5F8A58}" dt="2023-05-19T02:18:24.450" v="1406" actId="14100"/>
          <ac:cxnSpMkLst>
            <pc:docMk/>
            <pc:sldMk cId="2752221846" sldId="261"/>
            <ac:cxnSpMk id="129" creationId="{656530AF-5C1B-5889-4447-BA14F6252C9C}"/>
          </ac:cxnSpMkLst>
        </pc:cxnChg>
        <pc:cxnChg chg="mod">
          <ac:chgData name="Dekie Cheng" userId="e7ff8552-42a8-4c06-8ba1-0d1aea9abd1a" providerId="ADAL" clId="{18235894-B60A-4CF0-8397-888B1C5F8A58}" dt="2023-05-19T02:18:24.450" v="1406" actId="14100"/>
          <ac:cxnSpMkLst>
            <pc:docMk/>
            <pc:sldMk cId="2752221846" sldId="261"/>
            <ac:cxnSpMk id="130" creationId="{585B0DE2-E4F3-6604-A8F5-333DF18A0F19}"/>
          </ac:cxnSpMkLst>
        </pc:cxnChg>
        <pc:cxnChg chg="mod">
          <ac:chgData name="Dekie Cheng" userId="e7ff8552-42a8-4c06-8ba1-0d1aea9abd1a" providerId="ADAL" clId="{18235894-B60A-4CF0-8397-888B1C5F8A58}" dt="2023-05-19T02:18:24.450" v="1406" actId="14100"/>
          <ac:cxnSpMkLst>
            <pc:docMk/>
            <pc:sldMk cId="2752221846" sldId="261"/>
            <ac:cxnSpMk id="131" creationId="{29608809-F04D-D45B-880A-F51656284FB4}"/>
          </ac:cxnSpMkLst>
        </pc:cxnChg>
        <pc:cxnChg chg="mod">
          <ac:chgData name="Dekie Cheng" userId="e7ff8552-42a8-4c06-8ba1-0d1aea9abd1a" providerId="ADAL" clId="{18235894-B60A-4CF0-8397-888B1C5F8A58}" dt="2023-05-19T02:25:46.688" v="1507" actId="1076"/>
          <ac:cxnSpMkLst>
            <pc:docMk/>
            <pc:sldMk cId="2752221846" sldId="261"/>
            <ac:cxnSpMk id="193" creationId="{9C335B42-9428-E4A3-BA69-BB2634510D05}"/>
          </ac:cxnSpMkLst>
        </pc:cxnChg>
        <pc:cxnChg chg="mod">
          <ac:chgData name="Dekie Cheng" userId="e7ff8552-42a8-4c06-8ba1-0d1aea9abd1a" providerId="ADAL" clId="{18235894-B60A-4CF0-8397-888B1C5F8A58}" dt="2023-05-19T02:25:46.688" v="1507" actId="1076"/>
          <ac:cxnSpMkLst>
            <pc:docMk/>
            <pc:sldMk cId="2752221846" sldId="261"/>
            <ac:cxnSpMk id="195" creationId="{A933E28E-548E-A1C3-623F-9A0AC8983A6C}"/>
          </ac:cxnSpMkLst>
        </pc:cxnChg>
        <pc:cxnChg chg="mod">
          <ac:chgData name="Dekie Cheng" userId="e7ff8552-42a8-4c06-8ba1-0d1aea9abd1a" providerId="ADAL" clId="{18235894-B60A-4CF0-8397-888B1C5F8A58}" dt="2023-05-19T02:25:46.688" v="1507" actId="1076"/>
          <ac:cxnSpMkLst>
            <pc:docMk/>
            <pc:sldMk cId="2752221846" sldId="261"/>
            <ac:cxnSpMk id="197" creationId="{8D7739C3-F3F8-9E58-BF20-F4FBC25976B6}"/>
          </ac:cxnSpMkLst>
        </pc:cxnChg>
        <pc:cxnChg chg="mod">
          <ac:chgData name="Dekie Cheng" userId="e7ff8552-42a8-4c06-8ba1-0d1aea9abd1a" providerId="ADAL" clId="{18235894-B60A-4CF0-8397-888B1C5F8A58}" dt="2023-05-19T02:25:46.688" v="1507" actId="1076"/>
          <ac:cxnSpMkLst>
            <pc:docMk/>
            <pc:sldMk cId="2752221846" sldId="261"/>
            <ac:cxnSpMk id="198" creationId="{F3155C6B-DD37-CAA1-4466-514F7EEA177B}"/>
          </ac:cxnSpMkLst>
        </pc:cxnChg>
      </pc:sldChg>
      <pc:sldChg chg="add del">
        <pc:chgData name="Dekie Cheng" userId="e7ff8552-42a8-4c06-8ba1-0d1aea9abd1a" providerId="ADAL" clId="{18235894-B60A-4CF0-8397-888B1C5F8A58}" dt="2023-05-23T02:08:22.150" v="1999" actId="47"/>
        <pc:sldMkLst>
          <pc:docMk/>
          <pc:sldMk cId="544961865" sldId="262"/>
        </pc:sldMkLst>
      </pc:sldChg>
      <pc:sldChg chg="addSp delSp modSp add mod">
        <pc:chgData name="Dekie Cheng" userId="e7ff8552-42a8-4c06-8ba1-0d1aea9abd1a" providerId="ADAL" clId="{18235894-B60A-4CF0-8397-888B1C5F8A58}" dt="2023-05-23T09:27:29.356" v="2941" actId="27636"/>
        <pc:sldMkLst>
          <pc:docMk/>
          <pc:sldMk cId="1221168336" sldId="263"/>
        </pc:sldMkLst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3" creationId="{784DB9B8-46C6-141C-B619-EEFF1E1CC826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4" creationId="{2953FB51-D89B-E05F-F401-4338F8AABE3D}"/>
          </ac:spMkLst>
        </pc:spChg>
        <pc:spChg chg="mod">
          <ac:chgData name="Dekie Cheng" userId="e7ff8552-42a8-4c06-8ba1-0d1aea9abd1a" providerId="ADAL" clId="{18235894-B60A-4CF0-8397-888B1C5F8A58}" dt="2023-05-23T08:49:38.349" v="2888"/>
          <ac:spMkLst>
            <pc:docMk/>
            <pc:sldMk cId="1221168336" sldId="263"/>
            <ac:spMk id="4" creationId="{3BABF99F-297D-81A3-9BEF-E84AAA890343}"/>
          </ac:spMkLst>
        </pc:spChg>
        <pc:spChg chg="del mod">
          <ac:chgData name="Dekie Cheng" userId="e7ff8552-42a8-4c06-8ba1-0d1aea9abd1a" providerId="ADAL" clId="{18235894-B60A-4CF0-8397-888B1C5F8A58}" dt="2023-05-23T08:49:37.390" v="2887" actId="478"/>
          <ac:spMkLst>
            <pc:docMk/>
            <pc:sldMk cId="1221168336" sldId="263"/>
            <ac:spMk id="6" creationId="{0F1362EB-B44A-4CF8-A098-EBF86A974142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9" creationId="{1C231A4B-E5F6-7371-7F8F-95FD0962FA57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0" creationId="{4B316FB3-C971-A4F1-2037-97F47D970A70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1" creationId="{9A3C08D0-E75E-D7D0-D090-BA236E3C771B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2" creationId="{EFC6E2C4-D734-CE42-E6FE-49DA19CC297D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3" creationId="{89677592-7473-3EBA-EFBA-350F3ECDE0E8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4" creationId="{5A3159BE-648D-B082-79B7-982638E49872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5" creationId="{C2712602-88A7-702D-E1D9-DA64724FE730}"/>
          </ac:spMkLst>
        </pc:spChg>
        <pc:spChg chg="mod">
          <ac:chgData name="Dekie Cheng" userId="e7ff8552-42a8-4c06-8ba1-0d1aea9abd1a" providerId="ADAL" clId="{18235894-B60A-4CF0-8397-888B1C5F8A58}" dt="2023-05-19T03:36:42.433" v="1655" actId="1076"/>
          <ac:spMkLst>
            <pc:docMk/>
            <pc:sldMk cId="1221168336" sldId="263"/>
            <ac:spMk id="17" creationId="{08A64CFC-AE83-04E4-F49A-400A8A102566}"/>
          </ac:spMkLst>
        </pc:spChg>
        <pc:spChg chg="mod">
          <ac:chgData name="Dekie Cheng" userId="e7ff8552-42a8-4c06-8ba1-0d1aea9abd1a" providerId="ADAL" clId="{18235894-B60A-4CF0-8397-888B1C5F8A58}" dt="2023-05-23T08:49:38.349" v="2888"/>
          <ac:spMkLst>
            <pc:docMk/>
            <pc:sldMk cId="1221168336" sldId="263"/>
            <ac:spMk id="17" creationId="{5FD6ED3F-CC1E-D6F0-9863-461BB9A65AF7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27" creationId="{3239EAF8-31E9-0269-3FE8-9FD731BDA8C2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28" creationId="{ABEEF49A-F83E-8EDE-DB12-E972D1002AD7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29" creationId="{3FE971FB-5639-88E2-5DD6-16FC56234A2E}"/>
          </ac:spMkLst>
        </pc:spChg>
        <pc:spChg chg="add mod">
          <ac:chgData name="Dekie Cheng" userId="e7ff8552-42a8-4c06-8ba1-0d1aea9abd1a" providerId="ADAL" clId="{18235894-B60A-4CF0-8397-888B1C5F8A58}" dt="2023-05-19T03:38:33.699" v="1729" actId="14100"/>
          <ac:spMkLst>
            <pc:docMk/>
            <pc:sldMk cId="1221168336" sldId="263"/>
            <ac:spMk id="42" creationId="{A291113A-3EA5-86C8-3472-C1FD0695325B}"/>
          </ac:spMkLst>
        </pc:spChg>
        <pc:spChg chg="add mod">
          <ac:chgData name="Dekie Cheng" userId="e7ff8552-42a8-4c06-8ba1-0d1aea9abd1a" providerId="ADAL" clId="{18235894-B60A-4CF0-8397-888B1C5F8A58}" dt="2023-05-19T03:38:26.022" v="1728" actId="1038"/>
          <ac:spMkLst>
            <pc:docMk/>
            <pc:sldMk cId="1221168336" sldId="263"/>
            <ac:spMk id="43" creationId="{4D8D51B0-3EDB-61CF-55E0-AFDCE3F1530A}"/>
          </ac:spMkLst>
        </pc:spChg>
        <pc:spChg chg="add mod">
          <ac:chgData name="Dekie Cheng" userId="e7ff8552-42a8-4c06-8ba1-0d1aea9abd1a" providerId="ADAL" clId="{18235894-B60A-4CF0-8397-888B1C5F8A58}" dt="2023-05-23T08:49:55.572" v="2891" actId="14100"/>
          <ac:spMkLst>
            <pc:docMk/>
            <pc:sldMk cId="1221168336" sldId="263"/>
            <ac:spMk id="44" creationId="{59DC34C9-4935-8C1B-D765-04E14E48D432}"/>
          </ac:spMkLst>
        </pc:spChg>
        <pc:spChg chg="mod">
          <ac:chgData name="Dekie Cheng" userId="e7ff8552-42a8-4c06-8ba1-0d1aea9abd1a" providerId="ADAL" clId="{18235894-B60A-4CF0-8397-888B1C5F8A58}" dt="2023-05-23T00:49:11.867" v="1998" actId="1036"/>
          <ac:spMkLst>
            <pc:docMk/>
            <pc:sldMk cId="1221168336" sldId="263"/>
            <ac:spMk id="49" creationId="{16D1561B-8843-4E51-5BFC-C75D71A0FC0D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55" creationId="{7061B2BA-30C7-E14E-F46C-E60C151A4727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56" creationId="{1DBF0339-9160-8FAB-3F99-7FAE6D162EDA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57" creationId="{F9D50444-C615-DE1E-C06F-3C85F3CAF9BD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58" creationId="{D75625F1-2AC9-8EBC-540C-797FAF58B4F0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64" creationId="{86049E85-58A8-3ADA-03B4-BBD06E6437A2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65" creationId="{06AF3F03-8AFA-2F94-9EED-2989FEDB9B4F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66" creationId="{E9FF5932-2933-7B2B-1C9C-03D914CB375C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67" creationId="{529D5A5E-129D-5BC6-13A4-1181CF4B057F}"/>
          </ac:spMkLst>
        </pc:spChg>
        <pc:spChg chg="mod">
          <ac:chgData name="Dekie Cheng" userId="e7ff8552-42a8-4c06-8ba1-0d1aea9abd1a" providerId="ADAL" clId="{18235894-B60A-4CF0-8397-888B1C5F8A58}" dt="2023-05-23T09:27:29.356" v="2941" actId="27636"/>
          <ac:spMkLst>
            <pc:docMk/>
            <pc:sldMk cId="1221168336" sldId="263"/>
            <ac:spMk id="71" creationId="{B7C44102-2200-416D-89EA-615B0AE9826E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73" creationId="{EE624DB4-0FDF-3B90-6891-83527E453F56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74" creationId="{CD846CC8-60BE-6CF2-AEEA-08C71AAA2B88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75" creationId="{16AB06B4-3EA5-F098-0E52-F850ADDAEFD6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76" creationId="{D7EDB325-6EE2-D982-9AB2-6FD53DF01ACC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77" creationId="{7791CB60-A68E-62FB-CC3A-B6B0B5CA610F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83" creationId="{579E2C7A-A739-9E2D-8D97-34E6F40C7DE1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84" creationId="{4B680FCC-0871-E093-CC0F-729B9F7098B1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98" creationId="{CE63F220-0EFE-7395-4083-8C91E11FBF0B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99" creationId="{56A80039-5893-3036-07BD-75A492966E50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00" creationId="{6231449F-13FA-412C-490F-E87E2E5D7C25}"/>
          </ac:spMkLst>
        </pc:spChg>
        <pc:spChg chg="add mod">
          <ac:chgData name="Dekie Cheng" userId="e7ff8552-42a8-4c06-8ba1-0d1aea9abd1a" providerId="ADAL" clId="{18235894-B60A-4CF0-8397-888B1C5F8A58}" dt="2023-05-23T00:48:55.073" v="1992" actId="1076"/>
          <ac:spMkLst>
            <pc:docMk/>
            <pc:sldMk cId="1221168336" sldId="263"/>
            <ac:spMk id="120" creationId="{74A47F98-7826-A2DE-469E-0D7EBC4F9433}"/>
          </ac:spMkLst>
        </pc:spChg>
        <pc:spChg chg="add mod">
          <ac:chgData name="Dekie Cheng" userId="e7ff8552-42a8-4c06-8ba1-0d1aea9abd1a" providerId="ADAL" clId="{18235894-B60A-4CF0-8397-888B1C5F8A58}" dt="2023-05-23T00:48:55.073" v="1992" actId="1076"/>
          <ac:spMkLst>
            <pc:docMk/>
            <pc:sldMk cId="1221168336" sldId="263"/>
            <ac:spMk id="121" creationId="{A42217D2-B1A2-445C-CB58-885A44AF4F4F}"/>
          </ac:spMkLst>
        </pc:spChg>
        <pc:spChg chg="add mod">
          <ac:chgData name="Dekie Cheng" userId="e7ff8552-42a8-4c06-8ba1-0d1aea9abd1a" providerId="ADAL" clId="{18235894-B60A-4CF0-8397-888B1C5F8A58}" dt="2023-05-23T00:48:55.073" v="1992" actId="1076"/>
          <ac:spMkLst>
            <pc:docMk/>
            <pc:sldMk cId="1221168336" sldId="263"/>
            <ac:spMk id="122" creationId="{39574BFF-5EA0-65E5-3464-2F149369A00C}"/>
          </ac:spMkLst>
        </pc:spChg>
        <pc:spChg chg="add mod">
          <ac:chgData name="Dekie Cheng" userId="e7ff8552-42a8-4c06-8ba1-0d1aea9abd1a" providerId="ADAL" clId="{18235894-B60A-4CF0-8397-888B1C5F8A58}" dt="2023-05-23T00:48:55.073" v="1992" actId="1076"/>
          <ac:spMkLst>
            <pc:docMk/>
            <pc:sldMk cId="1221168336" sldId="263"/>
            <ac:spMk id="123" creationId="{6A95B65E-4A9D-A0DA-E7D2-718848C550A7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72" creationId="{3129A5B9-72F9-438B-322A-42BA714B1790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73" creationId="{C63AC42F-B5CC-89A4-0764-D00FDA006108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74" creationId="{E6CE3757-EE48-B3E9-563E-734F9B850BD1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75" creationId="{1668A3BE-B606-49CE-69F6-3297C2078B44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88" creationId="{2E6A8859-EAB7-E60E-AE9B-010577C552CE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89" creationId="{02D3CCDB-F479-6E1A-B206-CC2D6A7D3E3C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90" creationId="{9AF4A0D3-096C-C700-398C-00F4297F4170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91" creationId="{CB8BFFC9-8600-F941-EDF8-4A2B9C904D4F}"/>
          </ac:spMkLst>
        </pc:spChg>
        <pc:spChg chg="mod">
          <ac:chgData name="Dekie Cheng" userId="e7ff8552-42a8-4c06-8ba1-0d1aea9abd1a" providerId="ADAL" clId="{18235894-B60A-4CF0-8397-888B1C5F8A58}" dt="2023-05-19T03:38:26.022" v="1728" actId="1038"/>
          <ac:spMkLst>
            <pc:docMk/>
            <pc:sldMk cId="1221168336" sldId="263"/>
            <ac:spMk id="233" creationId="{8A0C49C2-E5A9-4354-3CED-71B0AF24DD36}"/>
          </ac:spMkLst>
        </pc:spChg>
        <pc:grpChg chg="add mod">
          <ac:chgData name="Dekie Cheng" userId="e7ff8552-42a8-4c06-8ba1-0d1aea9abd1a" providerId="ADAL" clId="{18235894-B60A-4CF0-8397-888B1C5F8A58}" dt="2023-05-23T02:09:19.677" v="2023" actId="1076"/>
          <ac:grpSpMkLst>
            <pc:docMk/>
            <pc:sldMk cId="1221168336" sldId="263"/>
            <ac:grpSpMk id="2" creationId="{6E1048F8-F68B-9908-D597-D8A8D3491EF1}"/>
          </ac:grpSpMkLst>
        </pc:grpChg>
        <pc:grpChg chg="add mod">
          <ac:chgData name="Dekie Cheng" userId="e7ff8552-42a8-4c06-8ba1-0d1aea9abd1a" providerId="ADAL" clId="{18235894-B60A-4CF0-8397-888B1C5F8A58}" dt="2023-05-23T08:49:51.341" v="2890" actId="1076"/>
          <ac:grpSpMkLst>
            <pc:docMk/>
            <pc:sldMk cId="1221168336" sldId="263"/>
            <ac:grpSpMk id="3" creationId="{B8115704-2D4B-DA79-386F-5603E37C978E}"/>
          </ac:grpSpMkLst>
        </pc:grpChg>
        <pc:grpChg chg="mod">
          <ac:chgData name="Dekie Cheng" userId="e7ff8552-42a8-4c06-8ba1-0d1aea9abd1a" providerId="ADAL" clId="{18235894-B60A-4CF0-8397-888B1C5F8A58}" dt="2023-05-23T00:47:57.196" v="1983"/>
          <ac:grpSpMkLst>
            <pc:docMk/>
            <pc:sldMk cId="1221168336" sldId="263"/>
            <ac:grpSpMk id="5" creationId="{8AC5CDE5-43BB-A3B7-44C6-313D762D6888}"/>
          </ac:grpSpMkLst>
        </pc:grpChg>
        <pc:grpChg chg="mod">
          <ac:chgData name="Dekie Cheng" userId="e7ff8552-42a8-4c06-8ba1-0d1aea9abd1a" providerId="ADAL" clId="{18235894-B60A-4CF0-8397-888B1C5F8A58}" dt="2023-05-23T00:47:57.196" v="1983"/>
          <ac:grpSpMkLst>
            <pc:docMk/>
            <pc:sldMk cId="1221168336" sldId="263"/>
            <ac:grpSpMk id="7" creationId="{D702DC43-6767-1E0B-6238-62A13B3FA702}"/>
          </ac:grpSpMkLst>
        </pc:grpChg>
        <pc:grpChg chg="mod">
          <ac:chgData name="Dekie Cheng" userId="e7ff8552-42a8-4c06-8ba1-0d1aea9abd1a" providerId="ADAL" clId="{18235894-B60A-4CF0-8397-888B1C5F8A58}" dt="2023-05-23T00:47:57.196" v="1983"/>
          <ac:grpSpMkLst>
            <pc:docMk/>
            <pc:sldMk cId="1221168336" sldId="263"/>
            <ac:grpSpMk id="8" creationId="{AD7841CD-F268-B6B4-F7B7-4D121A3ADB80}"/>
          </ac:grpSpMkLst>
        </pc:grpChg>
        <pc:grpChg chg="del mod">
          <ac:chgData name="Dekie Cheng" userId="e7ff8552-42a8-4c06-8ba1-0d1aea9abd1a" providerId="ADAL" clId="{18235894-B60A-4CF0-8397-888B1C5F8A58}" dt="2023-05-23T00:47:55.778" v="1982" actId="478"/>
          <ac:grpSpMkLst>
            <pc:docMk/>
            <pc:sldMk cId="1221168336" sldId="263"/>
            <ac:grpSpMk id="16" creationId="{E079012B-9FCA-2068-3731-DCEEA52F4219}"/>
          </ac:grpSpMkLst>
        </pc:grpChg>
        <pc:grpChg chg="mod">
          <ac:chgData name="Dekie Cheng" userId="e7ff8552-42a8-4c06-8ba1-0d1aea9abd1a" providerId="ADAL" clId="{18235894-B60A-4CF0-8397-888B1C5F8A58}" dt="2023-05-23T00:47:57.196" v="1983"/>
          <ac:grpSpMkLst>
            <pc:docMk/>
            <pc:sldMk cId="1221168336" sldId="263"/>
            <ac:grpSpMk id="39" creationId="{E1DC1A70-2C67-3877-1C46-ECC38BAA8687}"/>
          </ac:grpSpMkLst>
        </pc:grpChg>
        <pc:grpChg chg="add mod">
          <ac:chgData name="Dekie Cheng" userId="e7ff8552-42a8-4c06-8ba1-0d1aea9abd1a" providerId="ADAL" clId="{18235894-B60A-4CF0-8397-888B1C5F8A58}" dt="2023-05-19T03:38:26.022" v="1728" actId="1038"/>
          <ac:grpSpMkLst>
            <pc:docMk/>
            <pc:sldMk cId="1221168336" sldId="263"/>
            <ac:grpSpMk id="45" creationId="{1D93E081-2616-9D41-84DF-B6B4E132CEF7}"/>
          </ac:grpSpMkLst>
        </pc:grpChg>
        <pc:grpChg chg="del mod">
          <ac:chgData name="Dekie Cheng" userId="e7ff8552-42a8-4c06-8ba1-0d1aea9abd1a" providerId="ADAL" clId="{18235894-B60A-4CF0-8397-888B1C5F8A58}" dt="2023-05-23T00:47:55.778" v="1982" actId="478"/>
          <ac:grpSpMkLst>
            <pc:docMk/>
            <pc:sldMk cId="1221168336" sldId="263"/>
            <ac:grpSpMk id="85" creationId="{4E9747FA-EE4C-2F39-AE45-A52426AAB808}"/>
          </ac:grpSpMkLst>
        </pc:grpChg>
        <pc:grpChg chg="del mod">
          <ac:chgData name="Dekie Cheng" userId="e7ff8552-42a8-4c06-8ba1-0d1aea9abd1a" providerId="ADAL" clId="{18235894-B60A-4CF0-8397-888B1C5F8A58}" dt="2023-05-23T00:47:55.778" v="1982" actId="478"/>
          <ac:grpSpMkLst>
            <pc:docMk/>
            <pc:sldMk cId="1221168336" sldId="263"/>
            <ac:grpSpMk id="86" creationId="{B93172C7-D670-49E2-62DC-F2C11514DB43}"/>
          </ac:grpSpMkLst>
        </pc:grpChg>
        <pc:grpChg chg="del mod">
          <ac:chgData name="Dekie Cheng" userId="e7ff8552-42a8-4c06-8ba1-0d1aea9abd1a" providerId="ADAL" clId="{18235894-B60A-4CF0-8397-888B1C5F8A58}" dt="2023-05-23T00:47:55.778" v="1982" actId="478"/>
          <ac:grpSpMkLst>
            <pc:docMk/>
            <pc:sldMk cId="1221168336" sldId="263"/>
            <ac:grpSpMk id="108" creationId="{BB81D810-1F82-C2AC-32FC-EB3528E6C453}"/>
          </ac:grpSpMkLst>
        </pc:grpChg>
        <pc:picChg chg="mod">
          <ac:chgData name="Dekie Cheng" userId="e7ff8552-42a8-4c06-8ba1-0d1aea9abd1a" providerId="ADAL" clId="{18235894-B60A-4CF0-8397-888B1C5F8A58}" dt="2023-05-23T08:49:38.349" v="2888"/>
          <ac:picMkLst>
            <pc:docMk/>
            <pc:sldMk cId="1221168336" sldId="263"/>
            <ac:picMk id="16" creationId="{0C20CAFA-3EFE-B124-79C3-59DC05412C3C}"/>
          </ac:picMkLst>
        </pc:picChg>
        <pc:picChg chg="mod">
          <ac:chgData name="Dekie Cheng" userId="e7ff8552-42a8-4c06-8ba1-0d1aea9abd1a" providerId="ADAL" clId="{18235894-B60A-4CF0-8397-888B1C5F8A58}" dt="2023-05-23T00:47:57.196" v="1983"/>
          <ac:picMkLst>
            <pc:docMk/>
            <pc:sldMk cId="1221168336" sldId="263"/>
            <ac:picMk id="40" creationId="{BD7F1B0B-4DF3-EAA9-6111-DF3193EAE586}"/>
          </ac:picMkLst>
        </pc:picChg>
        <pc:picChg chg="add mod">
          <ac:chgData name="Dekie Cheng" userId="e7ff8552-42a8-4c06-8ba1-0d1aea9abd1a" providerId="ADAL" clId="{18235894-B60A-4CF0-8397-888B1C5F8A58}" dt="2023-05-19T03:38:26.022" v="1728" actId="1038"/>
          <ac:picMkLst>
            <pc:docMk/>
            <pc:sldMk cId="1221168336" sldId="263"/>
            <ac:picMk id="41" creationId="{61663064-6289-914C-D128-DF786CC88C84}"/>
          </ac:picMkLst>
        </pc:picChg>
        <pc:picChg chg="mod">
          <ac:chgData name="Dekie Cheng" userId="e7ff8552-42a8-4c06-8ba1-0d1aea9abd1a" providerId="ADAL" clId="{18235894-B60A-4CF0-8397-888B1C5F8A58}" dt="2023-05-19T03:37:11.369" v="1659"/>
          <ac:picMkLst>
            <pc:docMk/>
            <pc:sldMk cId="1221168336" sldId="263"/>
            <ac:picMk id="46" creationId="{E9C36D7A-7988-8518-D9E4-02CD3E2ABCA0}"/>
          </ac:picMkLst>
        </pc:picChg>
        <pc:picChg chg="mod">
          <ac:chgData name="Dekie Cheng" userId="e7ff8552-42a8-4c06-8ba1-0d1aea9abd1a" providerId="ADAL" clId="{18235894-B60A-4CF0-8397-888B1C5F8A58}" dt="2023-05-23T00:47:57.196" v="1983"/>
          <ac:picMkLst>
            <pc:docMk/>
            <pc:sldMk cId="1221168336" sldId="263"/>
            <ac:picMk id="50" creationId="{6603EAC4-3ACF-7DD8-B167-7CE6321E2D4A}"/>
          </ac:picMkLst>
        </pc:picChg>
        <pc:picChg chg="mod">
          <ac:chgData name="Dekie Cheng" userId="e7ff8552-42a8-4c06-8ba1-0d1aea9abd1a" providerId="ADAL" clId="{18235894-B60A-4CF0-8397-888B1C5F8A58}" dt="2023-05-23T00:47:57.196" v="1983"/>
          <ac:picMkLst>
            <pc:docMk/>
            <pc:sldMk cId="1221168336" sldId="263"/>
            <ac:picMk id="51" creationId="{17F16302-9831-95E5-8016-FD074D3BEE5D}"/>
          </ac:picMkLst>
        </pc:picChg>
        <pc:picChg chg="mod">
          <ac:chgData name="Dekie Cheng" userId="e7ff8552-42a8-4c06-8ba1-0d1aea9abd1a" providerId="ADAL" clId="{18235894-B60A-4CF0-8397-888B1C5F8A58}" dt="2023-05-23T00:47:57.196" v="1983"/>
          <ac:picMkLst>
            <pc:docMk/>
            <pc:sldMk cId="1221168336" sldId="263"/>
            <ac:picMk id="53" creationId="{E456256F-DE55-8CC6-9451-24D4B422E843}"/>
          </ac:picMkLst>
        </pc:pic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22" creationId="{86C5F956-B7F8-A1AF-44B4-75CAD191AE23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23" creationId="{D19C94D9-D2C8-BA85-ACC3-D2A2E5890147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25" creationId="{A8FBAE6A-3D2D-D818-9FD5-C2CB2C85F130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26" creationId="{BACF17C7-7A8F-A757-ACDB-F89326581CE1}"/>
          </ac:cxnSpMkLst>
        </pc:cxnChg>
        <pc:cxnChg chg="mod">
          <ac:chgData name="Dekie Cheng" userId="e7ff8552-42a8-4c06-8ba1-0d1aea9abd1a" providerId="ADAL" clId="{18235894-B60A-4CF0-8397-888B1C5F8A58}" dt="2023-05-23T08:49:37.390" v="2887" actId="478"/>
          <ac:cxnSpMkLst>
            <pc:docMk/>
            <pc:sldMk cId="1221168336" sldId="263"/>
            <ac:cxnSpMk id="32" creationId="{CCBC9606-D2FD-4665-EBC5-FD56BD3AB8E2}"/>
          </ac:cxnSpMkLst>
        </pc:cxnChg>
        <pc:cxnChg chg="mod">
          <ac:chgData name="Dekie Cheng" userId="e7ff8552-42a8-4c06-8ba1-0d1aea9abd1a" providerId="ADAL" clId="{18235894-B60A-4CF0-8397-888B1C5F8A58}" dt="2023-05-23T08:49:37.390" v="2887" actId="478"/>
          <ac:cxnSpMkLst>
            <pc:docMk/>
            <pc:sldMk cId="1221168336" sldId="263"/>
            <ac:cxnSpMk id="36" creationId="{4E722E40-387E-70EE-5B9C-FE75DA6FC819}"/>
          </ac:cxnSpMkLst>
        </pc:cxnChg>
        <pc:cxnChg chg="mod">
          <ac:chgData name="Dekie Cheng" userId="e7ff8552-42a8-4c06-8ba1-0d1aea9abd1a" providerId="ADAL" clId="{18235894-B60A-4CF0-8397-888B1C5F8A58}" dt="2023-05-23T08:49:37.390" v="2887" actId="478"/>
          <ac:cxnSpMkLst>
            <pc:docMk/>
            <pc:sldMk cId="1221168336" sldId="263"/>
            <ac:cxnSpMk id="37" creationId="{C1BF2FEA-1DE6-D7CF-43D4-B4F6CDD01543}"/>
          </ac:cxnSpMkLst>
        </pc:cxnChg>
        <pc:cxnChg chg="mod">
          <ac:chgData name="Dekie Cheng" userId="e7ff8552-42a8-4c06-8ba1-0d1aea9abd1a" providerId="ADAL" clId="{18235894-B60A-4CF0-8397-888B1C5F8A58}" dt="2023-05-23T08:49:37.390" v="2887" actId="478"/>
          <ac:cxnSpMkLst>
            <pc:docMk/>
            <pc:sldMk cId="1221168336" sldId="263"/>
            <ac:cxnSpMk id="38" creationId="{DF27B0B6-DF85-2969-0E3F-9187B95EE877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47" creationId="{4C21C24F-B6E5-EF03-5E49-361778C813DD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48" creationId="{10F9486E-5CD8-CA96-C1AD-78AB7354003E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52" creationId="{6DBBCE1A-5CDB-6F7D-F361-D1389AC1A260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54" creationId="{7892E89C-D46F-70B6-7CB0-2C2E8983B863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59" creationId="{F90BB8B9-5FE4-6486-9912-ADC0B4F2A18D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60" creationId="{129E387A-CB85-B1CB-3935-F32E42744932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61" creationId="{C80C861A-E00C-B493-EB23-814A6C34A739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62" creationId="{74EACF73-37C8-EC97-0586-6FC55F0F2E4C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63" creationId="{E487A4FB-B5B1-F9A6-FB0F-EC894A840A53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68" creationId="{096CF9E1-8024-F15F-60EB-2621ACBDDEE8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69" creationId="{C31B03E5-090E-3A41-6F12-07CDE2AC95E4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70" creationId="{D558658B-4999-4A9E-0319-94C4C219FECB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72" creationId="{CAC5AC52-C20F-E69C-9983-147E86D4D18C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78" creationId="{3AF550EF-94F4-D306-5C59-17211AD23B39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79" creationId="{A720D562-D14F-A09A-BDB2-00933546F0FB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80" creationId="{5652B418-DE31-BB68-1E8C-6B155C4F3AB7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81" creationId="{441D80C5-9207-FEAC-9D46-A34FCEAEBA42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82" creationId="{825428B6-9394-27DB-7830-C449A7691CCA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93" creationId="{F9D608DF-D19F-34A7-1646-5333E16F5166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94" creationId="{A95B4FF7-AC4C-DFE5-3908-5FF14CE459B1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95" creationId="{E15463B4-4356-96F5-92D6-B582CA8544E7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96" creationId="{7AB1D53B-E509-4C04-E15D-86B7392CA8B5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97" creationId="{804FE597-C4F8-9CB2-3E1D-1186DBA15418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101" creationId="{63CB8652-35D0-9A47-BD62-4809DBAB877E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102" creationId="{78076752-1FE8-4015-A46F-21AF00CEA2F4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103" creationId="{33FC1DD5-60C6-E289-9D09-FB422619785A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104" creationId="{EF8A3EB1-0CCB-DE09-66E4-04FEB76A3661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105" creationId="{BB4D971A-DB13-A15A-61D7-C9122AB415CA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15" creationId="{B91DA472-FB4F-1444-782D-7D7957F32262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17" creationId="{B8EB156C-3B85-0DF0-DD12-834AC102D42E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18" creationId="{95CD313F-44A3-54A5-B75D-0A017C742588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19" creationId="{9CDA62D2-584C-5C35-D3D5-5C3BCED4A5F5}"/>
          </ac:cxnSpMkLst>
        </pc:cxnChg>
        <pc:cxnChg chg="del 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93" creationId="{9C335B42-9428-E4A3-BA69-BB2634510D05}"/>
          </ac:cxnSpMkLst>
        </pc:cxnChg>
        <pc:cxnChg chg="del 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95" creationId="{A933E28E-548E-A1C3-623F-9A0AC8983A6C}"/>
          </ac:cxnSpMkLst>
        </pc:cxnChg>
        <pc:cxnChg chg="del 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97" creationId="{8D7739C3-F3F8-9E58-BF20-F4FBC25976B6}"/>
          </ac:cxnSpMkLst>
        </pc:cxnChg>
        <pc:cxnChg chg="del 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98" creationId="{F3155C6B-DD37-CAA1-4466-514F7EEA177B}"/>
          </ac:cxnSpMkLst>
        </pc:cxnChg>
      </pc:sldChg>
      <pc:sldChg chg="modSp add mod ord">
        <pc:chgData name="Dekie Cheng" userId="e7ff8552-42a8-4c06-8ba1-0d1aea9abd1a" providerId="ADAL" clId="{18235894-B60A-4CF0-8397-888B1C5F8A58}" dt="2023-05-22T02:16:01.730" v="1922" actId="20577"/>
        <pc:sldMkLst>
          <pc:docMk/>
          <pc:sldMk cId="3770093342" sldId="264"/>
        </pc:sldMkLst>
        <pc:spChg chg="mod">
          <ac:chgData name="Dekie Cheng" userId="e7ff8552-42a8-4c06-8ba1-0d1aea9abd1a" providerId="ADAL" clId="{18235894-B60A-4CF0-8397-888B1C5F8A58}" dt="2023-05-22T02:15:55.666" v="1913" actId="27636"/>
          <ac:spMkLst>
            <pc:docMk/>
            <pc:sldMk cId="3770093342" sldId="264"/>
            <ac:spMk id="2" creationId="{00000000-0000-0000-0000-000000000000}"/>
          </ac:spMkLst>
        </pc:spChg>
        <pc:spChg chg="mod">
          <ac:chgData name="Dekie Cheng" userId="e7ff8552-42a8-4c06-8ba1-0d1aea9abd1a" providerId="ADAL" clId="{18235894-B60A-4CF0-8397-888B1C5F8A58}" dt="2023-05-22T02:16:01.730" v="1922" actId="20577"/>
          <ac:spMkLst>
            <pc:docMk/>
            <pc:sldMk cId="3770093342" sldId="264"/>
            <ac:spMk id="4" creationId="{00000000-0000-0000-0000-000000000000}"/>
          </ac:spMkLst>
        </pc:spChg>
      </pc:sldChg>
      <pc:sldChg chg="addSp delSp modSp add mod">
        <pc:chgData name="Dekie Cheng" userId="e7ff8552-42a8-4c06-8ba1-0d1aea9abd1a" providerId="ADAL" clId="{18235894-B60A-4CF0-8397-888B1C5F8A58}" dt="2023-05-23T09:27:24.748" v="2936" actId="27636"/>
        <pc:sldMkLst>
          <pc:docMk/>
          <pc:sldMk cId="531068899" sldId="265"/>
        </pc:sldMkLst>
        <pc:spChg chg="add mod">
          <ac:chgData name="Dekie Cheng" userId="e7ff8552-42a8-4c06-8ba1-0d1aea9abd1a" providerId="ADAL" clId="{18235894-B60A-4CF0-8397-888B1C5F8A58}" dt="2023-05-23T09:27:24.748" v="2936" actId="27636"/>
          <ac:spMkLst>
            <pc:docMk/>
            <pc:sldMk cId="531068899" sldId="265"/>
            <ac:spMk id="4" creationId="{C3635B55-E076-DB01-9581-948FD8FEA1AA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6" creationId="{0F1362EB-B44A-4CF8-A098-EBF86A974142}"/>
          </ac:spMkLst>
        </pc:spChg>
        <pc:spChg chg="del">
          <ac:chgData name="Dekie Cheng" userId="e7ff8552-42a8-4c06-8ba1-0d1aea9abd1a" providerId="ADAL" clId="{18235894-B60A-4CF0-8397-888B1C5F8A58}" dt="2023-05-23T07:58:58.725" v="2026" actId="478"/>
          <ac:spMkLst>
            <pc:docMk/>
            <pc:sldMk cId="531068899" sldId="265"/>
            <ac:spMk id="42" creationId="{A291113A-3EA5-86C8-3472-C1FD0695325B}"/>
          </ac:spMkLst>
        </pc:spChg>
        <pc:spChg chg="del">
          <ac:chgData name="Dekie Cheng" userId="e7ff8552-42a8-4c06-8ba1-0d1aea9abd1a" providerId="ADAL" clId="{18235894-B60A-4CF0-8397-888B1C5F8A58}" dt="2023-05-23T07:59:00.660" v="2027" actId="478"/>
          <ac:spMkLst>
            <pc:docMk/>
            <pc:sldMk cId="531068899" sldId="265"/>
            <ac:spMk id="43" creationId="{4D8D51B0-3EDB-61CF-55E0-AFDCE3F1530A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44" creationId="{59DC34C9-4935-8C1B-D765-04E14E48D432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71" creationId="{B7C44102-2200-416D-89EA-615B0AE9826E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120" creationId="{74A47F98-7826-A2DE-469E-0D7EBC4F9433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121" creationId="{A42217D2-B1A2-445C-CB58-885A44AF4F4F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122" creationId="{39574BFF-5EA0-65E5-3464-2F149369A00C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123" creationId="{6A95B65E-4A9D-A0DA-E7D2-718848C550A7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233" creationId="{8A0C49C2-E5A9-4354-3CED-71B0AF24DD36}"/>
          </ac:spMkLst>
        </pc:spChg>
        <pc:grpChg chg="del">
          <ac:chgData name="Dekie Cheng" userId="e7ff8552-42a8-4c06-8ba1-0d1aea9abd1a" providerId="ADAL" clId="{18235894-B60A-4CF0-8397-888B1C5F8A58}" dt="2023-05-23T07:59:07.483" v="2028" actId="478"/>
          <ac:grpSpMkLst>
            <pc:docMk/>
            <pc:sldMk cId="531068899" sldId="265"/>
            <ac:grpSpMk id="2" creationId="{6E1048F8-F68B-9908-D597-D8A8D3491EF1}"/>
          </ac:grpSpMkLst>
        </pc:grpChg>
        <pc:grpChg chg="mod">
          <ac:chgData name="Dekie Cheng" userId="e7ff8552-42a8-4c06-8ba1-0d1aea9abd1a" providerId="ADAL" clId="{18235894-B60A-4CF0-8397-888B1C5F8A58}" dt="2023-05-23T08:41:34.594" v="2861" actId="1076"/>
          <ac:grpSpMkLst>
            <pc:docMk/>
            <pc:sldMk cId="531068899" sldId="265"/>
            <ac:grpSpMk id="45" creationId="{1D93E081-2616-9D41-84DF-B6B4E132CEF7}"/>
          </ac:grpSpMkLst>
        </pc:grpChg>
        <pc:graphicFrameChg chg="add del mod modGraphic">
          <ac:chgData name="Dekie Cheng" userId="e7ff8552-42a8-4c06-8ba1-0d1aea9abd1a" providerId="ADAL" clId="{18235894-B60A-4CF0-8397-888B1C5F8A58}" dt="2023-05-23T08:56:19.416" v="2898" actId="478"/>
          <ac:graphicFrameMkLst>
            <pc:docMk/>
            <pc:sldMk cId="531068899" sldId="265"/>
            <ac:graphicFrameMk id="3" creationId="{9BFE081E-1E2A-FD10-C160-A34DDBAD34EE}"/>
          </ac:graphicFrameMkLst>
        </pc:graphicFrameChg>
        <pc:graphicFrameChg chg="add mod modGraphic">
          <ac:chgData name="Dekie Cheng" userId="e7ff8552-42a8-4c06-8ba1-0d1aea9abd1a" providerId="ADAL" clId="{18235894-B60A-4CF0-8397-888B1C5F8A58}" dt="2023-05-23T09:22:22.434" v="2932" actId="207"/>
          <ac:graphicFrameMkLst>
            <pc:docMk/>
            <pc:sldMk cId="531068899" sldId="265"/>
            <ac:graphicFrameMk id="16" creationId="{AB8A5C2C-4FCF-5206-CCA4-D2CC1933D1AF}"/>
          </ac:graphicFrameMkLst>
        </pc:graphicFrameChg>
        <pc:picChg chg="del">
          <ac:chgData name="Dekie Cheng" userId="e7ff8552-42a8-4c06-8ba1-0d1aea9abd1a" providerId="ADAL" clId="{18235894-B60A-4CF0-8397-888B1C5F8A58}" dt="2023-05-23T07:58:57.820" v="2025" actId="478"/>
          <ac:picMkLst>
            <pc:docMk/>
            <pc:sldMk cId="531068899" sldId="265"/>
            <ac:picMk id="41" creationId="{61663064-6289-914C-D128-DF786CC88C84}"/>
          </ac:picMkLst>
        </pc:pic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32" creationId="{CCBC9606-D2FD-4665-EBC5-FD56BD3AB8E2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36" creationId="{4E722E40-387E-70EE-5B9C-FE75DA6FC819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37" creationId="{C1BF2FEA-1DE6-D7CF-43D4-B4F6CDD01543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38" creationId="{DF27B0B6-DF85-2969-0E3F-9187B95EE877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59" creationId="{F90BB8B9-5FE4-6486-9912-ADC0B4F2A18D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60" creationId="{129E387A-CB85-B1CB-3935-F32E42744932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61" creationId="{C80C861A-E00C-B493-EB23-814A6C34A739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63" creationId="{E487A4FB-B5B1-F9A6-FB0F-EC894A840A53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68" creationId="{096CF9E1-8024-F15F-60EB-2621ACBDDEE8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69" creationId="{C31B03E5-090E-3A41-6F12-07CDE2AC95E4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70" creationId="{D558658B-4999-4A9E-0319-94C4C219FECB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72" creationId="{CAC5AC52-C20F-E69C-9983-147E86D4D18C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78" creationId="{3AF550EF-94F4-D306-5C59-17211AD23B39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79" creationId="{A720D562-D14F-A09A-BDB2-00933546F0FB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80" creationId="{5652B418-DE31-BB68-1E8C-6B155C4F3AB7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81" creationId="{441D80C5-9207-FEAC-9D46-A34FCEAEBA42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82" creationId="{825428B6-9394-27DB-7830-C449A7691CCA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101" creationId="{63CB8652-35D0-9A47-BD62-4809DBAB877E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102" creationId="{78076752-1FE8-4015-A46F-21AF00CEA2F4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103" creationId="{33FC1DD5-60C6-E289-9D09-FB422619785A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104" creationId="{EF8A3EB1-0CCB-DE09-66E4-04FEB76A3661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105" creationId="{BB4D971A-DB13-A15A-61D7-C9122AB415C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897FF-0F9B-4215-B157-92111FFCEA2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39591-A718-455B-84C9-7F27860A0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9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2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04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7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66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4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8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311-2A0F-4823-BDC7-D571CA1AD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74AFC-4FC1-4872-B860-2546E012B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D5E0-52D7-4414-B4F0-AEE3E398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D9C5-7290-4EEA-B590-01C24487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4D325-5A3C-4689-A835-D5AD51FB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0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0690-12A5-45BE-B271-D247E55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B79AC-B972-4FA4-9D84-AB7DAEBBF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F8EA0-E866-41A9-8FE0-3364D9A2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C5251-E29E-405A-BFD0-15948DE0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DBFB-4801-428E-B579-60892C66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3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9217E-D5F1-4CE3-884D-4390060AB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D7BE6-ABCB-4FB2-9034-45AA526DC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660C2-1A49-4FA7-B41C-0E67DFB2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5B270-FAD5-4CD8-9EBD-58E1C505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69406-1609-4354-8B5D-DF2F83AF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63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123899" y="6135914"/>
            <a:ext cx="2844800" cy="269055"/>
          </a:xfrm>
        </p:spPr>
        <p:txBody>
          <a:bodyPr/>
          <a:lstStyle>
            <a:lvl1pPr algn="l">
              <a:defRPr sz="1575"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901" y="6394241"/>
            <a:ext cx="2096508" cy="319296"/>
          </a:xfrm>
          <a:prstGeom prst="rect">
            <a:avLst/>
          </a:prstGeom>
          <a:noFill/>
        </p:spPr>
        <p:txBody>
          <a:bodyPr wrap="square" lIns="121898" tIns="60949" rIns="121898" bIns="60949" rtlCol="0">
            <a:spAutoFit/>
          </a:bodyPr>
          <a:lstStyle/>
          <a:p>
            <a:r>
              <a:rPr lang="en-US" sz="1275" b="1" spc="39" dirty="0">
                <a:solidFill>
                  <a:srgbClr val="FFFFFF"/>
                </a:solidFill>
                <a:latin typeface="+mj-lt"/>
              </a:rPr>
              <a:t>CONFIDENTIAL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988452" y="5116968"/>
            <a:ext cx="5572073" cy="803076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6094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 spc="0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6094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 Presentation Title That Can Go On Two Lines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888584" y="5933814"/>
            <a:ext cx="2671940" cy="465040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175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888584" y="6398852"/>
            <a:ext cx="2671940" cy="312122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1575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4834304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DC22-28D7-46BA-916D-AEAC195C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F808A-32A2-46DE-B3BC-B95572B7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8D813-59B5-498B-B087-190BA6C4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2216-C46F-4C3C-A9AC-AC0FD453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5B9B3-FCA9-4C5F-9FB3-B75C2A0E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0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3D23-AA17-41BE-A22F-BA49D6FE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C7047-F600-493C-8B84-14D0B8ABD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28701-DB93-4951-BB83-6CEA8B6D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736CC-44BD-4852-A12F-AE678A23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FD6B3-4FD1-4ADF-9688-634FF847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9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245C-8384-40C6-AD8E-31F830DF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83637-23F2-4A5F-8CF4-39A3935CD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5D24B-C9DD-407B-BFA9-890789D53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AA673-FF1A-48CD-93A1-2E3208FF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438E5-E2C0-4CD7-8DCC-F206DEAD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37817-ACB1-4309-A006-BF395FC3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7DAF-7B68-4FF4-B514-CCDBCA4E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D9C10-7C8B-4759-8985-F96435548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71E10-DB6C-4C81-AAD1-C83A85BBC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98EF9-A309-4578-96EB-44827168B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867EC-1804-4587-B606-79A190F40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2F4B0-6B41-47E6-BE6E-9408DED5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DA3BC-2E62-44D4-8194-85943EFD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5FCCB-932A-43E2-8099-3A89B29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2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9CB0-2A15-4D53-A9A8-75425535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848FB-657E-44B7-A34F-E7CC17C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C4BD6-D317-4256-B47A-C133E291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90854-CBC1-45D3-B3A2-A7983E48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7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663BA-1A29-4938-B8C1-8180990D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0E8FF-5EA7-4573-A212-A9810FBE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09B00-95A2-4B4D-829E-CA24A719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8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CCC7-12B0-4CF9-B7F9-FFCA4C1A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4BB2C-E7D5-4F65-93A1-E0507B36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38E84-AF2B-4022-903C-8044BCAC2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6C19-A82C-454A-ACD2-2BFC537B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00DAB-5DEB-4A85-8E1A-0B55E37A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EE2D3-768E-4645-BADE-EFD7305B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386D-8062-4BFF-A901-48E6AD74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9D545-E157-4576-BC32-4F8837853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427F0-6018-4430-95C6-0E5EB56DE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37BCF-5C65-49D4-A16C-8B157CEC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20C7A-E481-4691-B88E-0082D7F4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A8BB8-6131-423A-8BC0-4F4E187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11BB7-C592-42CF-A259-0594DA48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15384-8943-408A-9C5E-0AB4FE394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3E3EB-44C0-4EAE-94E3-8E5C2373F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04244-140B-4A00-A566-5497ACF771B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21FEE-249F-47D6-A6FD-6EC6438F0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DF5C4-9F4A-4929-BB9D-18D94123F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2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vectors/computer-mainframe-server-icon-98401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vectors/computer-mainframe-server-icon-98401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pngall.com/database-png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ngall.com/database-p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Mechanical_electricity_meter_1965_(1).jpg" TargetMode="External"/><Relationship Id="rId10" Type="http://schemas.openxmlformats.org/officeDocument/2006/relationships/hyperlink" Target="https://pixabay.com/vectors/computer-mainframe-server-icon-98401/" TargetMode="External"/><Relationship Id="rId4" Type="http://schemas.openxmlformats.org/officeDocument/2006/relationships/image" Target="../media/image6.jp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Mechanical_electricity_meter_1965_(1).jpg" TargetMode="External"/><Relationship Id="rId10" Type="http://schemas.openxmlformats.org/officeDocument/2006/relationships/hyperlink" Target="https://pixabay.com/vectors/computer-mainframe-server-icon-98401/" TargetMode="External"/><Relationship Id="rId4" Type="http://schemas.openxmlformats.org/officeDocument/2006/relationships/image" Target="../media/image6.jp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Mechanical_electricity_meter_1965_(1).jpg" TargetMode="External"/><Relationship Id="rId10" Type="http://schemas.openxmlformats.org/officeDocument/2006/relationships/hyperlink" Target="https://pixabay.com/vectors/computer-mainframe-server-icon-98401/" TargetMode="External"/><Relationship Id="rId4" Type="http://schemas.openxmlformats.org/officeDocument/2006/relationships/image" Target="../media/image6.jp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Mechanical_electricity_meter_1965_(1).jpg" TargetMode="External"/><Relationship Id="rId10" Type="http://schemas.openxmlformats.org/officeDocument/2006/relationships/hyperlink" Target="https://pixabay.com/vectors/computer-mainframe-server-icon-98401/" TargetMode="External"/><Relationship Id="rId4" Type="http://schemas.openxmlformats.org/officeDocument/2006/relationships/image" Target="../media/image6.jp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988464" y="5518302"/>
            <a:ext cx="5571529" cy="8029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B17 Meter System Structure</a:t>
            </a:r>
          </a:p>
          <a:p>
            <a:r>
              <a:rPr lang="en-US" sz="2100" dirty="0"/>
              <a:t>Dekie Cheng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May 2023</a:t>
            </a:r>
          </a:p>
        </p:txBody>
      </p:sp>
    </p:spTree>
    <p:extLst>
      <p:ext uri="{BB962C8B-B14F-4D97-AF65-F5344CB8AC3E}">
        <p14:creationId xmlns:p14="http://schemas.microsoft.com/office/powerpoint/2010/main" val="37700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Physical Device Structure</a:t>
            </a:r>
            <a:endParaRPr 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A0C49C2-E5A9-4354-3CED-71B0AF24DD36}"/>
              </a:ext>
            </a:extLst>
          </p:cNvPr>
          <p:cNvSpPr txBox="1"/>
          <p:nvPr/>
        </p:nvSpPr>
        <p:spPr>
          <a:xfrm>
            <a:off x="919974" y="1180121"/>
            <a:ext cx="2621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service will run on backend by specified interval time, and read the values from the physical device and store into DB tables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8821B4-3BC2-A96A-0910-E6B9C29AB3CD}"/>
              </a:ext>
            </a:extLst>
          </p:cNvPr>
          <p:cNvSpPr txBox="1"/>
          <p:nvPr/>
        </p:nvSpPr>
        <p:spPr>
          <a:xfrm>
            <a:off x="9907127" y="1336184"/>
            <a:ext cx="8899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水表</a:t>
            </a:r>
            <a:endParaRPr lang="en-US" altLang="zh-CN" sz="1600" b="1" dirty="0"/>
          </a:p>
          <a:p>
            <a:r>
              <a:rPr lang="zh-CN" altLang="en-US" sz="1400" dirty="0"/>
              <a:t>立方米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20FD0A-9AF2-0861-90B7-9F8DDF37FDF1}"/>
              </a:ext>
            </a:extLst>
          </p:cNvPr>
          <p:cNvSpPr txBox="1"/>
          <p:nvPr/>
        </p:nvSpPr>
        <p:spPr>
          <a:xfrm>
            <a:off x="9907128" y="2251799"/>
            <a:ext cx="889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电表</a:t>
            </a:r>
            <a:endParaRPr lang="en-US" altLang="zh-CN" sz="1400" b="1" dirty="0"/>
          </a:p>
          <a:p>
            <a:r>
              <a:rPr lang="en-US" altLang="zh-CN" sz="1400" dirty="0" err="1"/>
              <a:t>KWh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94314E-8052-194D-71FA-4A7DE78292CB}"/>
              </a:ext>
            </a:extLst>
          </p:cNvPr>
          <p:cNvSpPr txBox="1"/>
          <p:nvPr/>
        </p:nvSpPr>
        <p:spPr>
          <a:xfrm>
            <a:off x="9907128" y="3043148"/>
            <a:ext cx="13673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空调冷冻水流量计</a:t>
            </a:r>
            <a:br>
              <a:rPr lang="en-US" altLang="zh-CN" sz="1100" dirty="0"/>
            </a:br>
            <a:r>
              <a:rPr lang="zh-CN" altLang="en-US" sz="1000" dirty="0"/>
              <a:t>累积流量（</a:t>
            </a:r>
            <a:r>
              <a:rPr lang="en-US" altLang="zh-CN" sz="1000" dirty="0"/>
              <a:t>Nm3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r>
              <a:rPr lang="zh-CN" altLang="en-US" sz="1000" dirty="0"/>
              <a:t>瞬时流量</a:t>
            </a:r>
            <a:r>
              <a:rPr lang="en-US" altLang="zh-CN" sz="1000" dirty="0"/>
              <a:t>(Nm3/h)</a:t>
            </a:r>
          </a:p>
          <a:p>
            <a:r>
              <a:rPr lang="zh-CN" altLang="en-US" sz="1000" dirty="0"/>
              <a:t>瞬时流速</a:t>
            </a:r>
            <a:r>
              <a:rPr lang="en-US" altLang="zh-CN" sz="1000" dirty="0"/>
              <a:t>(m/s)</a:t>
            </a:r>
          </a:p>
          <a:p>
            <a:r>
              <a:rPr lang="zh-CN" altLang="en-US" sz="1000" dirty="0"/>
              <a:t>进水温度</a:t>
            </a:r>
            <a:endParaRPr lang="en-US" altLang="zh-CN" sz="1000" dirty="0"/>
          </a:p>
          <a:p>
            <a:r>
              <a:rPr lang="zh-CN" altLang="en-US" sz="1000" dirty="0"/>
              <a:t>出水温度</a:t>
            </a:r>
            <a:endParaRPr lang="en-US" altLang="zh-CN" sz="1000" dirty="0"/>
          </a:p>
          <a:p>
            <a:r>
              <a:rPr lang="zh-CN" altLang="en-US" sz="1000" dirty="0"/>
              <a:t>瞬时热量（</a:t>
            </a:r>
            <a:r>
              <a:rPr lang="en-US" altLang="zh-CN" sz="1000" dirty="0"/>
              <a:t>GJ/h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r>
              <a:rPr lang="zh-CN" altLang="en-US" sz="1000" dirty="0"/>
              <a:t>累积热量</a:t>
            </a:r>
            <a:r>
              <a:rPr lang="en-US" altLang="zh-CN" sz="1000" dirty="0"/>
              <a:t>(GJ)</a:t>
            </a:r>
            <a:endParaRPr 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73E7E9-A5C8-43A7-B163-99DF22565BC3}"/>
              </a:ext>
            </a:extLst>
          </p:cNvPr>
          <p:cNvSpPr txBox="1"/>
          <p:nvPr/>
        </p:nvSpPr>
        <p:spPr>
          <a:xfrm>
            <a:off x="9907128" y="4658788"/>
            <a:ext cx="136732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压缩空气流量计</a:t>
            </a:r>
            <a:endParaRPr lang="en-US" altLang="zh-CN" sz="1200" b="1" dirty="0"/>
          </a:p>
          <a:p>
            <a:r>
              <a:rPr lang="zh-CN" altLang="en-US" sz="1000" dirty="0"/>
              <a:t>累积流量（</a:t>
            </a:r>
            <a:r>
              <a:rPr lang="en-US" altLang="zh-CN" sz="1000" dirty="0"/>
              <a:t>Nm3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r>
              <a:rPr lang="zh-CN" altLang="en-US" sz="1000" dirty="0"/>
              <a:t>瞬时流量</a:t>
            </a:r>
            <a:r>
              <a:rPr lang="en-US" altLang="zh-CN" sz="1000" dirty="0"/>
              <a:t>(Nm3/h)</a:t>
            </a:r>
          </a:p>
          <a:p>
            <a:r>
              <a:rPr lang="zh-CN" altLang="en-US" sz="1000" dirty="0"/>
              <a:t>瞬时流速</a:t>
            </a:r>
            <a:r>
              <a:rPr lang="en-US" altLang="zh-CN" sz="1000" dirty="0"/>
              <a:t>(m/s)</a:t>
            </a:r>
          </a:p>
          <a:p>
            <a:r>
              <a:rPr lang="zh-CN" altLang="en-US" sz="1000" dirty="0"/>
              <a:t>进水温度</a:t>
            </a:r>
            <a:endParaRPr lang="en-US" altLang="zh-CN" sz="1000" dirty="0"/>
          </a:p>
          <a:p>
            <a:r>
              <a:rPr lang="zh-CN" altLang="en-US" sz="1000" dirty="0"/>
              <a:t>出水温度</a:t>
            </a:r>
            <a:endParaRPr lang="en-US" altLang="zh-CN" sz="1000" dirty="0"/>
          </a:p>
          <a:p>
            <a:r>
              <a:rPr lang="zh-CN" altLang="en-US" sz="1000" dirty="0"/>
              <a:t>瞬时热量（</a:t>
            </a:r>
            <a:r>
              <a:rPr lang="en-US" altLang="zh-CN" sz="1000" dirty="0"/>
              <a:t>GJ/h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r>
              <a:rPr lang="zh-CN" altLang="en-US" sz="1000" dirty="0"/>
              <a:t>累积热量</a:t>
            </a:r>
            <a:r>
              <a:rPr lang="en-US" altLang="zh-CN" sz="1000" dirty="0"/>
              <a:t>(GJ)</a:t>
            </a:r>
            <a:endParaRPr lang="en-US" sz="1050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B99F61C-754B-614F-E5CD-0FB9EAD89565}"/>
              </a:ext>
            </a:extLst>
          </p:cNvPr>
          <p:cNvGrpSpPr/>
          <p:nvPr/>
        </p:nvGrpSpPr>
        <p:grpSpPr>
          <a:xfrm>
            <a:off x="3151206" y="922163"/>
            <a:ext cx="6638609" cy="5184793"/>
            <a:chOff x="3151206" y="922163"/>
            <a:chExt cx="6638609" cy="5184793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E9747FA-EE4C-2F39-AE45-A52426AAB808}"/>
                </a:ext>
              </a:extLst>
            </p:cNvPr>
            <p:cNvGrpSpPr/>
            <p:nvPr/>
          </p:nvGrpSpPr>
          <p:grpSpPr>
            <a:xfrm>
              <a:off x="5482051" y="1167372"/>
              <a:ext cx="4067986" cy="846814"/>
              <a:chOff x="6046957" y="1030195"/>
              <a:chExt cx="4201943" cy="2193255"/>
            </a:xfrm>
          </p:grpSpPr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B280DC89-2AC1-EB7E-11A0-FFF2FA0F306A}"/>
                  </a:ext>
                </a:extLst>
              </p:cNvPr>
              <p:cNvSpPr/>
              <p:nvPr/>
            </p:nvSpPr>
            <p:spPr>
              <a:xfrm>
                <a:off x="8517449" y="1030195"/>
                <a:ext cx="1731451" cy="35828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Watermeter1</a:t>
                </a:r>
              </a:p>
            </p:txBody>
          </p: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7C8CA7A1-1B2B-3BE2-7B93-E185FEEE408D}"/>
                  </a:ext>
                </a:extLst>
              </p:cNvPr>
              <p:cNvSpPr/>
              <p:nvPr/>
            </p:nvSpPr>
            <p:spPr>
              <a:xfrm>
                <a:off x="8517449" y="1467420"/>
                <a:ext cx="1731451" cy="35828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Watermeter2</a:t>
                </a:r>
              </a:p>
            </p:txBody>
          </p:sp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26BC83CC-1931-6A93-2FC4-D8A54A0F6FFD}"/>
                  </a:ext>
                </a:extLst>
              </p:cNvPr>
              <p:cNvSpPr/>
              <p:nvPr/>
            </p:nvSpPr>
            <p:spPr>
              <a:xfrm>
                <a:off x="8517449" y="1940501"/>
                <a:ext cx="1731451" cy="35828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Watermeter3</a:t>
                </a:r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3152CEC2-81DC-C2C9-A3BE-2DE315BCC50E}"/>
                  </a:ext>
                </a:extLst>
              </p:cNvPr>
              <p:cNvSpPr/>
              <p:nvPr/>
            </p:nvSpPr>
            <p:spPr>
              <a:xfrm>
                <a:off x="8517449" y="2433647"/>
                <a:ext cx="1731451" cy="35828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….</a:t>
                </a:r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19A607A2-4BD3-3A60-52C0-526912D27660}"/>
                  </a:ext>
                </a:extLst>
              </p:cNvPr>
              <p:cNvSpPr/>
              <p:nvPr/>
            </p:nvSpPr>
            <p:spPr>
              <a:xfrm>
                <a:off x="8517449" y="2865162"/>
                <a:ext cx="1731451" cy="35828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Watermeter15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4C21C24F-B6E5-EF03-5E49-361778C813DD}"/>
                  </a:ext>
                </a:extLst>
              </p:cNvPr>
              <p:cNvCxnSpPr>
                <a:cxnSpLocks/>
                <a:stCxn id="3" idx="0"/>
                <a:endCxn id="31" idx="2"/>
              </p:cNvCxnSpPr>
              <p:nvPr/>
            </p:nvCxnSpPr>
            <p:spPr>
              <a:xfrm>
                <a:off x="6046957" y="1360268"/>
                <a:ext cx="2470492" cy="3310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0F9486E-5CD8-CA96-C1AD-78AB7354003E}"/>
                  </a:ext>
                </a:extLst>
              </p:cNvPr>
              <p:cNvCxnSpPr>
                <a:cxnSpLocks/>
                <a:stCxn id="3" idx="0"/>
                <a:endCxn id="33" idx="2"/>
              </p:cNvCxnSpPr>
              <p:nvPr/>
            </p:nvCxnSpPr>
            <p:spPr>
              <a:xfrm>
                <a:off x="6046957" y="1360268"/>
                <a:ext cx="2470492" cy="804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DBBCE1A-5CDB-6F7D-F361-D1389AC1A260}"/>
                  </a:ext>
                </a:extLst>
              </p:cNvPr>
              <p:cNvCxnSpPr>
                <a:cxnSpLocks/>
                <a:stCxn id="3" idx="0"/>
                <a:endCxn id="34" idx="2"/>
              </p:cNvCxnSpPr>
              <p:nvPr/>
            </p:nvCxnSpPr>
            <p:spPr>
              <a:xfrm>
                <a:off x="6046957" y="1360268"/>
                <a:ext cx="2470492" cy="12973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892E89C-D46F-70B6-7CB0-2C2E8983B863}"/>
                  </a:ext>
                </a:extLst>
              </p:cNvPr>
              <p:cNvCxnSpPr>
                <a:cxnSpLocks/>
                <a:stCxn id="3" idx="0"/>
                <a:endCxn id="35" idx="2"/>
              </p:cNvCxnSpPr>
              <p:nvPr/>
            </p:nvCxnSpPr>
            <p:spPr>
              <a:xfrm>
                <a:off x="6046958" y="1360268"/>
                <a:ext cx="2470491" cy="1728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4EACF73-37C8-EC97-0586-6FC55F0F2E4C}"/>
                  </a:ext>
                </a:extLst>
              </p:cNvPr>
              <p:cNvCxnSpPr>
                <a:cxnSpLocks/>
                <a:stCxn id="3" idx="0"/>
                <a:endCxn id="30" idx="2"/>
              </p:cNvCxnSpPr>
              <p:nvPr/>
            </p:nvCxnSpPr>
            <p:spPr>
              <a:xfrm flipV="1">
                <a:off x="6046957" y="1254124"/>
                <a:ext cx="2470492" cy="1061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93172C7-D670-49E2-62DC-F2C11514DB43}"/>
                </a:ext>
              </a:extLst>
            </p:cNvPr>
            <p:cNvGrpSpPr/>
            <p:nvPr/>
          </p:nvGrpSpPr>
          <p:grpSpPr>
            <a:xfrm>
              <a:off x="5480920" y="2171122"/>
              <a:ext cx="4066828" cy="805543"/>
              <a:chOff x="6053853" y="-822702"/>
              <a:chExt cx="4195047" cy="2282507"/>
            </a:xfrm>
          </p:grpSpPr>
          <p:sp>
            <p:nvSpPr>
              <p:cNvPr id="88" name="Cube 87">
                <a:extLst>
                  <a:ext uri="{FF2B5EF4-FFF2-40B4-BE49-F238E27FC236}">
                    <a16:creationId xmlns:a16="http://schemas.microsoft.com/office/drawing/2014/main" id="{2E4AE40B-000B-5A57-AF2E-A789CE311925}"/>
                  </a:ext>
                </a:extLst>
              </p:cNvPr>
              <p:cNvSpPr/>
              <p:nvPr/>
            </p:nvSpPr>
            <p:spPr>
              <a:xfrm>
                <a:off x="8517449" y="-822702"/>
                <a:ext cx="1731451" cy="39411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electricity meter1</a:t>
                </a:r>
              </a:p>
            </p:txBody>
          </p:sp>
          <p:sp>
            <p:nvSpPr>
              <p:cNvPr id="89" name="Cube 88">
                <a:extLst>
                  <a:ext uri="{FF2B5EF4-FFF2-40B4-BE49-F238E27FC236}">
                    <a16:creationId xmlns:a16="http://schemas.microsoft.com/office/drawing/2014/main" id="{98B2F1BD-B618-CCA4-063E-BFADFCE98EF1}"/>
                  </a:ext>
                </a:extLst>
              </p:cNvPr>
              <p:cNvSpPr/>
              <p:nvPr/>
            </p:nvSpPr>
            <p:spPr>
              <a:xfrm>
                <a:off x="8517449" y="-358767"/>
                <a:ext cx="1731451" cy="39411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electricity meter2</a:t>
                </a:r>
              </a:p>
            </p:txBody>
          </p:sp>
          <p:sp>
            <p:nvSpPr>
              <p:cNvPr id="90" name="Cube 89">
                <a:extLst>
                  <a:ext uri="{FF2B5EF4-FFF2-40B4-BE49-F238E27FC236}">
                    <a16:creationId xmlns:a16="http://schemas.microsoft.com/office/drawing/2014/main" id="{5B0AAEAA-E429-1FE9-AB73-CDF06A11C1B7}"/>
                  </a:ext>
                </a:extLst>
              </p:cNvPr>
              <p:cNvSpPr/>
              <p:nvPr/>
            </p:nvSpPr>
            <p:spPr>
              <a:xfrm>
                <a:off x="8517449" y="114315"/>
                <a:ext cx="1731451" cy="39411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electricity meter3</a:t>
                </a:r>
              </a:p>
            </p:txBody>
          </p:sp>
          <p:sp>
            <p:nvSpPr>
              <p:cNvPr id="91" name="Cube 90">
                <a:extLst>
                  <a:ext uri="{FF2B5EF4-FFF2-40B4-BE49-F238E27FC236}">
                    <a16:creationId xmlns:a16="http://schemas.microsoft.com/office/drawing/2014/main" id="{8E3A85AA-DACE-B195-781B-54704D97B113}"/>
                  </a:ext>
                </a:extLst>
              </p:cNvPr>
              <p:cNvSpPr/>
              <p:nvPr/>
            </p:nvSpPr>
            <p:spPr>
              <a:xfrm>
                <a:off x="8517449" y="580751"/>
                <a:ext cx="1731451" cy="39411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….</a:t>
                </a:r>
              </a:p>
            </p:txBody>
          </p:sp>
          <p:sp>
            <p:nvSpPr>
              <p:cNvPr id="92" name="Cube 91">
                <a:extLst>
                  <a:ext uri="{FF2B5EF4-FFF2-40B4-BE49-F238E27FC236}">
                    <a16:creationId xmlns:a16="http://schemas.microsoft.com/office/drawing/2014/main" id="{AAE912C6-8B56-9C57-5966-58BFDC136396}"/>
                  </a:ext>
                </a:extLst>
              </p:cNvPr>
              <p:cNvSpPr/>
              <p:nvPr/>
            </p:nvSpPr>
            <p:spPr>
              <a:xfrm>
                <a:off x="8517449" y="1065688"/>
                <a:ext cx="1731451" cy="39411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electricity meter15</a:t>
                </a:r>
              </a:p>
            </p:txBody>
          </p: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F9D608DF-D19F-34A7-1646-5333E16F5166}"/>
                  </a:ext>
                </a:extLst>
              </p:cNvPr>
              <p:cNvCxnSpPr>
                <a:cxnSpLocks/>
                <a:stCxn id="57" idx="0"/>
                <a:endCxn id="89" idx="2"/>
              </p:cNvCxnSpPr>
              <p:nvPr/>
            </p:nvCxnSpPr>
            <p:spPr>
              <a:xfrm>
                <a:off x="6053853" y="-673751"/>
                <a:ext cx="2463596" cy="5613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95B4FF7-AC4C-DFE5-3908-5FF14CE459B1}"/>
                  </a:ext>
                </a:extLst>
              </p:cNvPr>
              <p:cNvCxnSpPr>
                <a:cxnSpLocks/>
                <a:stCxn id="57" idx="0"/>
                <a:endCxn id="90" idx="2"/>
              </p:cNvCxnSpPr>
              <p:nvPr/>
            </p:nvCxnSpPr>
            <p:spPr>
              <a:xfrm>
                <a:off x="6053853" y="-673751"/>
                <a:ext cx="2463596" cy="10343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E15463B4-4356-96F5-92D6-B582CA8544E7}"/>
                  </a:ext>
                </a:extLst>
              </p:cNvPr>
              <p:cNvCxnSpPr>
                <a:cxnSpLocks/>
                <a:stCxn id="57" idx="0"/>
                <a:endCxn id="91" idx="2"/>
              </p:cNvCxnSpPr>
              <p:nvPr/>
            </p:nvCxnSpPr>
            <p:spPr>
              <a:xfrm>
                <a:off x="6053853" y="-673751"/>
                <a:ext cx="2463596" cy="15008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7AB1D53B-E509-4C04-E15D-86B7392CA8B5}"/>
                  </a:ext>
                </a:extLst>
              </p:cNvPr>
              <p:cNvCxnSpPr>
                <a:cxnSpLocks/>
                <a:stCxn id="57" idx="0"/>
                <a:endCxn id="92" idx="2"/>
              </p:cNvCxnSpPr>
              <p:nvPr/>
            </p:nvCxnSpPr>
            <p:spPr>
              <a:xfrm>
                <a:off x="6053853" y="-673751"/>
                <a:ext cx="2463596" cy="19857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804FE597-C4F8-9CB2-3E1D-1186DBA15418}"/>
                  </a:ext>
                </a:extLst>
              </p:cNvPr>
              <p:cNvCxnSpPr>
                <a:cxnSpLocks/>
                <a:stCxn id="57" idx="0"/>
                <a:endCxn id="88" idx="2"/>
              </p:cNvCxnSpPr>
              <p:nvPr/>
            </p:nvCxnSpPr>
            <p:spPr>
              <a:xfrm>
                <a:off x="6053853" y="-673751"/>
                <a:ext cx="2463596" cy="973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B81D810-1F82-C2AC-32FC-EB3528E6C453}"/>
                </a:ext>
              </a:extLst>
            </p:cNvPr>
            <p:cNvGrpSpPr/>
            <p:nvPr/>
          </p:nvGrpSpPr>
          <p:grpSpPr>
            <a:xfrm>
              <a:off x="5483872" y="3051409"/>
              <a:ext cx="4305943" cy="1429197"/>
              <a:chOff x="6054536" y="-1010280"/>
              <a:chExt cx="4441702" cy="3681485"/>
            </a:xfrm>
          </p:grpSpPr>
          <p:sp>
            <p:nvSpPr>
              <p:cNvPr id="110" name="Cube 109">
                <a:extLst>
                  <a:ext uri="{FF2B5EF4-FFF2-40B4-BE49-F238E27FC236}">
                    <a16:creationId xmlns:a16="http://schemas.microsoft.com/office/drawing/2014/main" id="{23DA4EFE-9FFA-A3C2-56A0-DC6C5B5DF1B0}"/>
                  </a:ext>
                </a:extLst>
              </p:cNvPr>
              <p:cNvSpPr/>
              <p:nvPr/>
            </p:nvSpPr>
            <p:spPr>
              <a:xfrm>
                <a:off x="8517448" y="-1010280"/>
                <a:ext cx="1978790" cy="81844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Air-conditioning chilled water flow meter</a:t>
                </a:r>
                <a:r>
                  <a:rPr lang="en-US" sz="1200" dirty="0"/>
                  <a:t>1</a:t>
                </a:r>
              </a:p>
            </p:txBody>
          </p:sp>
          <p:sp>
            <p:nvSpPr>
              <p:cNvPr id="111" name="Cube 110">
                <a:extLst>
                  <a:ext uri="{FF2B5EF4-FFF2-40B4-BE49-F238E27FC236}">
                    <a16:creationId xmlns:a16="http://schemas.microsoft.com/office/drawing/2014/main" id="{EFF854DA-992F-F676-A4B7-F1E924743E1C}"/>
                  </a:ext>
                </a:extLst>
              </p:cNvPr>
              <p:cNvSpPr/>
              <p:nvPr/>
            </p:nvSpPr>
            <p:spPr>
              <a:xfrm>
                <a:off x="8517447" y="-49310"/>
                <a:ext cx="1974009" cy="84482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Air-conditioning chilled water flow meter</a:t>
                </a:r>
                <a:r>
                  <a:rPr lang="en-US" sz="12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lang="en-US" sz="1200" dirty="0"/>
              </a:p>
            </p:txBody>
          </p:sp>
          <p:sp>
            <p:nvSpPr>
              <p:cNvPr id="113" name="Cube 112">
                <a:extLst>
                  <a:ext uri="{FF2B5EF4-FFF2-40B4-BE49-F238E27FC236}">
                    <a16:creationId xmlns:a16="http://schemas.microsoft.com/office/drawing/2014/main" id="{40E41504-F2E9-AAB7-9A96-D8C681CA73D2}"/>
                  </a:ext>
                </a:extLst>
              </p:cNvPr>
              <p:cNvSpPr/>
              <p:nvPr/>
            </p:nvSpPr>
            <p:spPr>
              <a:xfrm>
                <a:off x="8517448" y="918114"/>
                <a:ext cx="1974008" cy="705996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….</a:t>
                </a:r>
              </a:p>
            </p:txBody>
          </p:sp>
          <p:sp>
            <p:nvSpPr>
              <p:cNvPr id="114" name="Cube 113">
                <a:extLst>
                  <a:ext uri="{FF2B5EF4-FFF2-40B4-BE49-F238E27FC236}">
                    <a16:creationId xmlns:a16="http://schemas.microsoft.com/office/drawing/2014/main" id="{008C0CCA-E6A1-475F-0488-D63861C5CD7E}"/>
                  </a:ext>
                </a:extLst>
              </p:cNvPr>
              <p:cNvSpPr/>
              <p:nvPr/>
            </p:nvSpPr>
            <p:spPr>
              <a:xfrm>
                <a:off x="8515087" y="1758464"/>
                <a:ext cx="1974008" cy="9127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Air-conditioning chilled water flow meter</a:t>
                </a:r>
                <a:r>
                  <a:rPr 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15</a:t>
                </a:r>
                <a:endParaRPr lang="en-US" sz="1200" dirty="0"/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91DA472-FB4F-1444-782D-7D7957F32262}"/>
                  </a:ext>
                </a:extLst>
              </p:cNvPr>
              <p:cNvCxnSpPr>
                <a:cxnSpLocks/>
                <a:stCxn id="58" idx="0"/>
                <a:endCxn id="111" idx="2"/>
              </p:cNvCxnSpPr>
              <p:nvPr/>
            </p:nvCxnSpPr>
            <p:spPr>
              <a:xfrm>
                <a:off x="6054536" y="-435128"/>
                <a:ext cx="2462911" cy="9138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8EB156C-3B85-0DF0-DD12-834AC102D42E}"/>
                  </a:ext>
                </a:extLst>
              </p:cNvPr>
              <p:cNvCxnSpPr>
                <a:cxnSpLocks/>
                <a:stCxn id="58" idx="0"/>
                <a:endCxn id="113" idx="2"/>
              </p:cNvCxnSpPr>
              <p:nvPr/>
            </p:nvCxnSpPr>
            <p:spPr>
              <a:xfrm>
                <a:off x="6054536" y="-435128"/>
                <a:ext cx="2462912" cy="17944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95CD313F-44A3-54A5-B75D-0A017C742588}"/>
                  </a:ext>
                </a:extLst>
              </p:cNvPr>
              <p:cNvCxnSpPr>
                <a:cxnSpLocks/>
                <a:stCxn id="58" idx="0"/>
                <a:endCxn id="114" idx="2"/>
              </p:cNvCxnSpPr>
              <p:nvPr/>
            </p:nvCxnSpPr>
            <p:spPr>
              <a:xfrm>
                <a:off x="6054536" y="-435128"/>
                <a:ext cx="2460551" cy="27640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9CDA62D2-584C-5C35-D3D5-5C3BCED4A5F5}"/>
                  </a:ext>
                </a:extLst>
              </p:cNvPr>
              <p:cNvCxnSpPr>
                <a:cxnSpLocks/>
                <a:stCxn id="58" idx="0"/>
                <a:endCxn id="110" idx="2"/>
              </p:cNvCxnSpPr>
              <p:nvPr/>
            </p:nvCxnSpPr>
            <p:spPr>
              <a:xfrm flipV="1">
                <a:off x="6054536" y="-498750"/>
                <a:ext cx="2462912" cy="636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129A5B9-72F9-438B-322A-42BA714B1790}"/>
                </a:ext>
              </a:extLst>
            </p:cNvPr>
            <p:cNvSpPr txBox="1"/>
            <p:nvPr/>
          </p:nvSpPr>
          <p:spPr>
            <a:xfrm>
              <a:off x="6182388" y="922163"/>
              <a:ext cx="63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RS485</a:t>
              </a:r>
              <a:endParaRPr lang="en-US" sz="1400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63AC42F-B5CC-89A4-0764-D00FDA006108}"/>
                </a:ext>
              </a:extLst>
            </p:cNvPr>
            <p:cNvSpPr txBox="1"/>
            <p:nvPr/>
          </p:nvSpPr>
          <p:spPr>
            <a:xfrm>
              <a:off x="6111643" y="1789056"/>
              <a:ext cx="63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RS485</a:t>
              </a:r>
              <a:endParaRPr lang="en-US" sz="14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6CE3757-EE48-B3E9-563E-734F9B850BD1}"/>
                </a:ext>
              </a:extLst>
            </p:cNvPr>
            <p:cNvSpPr txBox="1"/>
            <p:nvPr/>
          </p:nvSpPr>
          <p:spPr>
            <a:xfrm>
              <a:off x="5974993" y="2907454"/>
              <a:ext cx="63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RS485</a:t>
              </a:r>
              <a:endParaRPr lang="en-US" sz="1400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668A3BE-B606-49CE-69F6-3297C2078B44}"/>
                </a:ext>
              </a:extLst>
            </p:cNvPr>
            <p:cNvSpPr txBox="1"/>
            <p:nvPr/>
          </p:nvSpPr>
          <p:spPr>
            <a:xfrm>
              <a:off x="5896347" y="4326717"/>
              <a:ext cx="63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RS485</a:t>
              </a:r>
              <a:endParaRPr lang="en-US" sz="14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E6A8859-EAB7-E60E-AE9B-010577C552CE}"/>
                </a:ext>
              </a:extLst>
            </p:cNvPr>
            <p:cNvSpPr txBox="1"/>
            <p:nvPr/>
          </p:nvSpPr>
          <p:spPr>
            <a:xfrm>
              <a:off x="4667253" y="1544880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172.1.1.1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02D3CCDB-F479-6E1A-B206-CC2D6A7D3E3C}"/>
                </a:ext>
              </a:extLst>
            </p:cNvPr>
            <p:cNvSpPr txBox="1"/>
            <p:nvPr/>
          </p:nvSpPr>
          <p:spPr>
            <a:xfrm>
              <a:off x="4677006" y="244197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172.1.1.2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AF4A0D3-096C-C700-398C-00F4297F4170}"/>
                </a:ext>
              </a:extLst>
            </p:cNvPr>
            <p:cNvSpPr txBox="1"/>
            <p:nvPr/>
          </p:nvSpPr>
          <p:spPr>
            <a:xfrm>
              <a:off x="4654563" y="3551155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172.1.1.3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B8BFFC9-8600-F941-EDF8-4A2B9C904D4F}"/>
                </a:ext>
              </a:extLst>
            </p:cNvPr>
            <p:cNvSpPr txBox="1"/>
            <p:nvPr/>
          </p:nvSpPr>
          <p:spPr>
            <a:xfrm>
              <a:off x="4632923" y="4836902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172.1.1.</a:t>
              </a:r>
              <a:r>
                <a:rPr lang="en-US" altLang="zh-CN" sz="2000" dirty="0">
                  <a:solidFill>
                    <a:srgbClr val="FF0000"/>
                  </a:solidFill>
                </a:rPr>
                <a:t>n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93" name="Connector: Elbow 192">
              <a:extLst>
                <a:ext uri="{FF2B5EF4-FFF2-40B4-BE49-F238E27FC236}">
                  <a16:creationId xmlns:a16="http://schemas.microsoft.com/office/drawing/2014/main" id="{9C335B42-9428-E4A3-BA69-BB2634510D05}"/>
                </a:ext>
              </a:extLst>
            </p:cNvPr>
            <p:cNvCxnSpPr>
              <a:cxnSpLocks/>
              <a:stCxn id="6" idx="6"/>
              <a:endCxn id="3" idx="2"/>
            </p:cNvCxnSpPr>
            <p:nvPr/>
          </p:nvCxnSpPr>
          <p:spPr>
            <a:xfrm flipV="1">
              <a:off x="3151206" y="1294813"/>
              <a:ext cx="1524867" cy="1612306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or: Elbow 194">
              <a:extLst>
                <a:ext uri="{FF2B5EF4-FFF2-40B4-BE49-F238E27FC236}">
                  <a16:creationId xmlns:a16="http://schemas.microsoft.com/office/drawing/2014/main" id="{A933E28E-548E-A1C3-623F-9A0AC8983A6C}"/>
                </a:ext>
              </a:extLst>
            </p:cNvPr>
            <p:cNvCxnSpPr>
              <a:cxnSpLocks/>
              <a:stCxn id="6" idx="6"/>
              <a:endCxn id="57" idx="2"/>
            </p:cNvCxnSpPr>
            <p:nvPr/>
          </p:nvCxnSpPr>
          <p:spPr>
            <a:xfrm flipV="1">
              <a:off x="3151206" y="2223690"/>
              <a:ext cx="1523735" cy="683429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or: Elbow 196">
              <a:extLst>
                <a:ext uri="{FF2B5EF4-FFF2-40B4-BE49-F238E27FC236}">
                  <a16:creationId xmlns:a16="http://schemas.microsoft.com/office/drawing/2014/main" id="{8D7739C3-F3F8-9E58-BF20-F4FBC25976B6}"/>
                </a:ext>
              </a:extLst>
            </p:cNvPr>
            <p:cNvCxnSpPr>
              <a:cxnSpLocks/>
              <a:stCxn id="6" idx="6"/>
              <a:endCxn id="58" idx="2"/>
            </p:cNvCxnSpPr>
            <p:nvPr/>
          </p:nvCxnSpPr>
          <p:spPr>
            <a:xfrm>
              <a:off x="3151206" y="2907119"/>
              <a:ext cx="1526687" cy="36757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or: Elbow 197">
              <a:extLst>
                <a:ext uri="{FF2B5EF4-FFF2-40B4-BE49-F238E27FC236}">
                  <a16:creationId xmlns:a16="http://schemas.microsoft.com/office/drawing/2014/main" id="{F3155C6B-DD37-CAA1-4466-514F7EEA177B}"/>
                </a:ext>
              </a:extLst>
            </p:cNvPr>
            <p:cNvCxnSpPr>
              <a:cxnSpLocks/>
              <a:stCxn id="6" idx="6"/>
              <a:endCxn id="59" idx="2"/>
            </p:cNvCxnSpPr>
            <p:nvPr/>
          </p:nvCxnSpPr>
          <p:spPr>
            <a:xfrm>
              <a:off x="3151206" y="2907119"/>
              <a:ext cx="1523735" cy="1749606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79012B-9FCA-2068-3731-DCEEA52F4219}"/>
                </a:ext>
              </a:extLst>
            </p:cNvPr>
            <p:cNvGrpSpPr/>
            <p:nvPr/>
          </p:nvGrpSpPr>
          <p:grpSpPr>
            <a:xfrm>
              <a:off x="5480920" y="4656725"/>
              <a:ext cx="4308893" cy="1450231"/>
              <a:chOff x="6051492" y="-1064462"/>
              <a:chExt cx="4444746" cy="3735667"/>
            </a:xfrm>
          </p:grpSpPr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5F81B8AC-F051-BE67-19B1-4438DBE9C282}"/>
                  </a:ext>
                </a:extLst>
              </p:cNvPr>
              <p:cNvSpPr/>
              <p:nvPr/>
            </p:nvSpPr>
            <p:spPr>
              <a:xfrm>
                <a:off x="8517448" y="-1010280"/>
                <a:ext cx="1978790" cy="81844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Compressed air flowmeter</a:t>
                </a:r>
                <a:r>
                  <a:rPr lang="en-US" sz="1200" dirty="0"/>
                  <a:t>1</a:t>
                </a:r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B48AE3DC-61A9-06FF-49E2-80F46EFE297C}"/>
                  </a:ext>
                </a:extLst>
              </p:cNvPr>
              <p:cNvSpPr/>
              <p:nvPr/>
            </p:nvSpPr>
            <p:spPr>
              <a:xfrm>
                <a:off x="8517447" y="-49310"/>
                <a:ext cx="1974009" cy="84482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Compressed air flowmeter</a:t>
                </a:r>
                <a:r>
                  <a:rPr lang="en-US" sz="12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lang="en-US" sz="1200" dirty="0"/>
              </a:p>
            </p:txBody>
          </p:sp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714A52AF-A33B-BAA7-D8E4-2BA51AA79149}"/>
                  </a:ext>
                </a:extLst>
              </p:cNvPr>
              <p:cNvSpPr/>
              <p:nvPr/>
            </p:nvSpPr>
            <p:spPr>
              <a:xfrm>
                <a:off x="8517448" y="918114"/>
                <a:ext cx="1974008" cy="705996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….</a:t>
                </a:r>
              </a:p>
            </p:txBody>
          </p:sp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575F8F01-6154-44D7-0548-84294E521489}"/>
                  </a:ext>
                </a:extLst>
              </p:cNvPr>
              <p:cNvSpPr/>
              <p:nvPr/>
            </p:nvSpPr>
            <p:spPr>
              <a:xfrm>
                <a:off x="8515087" y="1758464"/>
                <a:ext cx="1974008" cy="9127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Compressed air flowmeter</a:t>
                </a:r>
                <a:r>
                  <a:rPr 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15</a:t>
                </a:r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6C5F956-B7F8-A1AF-44B4-75CAD191AE23}"/>
                  </a:ext>
                </a:extLst>
              </p:cNvPr>
              <p:cNvCxnSpPr>
                <a:cxnSpLocks/>
                <a:stCxn id="59" idx="0"/>
                <a:endCxn id="19" idx="2"/>
              </p:cNvCxnSpPr>
              <p:nvPr/>
            </p:nvCxnSpPr>
            <p:spPr>
              <a:xfrm>
                <a:off x="6051492" y="-1064462"/>
                <a:ext cx="2465954" cy="1543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19C94D9-D2C8-BA85-ACC3-D2A2E5890147}"/>
                  </a:ext>
                </a:extLst>
              </p:cNvPr>
              <p:cNvCxnSpPr>
                <a:cxnSpLocks/>
                <a:stCxn id="59" idx="0"/>
                <a:endCxn id="20" idx="2"/>
              </p:cNvCxnSpPr>
              <p:nvPr/>
            </p:nvCxnSpPr>
            <p:spPr>
              <a:xfrm>
                <a:off x="6051492" y="-1064462"/>
                <a:ext cx="2465956" cy="24238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8FBAE6A-3D2D-D818-9FD5-C2CB2C85F130}"/>
                  </a:ext>
                </a:extLst>
              </p:cNvPr>
              <p:cNvCxnSpPr>
                <a:cxnSpLocks/>
                <a:stCxn id="59" idx="0"/>
                <a:endCxn id="21" idx="2"/>
              </p:cNvCxnSpPr>
              <p:nvPr/>
            </p:nvCxnSpPr>
            <p:spPr>
              <a:xfrm>
                <a:off x="6051492" y="-1064462"/>
                <a:ext cx="2463595" cy="33933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ACF17C7-7A8F-A757-ACDB-F89326581CE1}"/>
                  </a:ext>
                </a:extLst>
              </p:cNvPr>
              <p:cNvCxnSpPr>
                <a:cxnSpLocks/>
                <a:stCxn id="59" idx="0"/>
                <a:endCxn id="18" idx="2"/>
              </p:cNvCxnSpPr>
              <p:nvPr/>
            </p:nvCxnSpPr>
            <p:spPr>
              <a:xfrm>
                <a:off x="6051492" y="-1064462"/>
                <a:ext cx="2465956" cy="5657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EB6F24-1B7D-07A9-B29B-28F8E02C9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764703" y="891823"/>
              <a:ext cx="628719" cy="805979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E23BF9C-84A8-B463-320E-D909A464F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763571" y="1820700"/>
              <a:ext cx="628719" cy="805979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2EE70668-EA97-A4D2-D089-672BD2A7B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766523" y="2871700"/>
              <a:ext cx="628719" cy="80597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9F5599F-7F7E-6CAA-5C61-DEE1306AB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763571" y="4253735"/>
              <a:ext cx="628719" cy="805979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197944-B4A5-0DA5-F35C-93934382E1F9}"/>
              </a:ext>
            </a:extLst>
          </p:cNvPr>
          <p:cNvGrpSpPr/>
          <p:nvPr/>
        </p:nvGrpSpPr>
        <p:grpSpPr>
          <a:xfrm>
            <a:off x="917543" y="2186916"/>
            <a:ext cx="2233663" cy="1426529"/>
            <a:chOff x="917543" y="2186916"/>
            <a:chExt cx="2233663" cy="142652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F1362EB-B44A-4CF8-A098-EBF86A974142}"/>
                </a:ext>
              </a:extLst>
            </p:cNvPr>
            <p:cNvSpPr/>
            <p:nvPr/>
          </p:nvSpPr>
          <p:spPr>
            <a:xfrm>
              <a:off x="1099004" y="2340347"/>
              <a:ext cx="2052202" cy="1133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pic>
          <p:nvPicPr>
            <p:cNvPr id="4" name="Picture 3" descr="A black video game console&#10;&#10;Description automatically generated with low confidence">
              <a:extLst>
                <a:ext uri="{FF2B5EF4-FFF2-40B4-BE49-F238E27FC236}">
                  <a16:creationId xmlns:a16="http://schemas.microsoft.com/office/drawing/2014/main" id="{0E8FB3D5-33B5-E878-A843-7A33DCD23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17543" y="2186916"/>
              <a:ext cx="1213917" cy="140999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2DE250-C484-892B-3B36-4FB9305A80CE}"/>
                </a:ext>
              </a:extLst>
            </p:cNvPr>
            <p:cNvSpPr txBox="1"/>
            <p:nvPr/>
          </p:nvSpPr>
          <p:spPr>
            <a:xfrm>
              <a:off x="1574189" y="2690115"/>
              <a:ext cx="1172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Windows Service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17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System Structure</a:t>
            </a:r>
            <a:endParaRPr 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A0C49C2-E5A9-4354-3CED-71B0AF24DD36}"/>
              </a:ext>
            </a:extLst>
          </p:cNvPr>
          <p:cNvSpPr txBox="1"/>
          <p:nvPr/>
        </p:nvSpPr>
        <p:spPr>
          <a:xfrm>
            <a:off x="2337850" y="5377319"/>
            <a:ext cx="3120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service will run on backend by specified interval time, and read the values from the physical device and store into DB tables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1663064-6289-914C-D128-DF786CC88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07" y="874927"/>
            <a:ext cx="4167960" cy="2113238"/>
          </a:xfrm>
          <a:prstGeom prst="rect">
            <a:avLst/>
          </a:prstGeom>
        </p:spPr>
      </p:pic>
      <p:sp>
        <p:nvSpPr>
          <p:cNvPr id="42" name="Arrow: Up 41">
            <a:extLst>
              <a:ext uri="{FF2B5EF4-FFF2-40B4-BE49-F238E27FC236}">
                <a16:creationId xmlns:a16="http://schemas.microsoft.com/office/drawing/2014/main" id="{A291113A-3EA5-86C8-3472-C1FD0695325B}"/>
              </a:ext>
            </a:extLst>
          </p:cNvPr>
          <p:cNvSpPr/>
          <p:nvPr/>
        </p:nvSpPr>
        <p:spPr>
          <a:xfrm>
            <a:off x="1088123" y="3137009"/>
            <a:ext cx="421039" cy="8616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8D51B0-3EDB-61CF-55E0-AFDCE3F1530A}"/>
              </a:ext>
            </a:extLst>
          </p:cNvPr>
          <p:cNvSpPr txBox="1"/>
          <p:nvPr/>
        </p:nvSpPr>
        <p:spPr>
          <a:xfrm>
            <a:off x="1998209" y="2989911"/>
            <a:ext cx="21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in Dashboard</a:t>
            </a:r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59DC34C9-4935-8C1B-D765-04E14E48D432}"/>
              </a:ext>
            </a:extLst>
          </p:cNvPr>
          <p:cNvSpPr/>
          <p:nvPr/>
        </p:nvSpPr>
        <p:spPr>
          <a:xfrm>
            <a:off x="1989307" y="4615512"/>
            <a:ext cx="605602" cy="4406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93E081-2616-9D41-84DF-B6B4E132CEF7}"/>
              </a:ext>
            </a:extLst>
          </p:cNvPr>
          <p:cNvGrpSpPr/>
          <p:nvPr/>
        </p:nvGrpSpPr>
        <p:grpSpPr>
          <a:xfrm>
            <a:off x="486157" y="4155418"/>
            <a:ext cx="1581535" cy="1526779"/>
            <a:chOff x="1641947" y="4294413"/>
            <a:chExt cx="1581535" cy="1526779"/>
          </a:xfrm>
        </p:grpSpPr>
        <p:pic>
          <p:nvPicPr>
            <p:cNvPr id="46" name="Picture 45" descr="A picture containing tableware, dishware, design&#10;&#10;Description automatically generated">
              <a:extLst>
                <a:ext uri="{FF2B5EF4-FFF2-40B4-BE49-F238E27FC236}">
                  <a16:creationId xmlns:a16="http://schemas.microsoft.com/office/drawing/2014/main" id="{E9C36D7A-7988-8518-D9E4-02CD3E2AB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641947" y="4294413"/>
              <a:ext cx="1581535" cy="130274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D1561B-8843-4E51-5BFC-C75D71A0FC0D}"/>
                </a:ext>
              </a:extLst>
            </p:cNvPr>
            <p:cNvSpPr txBox="1"/>
            <p:nvPr/>
          </p:nvSpPr>
          <p:spPr>
            <a:xfrm>
              <a:off x="1695315" y="5451860"/>
              <a:ext cx="1518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SQL Server DB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E1048F8-F68B-9908-D597-D8A8D3491EF1}"/>
              </a:ext>
            </a:extLst>
          </p:cNvPr>
          <p:cNvGrpSpPr/>
          <p:nvPr/>
        </p:nvGrpSpPr>
        <p:grpSpPr>
          <a:xfrm>
            <a:off x="4679156" y="945390"/>
            <a:ext cx="5851212" cy="5184793"/>
            <a:chOff x="3487216" y="922163"/>
            <a:chExt cx="6302599" cy="51847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C5CDE5-43BB-A3B7-44C6-313D762D6888}"/>
                </a:ext>
              </a:extLst>
            </p:cNvPr>
            <p:cNvGrpSpPr/>
            <p:nvPr/>
          </p:nvGrpSpPr>
          <p:grpSpPr>
            <a:xfrm>
              <a:off x="5482051" y="1167372"/>
              <a:ext cx="4067986" cy="846814"/>
              <a:chOff x="6046957" y="1030195"/>
              <a:chExt cx="4201943" cy="2193255"/>
            </a:xfrm>
          </p:grpSpPr>
          <p:sp>
            <p:nvSpPr>
              <p:cNvPr id="83" name="Cube 82">
                <a:extLst>
                  <a:ext uri="{FF2B5EF4-FFF2-40B4-BE49-F238E27FC236}">
                    <a16:creationId xmlns:a16="http://schemas.microsoft.com/office/drawing/2014/main" id="{579E2C7A-A739-9E2D-8D97-34E6F40C7DE1}"/>
                  </a:ext>
                </a:extLst>
              </p:cNvPr>
              <p:cNvSpPr/>
              <p:nvPr/>
            </p:nvSpPr>
            <p:spPr>
              <a:xfrm>
                <a:off x="8517449" y="1030195"/>
                <a:ext cx="1731451" cy="35828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Watermeter1</a:t>
                </a:r>
              </a:p>
            </p:txBody>
          </p:sp>
          <p:sp>
            <p:nvSpPr>
              <p:cNvPr id="84" name="Cube 83">
                <a:extLst>
                  <a:ext uri="{FF2B5EF4-FFF2-40B4-BE49-F238E27FC236}">
                    <a16:creationId xmlns:a16="http://schemas.microsoft.com/office/drawing/2014/main" id="{4B680FCC-0871-E093-CC0F-729B9F7098B1}"/>
                  </a:ext>
                </a:extLst>
              </p:cNvPr>
              <p:cNvSpPr/>
              <p:nvPr/>
            </p:nvSpPr>
            <p:spPr>
              <a:xfrm>
                <a:off x="8517449" y="1467420"/>
                <a:ext cx="1731451" cy="35828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Watermeter2</a:t>
                </a:r>
              </a:p>
            </p:txBody>
          </p:sp>
          <p:sp>
            <p:nvSpPr>
              <p:cNvPr id="98" name="Cube 97">
                <a:extLst>
                  <a:ext uri="{FF2B5EF4-FFF2-40B4-BE49-F238E27FC236}">
                    <a16:creationId xmlns:a16="http://schemas.microsoft.com/office/drawing/2014/main" id="{CE63F220-0EFE-7395-4083-8C91E11FBF0B}"/>
                  </a:ext>
                </a:extLst>
              </p:cNvPr>
              <p:cNvSpPr/>
              <p:nvPr/>
            </p:nvSpPr>
            <p:spPr>
              <a:xfrm>
                <a:off x="8517449" y="1940501"/>
                <a:ext cx="1731451" cy="35828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Watermeter3</a:t>
                </a:r>
              </a:p>
            </p:txBody>
          </p:sp>
          <p:sp>
            <p:nvSpPr>
              <p:cNvPr id="99" name="Cube 98">
                <a:extLst>
                  <a:ext uri="{FF2B5EF4-FFF2-40B4-BE49-F238E27FC236}">
                    <a16:creationId xmlns:a16="http://schemas.microsoft.com/office/drawing/2014/main" id="{56A80039-5893-3036-07BD-75A492966E50}"/>
                  </a:ext>
                </a:extLst>
              </p:cNvPr>
              <p:cNvSpPr/>
              <p:nvPr/>
            </p:nvSpPr>
            <p:spPr>
              <a:xfrm>
                <a:off x="8517449" y="2433647"/>
                <a:ext cx="1731451" cy="35828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….</a:t>
                </a:r>
              </a:p>
            </p:txBody>
          </p:sp>
          <p:sp>
            <p:nvSpPr>
              <p:cNvPr id="100" name="Cube 99">
                <a:extLst>
                  <a:ext uri="{FF2B5EF4-FFF2-40B4-BE49-F238E27FC236}">
                    <a16:creationId xmlns:a16="http://schemas.microsoft.com/office/drawing/2014/main" id="{6231449F-13FA-412C-490F-E87E2E5D7C25}"/>
                  </a:ext>
                </a:extLst>
              </p:cNvPr>
              <p:cNvSpPr/>
              <p:nvPr/>
            </p:nvSpPr>
            <p:spPr>
              <a:xfrm>
                <a:off x="8517449" y="2865162"/>
                <a:ext cx="1731451" cy="35828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Watermeter15</a:t>
                </a: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63CB8652-35D0-9A47-BD62-4809DBAB877E}"/>
                  </a:ext>
                </a:extLst>
              </p:cNvPr>
              <p:cNvCxnSpPr>
                <a:cxnSpLocks/>
                <a:stCxn id="40" idx="0"/>
                <a:endCxn id="84" idx="2"/>
              </p:cNvCxnSpPr>
              <p:nvPr/>
            </p:nvCxnSpPr>
            <p:spPr>
              <a:xfrm>
                <a:off x="6046957" y="1360268"/>
                <a:ext cx="2470492" cy="3310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78076752-1FE8-4015-A46F-21AF00CEA2F4}"/>
                  </a:ext>
                </a:extLst>
              </p:cNvPr>
              <p:cNvCxnSpPr>
                <a:cxnSpLocks/>
                <a:stCxn id="40" idx="0"/>
                <a:endCxn id="98" idx="2"/>
              </p:cNvCxnSpPr>
              <p:nvPr/>
            </p:nvCxnSpPr>
            <p:spPr>
              <a:xfrm>
                <a:off x="6046957" y="1360268"/>
                <a:ext cx="2470492" cy="804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3FC1DD5-60C6-E289-9D09-FB422619785A}"/>
                  </a:ext>
                </a:extLst>
              </p:cNvPr>
              <p:cNvCxnSpPr>
                <a:cxnSpLocks/>
                <a:stCxn id="40" idx="0"/>
                <a:endCxn id="99" idx="2"/>
              </p:cNvCxnSpPr>
              <p:nvPr/>
            </p:nvCxnSpPr>
            <p:spPr>
              <a:xfrm>
                <a:off x="6046957" y="1360268"/>
                <a:ext cx="2470492" cy="12973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EF8A3EB1-0CCB-DE09-66E4-04FEB76A3661}"/>
                  </a:ext>
                </a:extLst>
              </p:cNvPr>
              <p:cNvCxnSpPr>
                <a:cxnSpLocks/>
                <a:stCxn id="40" idx="0"/>
                <a:endCxn id="100" idx="2"/>
              </p:cNvCxnSpPr>
              <p:nvPr/>
            </p:nvCxnSpPr>
            <p:spPr>
              <a:xfrm>
                <a:off x="6046958" y="1360268"/>
                <a:ext cx="2470491" cy="1728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BB4D971A-DB13-A15A-61D7-C9122AB415CA}"/>
                  </a:ext>
                </a:extLst>
              </p:cNvPr>
              <p:cNvCxnSpPr>
                <a:cxnSpLocks/>
                <a:stCxn id="40" idx="0"/>
                <a:endCxn id="83" idx="2"/>
              </p:cNvCxnSpPr>
              <p:nvPr/>
            </p:nvCxnSpPr>
            <p:spPr>
              <a:xfrm flipV="1">
                <a:off x="6046957" y="1254124"/>
                <a:ext cx="2470492" cy="1061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02DC43-6767-1E0B-6238-62A13B3FA702}"/>
                </a:ext>
              </a:extLst>
            </p:cNvPr>
            <p:cNvGrpSpPr/>
            <p:nvPr/>
          </p:nvGrpSpPr>
          <p:grpSpPr>
            <a:xfrm>
              <a:off x="5480920" y="2171122"/>
              <a:ext cx="4066828" cy="805543"/>
              <a:chOff x="6053853" y="-822702"/>
              <a:chExt cx="4195047" cy="2282507"/>
            </a:xfrm>
          </p:grpSpPr>
          <p:sp>
            <p:nvSpPr>
              <p:cNvPr id="73" name="Cube 72">
                <a:extLst>
                  <a:ext uri="{FF2B5EF4-FFF2-40B4-BE49-F238E27FC236}">
                    <a16:creationId xmlns:a16="http://schemas.microsoft.com/office/drawing/2014/main" id="{EE624DB4-0FDF-3B90-6891-83527E453F56}"/>
                  </a:ext>
                </a:extLst>
              </p:cNvPr>
              <p:cNvSpPr/>
              <p:nvPr/>
            </p:nvSpPr>
            <p:spPr>
              <a:xfrm>
                <a:off x="8517449" y="-822702"/>
                <a:ext cx="1731451" cy="39411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electricity meter1</a:t>
                </a:r>
              </a:p>
            </p:txBody>
          </p:sp>
          <p:sp>
            <p:nvSpPr>
              <p:cNvPr id="74" name="Cube 73">
                <a:extLst>
                  <a:ext uri="{FF2B5EF4-FFF2-40B4-BE49-F238E27FC236}">
                    <a16:creationId xmlns:a16="http://schemas.microsoft.com/office/drawing/2014/main" id="{CD846CC8-60BE-6CF2-AEEA-08C71AAA2B88}"/>
                  </a:ext>
                </a:extLst>
              </p:cNvPr>
              <p:cNvSpPr/>
              <p:nvPr/>
            </p:nvSpPr>
            <p:spPr>
              <a:xfrm>
                <a:off x="8517449" y="-358767"/>
                <a:ext cx="1731451" cy="39411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electricity meter2</a:t>
                </a:r>
              </a:p>
            </p:txBody>
          </p:sp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16AB06B4-3EA5-F098-0E52-F850ADDAEFD6}"/>
                  </a:ext>
                </a:extLst>
              </p:cNvPr>
              <p:cNvSpPr/>
              <p:nvPr/>
            </p:nvSpPr>
            <p:spPr>
              <a:xfrm>
                <a:off x="8517449" y="114315"/>
                <a:ext cx="1731451" cy="39411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electricity meter3</a:t>
                </a:r>
              </a:p>
            </p:txBody>
          </p:sp>
          <p:sp>
            <p:nvSpPr>
              <p:cNvPr id="76" name="Cube 75">
                <a:extLst>
                  <a:ext uri="{FF2B5EF4-FFF2-40B4-BE49-F238E27FC236}">
                    <a16:creationId xmlns:a16="http://schemas.microsoft.com/office/drawing/2014/main" id="{D7EDB325-6EE2-D982-9AB2-6FD53DF01ACC}"/>
                  </a:ext>
                </a:extLst>
              </p:cNvPr>
              <p:cNvSpPr/>
              <p:nvPr/>
            </p:nvSpPr>
            <p:spPr>
              <a:xfrm>
                <a:off x="8517449" y="580751"/>
                <a:ext cx="1731451" cy="39411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….</a:t>
                </a:r>
              </a:p>
            </p:txBody>
          </p:sp>
          <p:sp>
            <p:nvSpPr>
              <p:cNvPr id="77" name="Cube 76">
                <a:extLst>
                  <a:ext uri="{FF2B5EF4-FFF2-40B4-BE49-F238E27FC236}">
                    <a16:creationId xmlns:a16="http://schemas.microsoft.com/office/drawing/2014/main" id="{7791CB60-A68E-62FB-CC3A-B6B0B5CA610F}"/>
                  </a:ext>
                </a:extLst>
              </p:cNvPr>
              <p:cNvSpPr/>
              <p:nvPr/>
            </p:nvSpPr>
            <p:spPr>
              <a:xfrm>
                <a:off x="8517449" y="1065688"/>
                <a:ext cx="1731451" cy="39411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electricity meter15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AF550EF-94F4-D306-5C59-17211AD23B39}"/>
                  </a:ext>
                </a:extLst>
              </p:cNvPr>
              <p:cNvCxnSpPr>
                <a:cxnSpLocks/>
                <a:stCxn id="50" idx="0"/>
                <a:endCxn id="74" idx="2"/>
              </p:cNvCxnSpPr>
              <p:nvPr/>
            </p:nvCxnSpPr>
            <p:spPr>
              <a:xfrm>
                <a:off x="6053853" y="-673751"/>
                <a:ext cx="2463596" cy="5613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A720D562-D14F-A09A-BDB2-00933546F0FB}"/>
                  </a:ext>
                </a:extLst>
              </p:cNvPr>
              <p:cNvCxnSpPr>
                <a:cxnSpLocks/>
                <a:stCxn id="50" idx="0"/>
                <a:endCxn id="75" idx="2"/>
              </p:cNvCxnSpPr>
              <p:nvPr/>
            </p:nvCxnSpPr>
            <p:spPr>
              <a:xfrm>
                <a:off x="6053853" y="-673751"/>
                <a:ext cx="2463596" cy="10343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52B418-DE31-BB68-1E8C-6B155C4F3AB7}"/>
                  </a:ext>
                </a:extLst>
              </p:cNvPr>
              <p:cNvCxnSpPr>
                <a:cxnSpLocks/>
                <a:stCxn id="50" idx="0"/>
                <a:endCxn id="76" idx="2"/>
              </p:cNvCxnSpPr>
              <p:nvPr/>
            </p:nvCxnSpPr>
            <p:spPr>
              <a:xfrm>
                <a:off x="6053853" y="-673751"/>
                <a:ext cx="2463596" cy="15008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441D80C5-9207-FEAC-9D46-A34FCEAEBA42}"/>
                  </a:ext>
                </a:extLst>
              </p:cNvPr>
              <p:cNvCxnSpPr>
                <a:cxnSpLocks/>
                <a:stCxn id="50" idx="0"/>
                <a:endCxn id="77" idx="2"/>
              </p:cNvCxnSpPr>
              <p:nvPr/>
            </p:nvCxnSpPr>
            <p:spPr>
              <a:xfrm>
                <a:off x="6053853" y="-673751"/>
                <a:ext cx="2463596" cy="19857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25428B6-9394-27DB-7830-C449A7691CCA}"/>
                  </a:ext>
                </a:extLst>
              </p:cNvPr>
              <p:cNvCxnSpPr>
                <a:cxnSpLocks/>
                <a:stCxn id="50" idx="0"/>
                <a:endCxn id="73" idx="2"/>
              </p:cNvCxnSpPr>
              <p:nvPr/>
            </p:nvCxnSpPr>
            <p:spPr>
              <a:xfrm>
                <a:off x="6053853" y="-673751"/>
                <a:ext cx="2463596" cy="973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D7841CD-F268-B6B4-F7B7-4D121A3ADB80}"/>
                </a:ext>
              </a:extLst>
            </p:cNvPr>
            <p:cNvGrpSpPr/>
            <p:nvPr/>
          </p:nvGrpSpPr>
          <p:grpSpPr>
            <a:xfrm>
              <a:off x="5483872" y="3051409"/>
              <a:ext cx="4305943" cy="1429197"/>
              <a:chOff x="6054536" y="-1010280"/>
              <a:chExt cx="4441702" cy="3681485"/>
            </a:xfrm>
          </p:grpSpPr>
          <p:sp>
            <p:nvSpPr>
              <p:cNvPr id="64" name="Cube 63">
                <a:extLst>
                  <a:ext uri="{FF2B5EF4-FFF2-40B4-BE49-F238E27FC236}">
                    <a16:creationId xmlns:a16="http://schemas.microsoft.com/office/drawing/2014/main" id="{86049E85-58A8-3ADA-03B4-BBD06E6437A2}"/>
                  </a:ext>
                </a:extLst>
              </p:cNvPr>
              <p:cNvSpPr/>
              <p:nvPr/>
            </p:nvSpPr>
            <p:spPr>
              <a:xfrm>
                <a:off x="8517448" y="-1010280"/>
                <a:ext cx="1978790" cy="81844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Air-conditioning chilled water flow meter</a:t>
                </a:r>
                <a:r>
                  <a:rPr lang="en-US" sz="1200" dirty="0"/>
                  <a:t>1</a:t>
                </a:r>
              </a:p>
            </p:txBody>
          </p:sp>
          <p:sp>
            <p:nvSpPr>
              <p:cNvPr id="65" name="Cube 64">
                <a:extLst>
                  <a:ext uri="{FF2B5EF4-FFF2-40B4-BE49-F238E27FC236}">
                    <a16:creationId xmlns:a16="http://schemas.microsoft.com/office/drawing/2014/main" id="{06AF3F03-8AFA-2F94-9EED-2989FEDB9B4F}"/>
                  </a:ext>
                </a:extLst>
              </p:cNvPr>
              <p:cNvSpPr/>
              <p:nvPr/>
            </p:nvSpPr>
            <p:spPr>
              <a:xfrm>
                <a:off x="8517447" y="-49310"/>
                <a:ext cx="1974009" cy="84482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Air-conditioning chilled water flow meter</a:t>
                </a:r>
                <a:r>
                  <a:rPr lang="en-US" sz="12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lang="en-US" sz="1200" dirty="0"/>
              </a:p>
            </p:txBody>
          </p:sp>
          <p:sp>
            <p:nvSpPr>
              <p:cNvPr id="66" name="Cube 65">
                <a:extLst>
                  <a:ext uri="{FF2B5EF4-FFF2-40B4-BE49-F238E27FC236}">
                    <a16:creationId xmlns:a16="http://schemas.microsoft.com/office/drawing/2014/main" id="{E9FF5932-2933-7B2B-1C9C-03D914CB375C}"/>
                  </a:ext>
                </a:extLst>
              </p:cNvPr>
              <p:cNvSpPr/>
              <p:nvPr/>
            </p:nvSpPr>
            <p:spPr>
              <a:xfrm>
                <a:off x="8517448" y="918114"/>
                <a:ext cx="1974008" cy="705996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….</a:t>
                </a:r>
              </a:p>
            </p:txBody>
          </p:sp>
          <p:sp>
            <p:nvSpPr>
              <p:cNvPr id="67" name="Cube 66">
                <a:extLst>
                  <a:ext uri="{FF2B5EF4-FFF2-40B4-BE49-F238E27FC236}">
                    <a16:creationId xmlns:a16="http://schemas.microsoft.com/office/drawing/2014/main" id="{529D5A5E-129D-5BC6-13A4-1181CF4B057F}"/>
                  </a:ext>
                </a:extLst>
              </p:cNvPr>
              <p:cNvSpPr/>
              <p:nvPr/>
            </p:nvSpPr>
            <p:spPr>
              <a:xfrm>
                <a:off x="8515087" y="1758464"/>
                <a:ext cx="1974008" cy="9127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Air-conditioning chilled water flow meter</a:t>
                </a:r>
                <a:r>
                  <a:rPr 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15</a:t>
                </a:r>
                <a:endParaRPr lang="en-US" sz="1200" dirty="0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096CF9E1-8024-F15F-60EB-2621ACBDDEE8}"/>
                  </a:ext>
                </a:extLst>
              </p:cNvPr>
              <p:cNvCxnSpPr>
                <a:cxnSpLocks/>
                <a:stCxn id="51" idx="0"/>
                <a:endCxn id="65" idx="2"/>
              </p:cNvCxnSpPr>
              <p:nvPr/>
            </p:nvCxnSpPr>
            <p:spPr>
              <a:xfrm>
                <a:off x="6054536" y="-435128"/>
                <a:ext cx="2462911" cy="9138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31B03E5-090E-3A41-6F12-07CDE2AC95E4}"/>
                  </a:ext>
                </a:extLst>
              </p:cNvPr>
              <p:cNvCxnSpPr>
                <a:cxnSpLocks/>
                <a:stCxn id="51" idx="0"/>
                <a:endCxn id="66" idx="2"/>
              </p:cNvCxnSpPr>
              <p:nvPr/>
            </p:nvCxnSpPr>
            <p:spPr>
              <a:xfrm>
                <a:off x="6054536" y="-435128"/>
                <a:ext cx="2462912" cy="17944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D558658B-4999-4A9E-0319-94C4C219FECB}"/>
                  </a:ext>
                </a:extLst>
              </p:cNvPr>
              <p:cNvCxnSpPr>
                <a:cxnSpLocks/>
                <a:stCxn id="51" idx="0"/>
                <a:endCxn id="67" idx="2"/>
              </p:cNvCxnSpPr>
              <p:nvPr/>
            </p:nvCxnSpPr>
            <p:spPr>
              <a:xfrm>
                <a:off x="6054536" y="-435128"/>
                <a:ext cx="2460551" cy="27640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AC5AC52-C20F-E69C-9983-147E86D4D18C}"/>
                  </a:ext>
                </a:extLst>
              </p:cNvPr>
              <p:cNvCxnSpPr>
                <a:cxnSpLocks/>
                <a:stCxn id="51" idx="0"/>
                <a:endCxn id="64" idx="2"/>
              </p:cNvCxnSpPr>
              <p:nvPr/>
            </p:nvCxnSpPr>
            <p:spPr>
              <a:xfrm flipV="1">
                <a:off x="6054536" y="-498750"/>
                <a:ext cx="2462912" cy="636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231A4B-E5F6-7371-7F8F-95FD0962FA57}"/>
                </a:ext>
              </a:extLst>
            </p:cNvPr>
            <p:cNvSpPr txBox="1"/>
            <p:nvPr/>
          </p:nvSpPr>
          <p:spPr>
            <a:xfrm>
              <a:off x="6182388" y="922163"/>
              <a:ext cx="63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RS485</a:t>
              </a:r>
              <a:endParaRPr lang="en-US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316FB3-C971-A4F1-2037-97F47D970A70}"/>
                </a:ext>
              </a:extLst>
            </p:cNvPr>
            <p:cNvSpPr txBox="1"/>
            <p:nvPr/>
          </p:nvSpPr>
          <p:spPr>
            <a:xfrm>
              <a:off x="6111643" y="1789056"/>
              <a:ext cx="63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RS485</a:t>
              </a:r>
              <a:endParaRPr 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3C08D0-E75E-D7D0-D090-BA236E3C771B}"/>
                </a:ext>
              </a:extLst>
            </p:cNvPr>
            <p:cNvSpPr txBox="1"/>
            <p:nvPr/>
          </p:nvSpPr>
          <p:spPr>
            <a:xfrm>
              <a:off x="5974993" y="2907454"/>
              <a:ext cx="63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RS485</a:t>
              </a:r>
              <a:endParaRPr 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C6E2C4-D734-CE42-E6FE-49DA19CC297D}"/>
                </a:ext>
              </a:extLst>
            </p:cNvPr>
            <p:cNvSpPr txBox="1"/>
            <p:nvPr/>
          </p:nvSpPr>
          <p:spPr>
            <a:xfrm>
              <a:off x="5896347" y="4326717"/>
              <a:ext cx="63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RS485</a:t>
              </a:r>
              <a:endParaRPr 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677592-7473-3EBA-EFBA-350F3ECDE0E8}"/>
                </a:ext>
              </a:extLst>
            </p:cNvPr>
            <p:cNvSpPr txBox="1"/>
            <p:nvPr/>
          </p:nvSpPr>
          <p:spPr>
            <a:xfrm>
              <a:off x="4667253" y="1544880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172.1.1.1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3159BE-648D-B082-79B7-982638E49872}"/>
                </a:ext>
              </a:extLst>
            </p:cNvPr>
            <p:cNvSpPr txBox="1"/>
            <p:nvPr/>
          </p:nvSpPr>
          <p:spPr>
            <a:xfrm>
              <a:off x="4677006" y="244197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172.1.1.2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712602-88A7-702D-E1D9-DA64724FE730}"/>
                </a:ext>
              </a:extLst>
            </p:cNvPr>
            <p:cNvSpPr txBox="1"/>
            <p:nvPr/>
          </p:nvSpPr>
          <p:spPr>
            <a:xfrm>
              <a:off x="4654563" y="3551155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172.1.1.3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39EAF8-31E9-0269-3FE8-9FD731BDA8C2}"/>
                </a:ext>
              </a:extLst>
            </p:cNvPr>
            <p:cNvSpPr txBox="1"/>
            <p:nvPr/>
          </p:nvSpPr>
          <p:spPr>
            <a:xfrm>
              <a:off x="4632923" y="4836902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172.1.1.</a:t>
              </a:r>
              <a:r>
                <a:rPr lang="en-US" altLang="zh-CN" sz="2000" dirty="0">
                  <a:solidFill>
                    <a:srgbClr val="FF0000"/>
                  </a:solidFill>
                </a:rPr>
                <a:t>n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CCBC9606-D2FD-4665-EBC5-FD56BD3AB8E2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3487216" y="1294813"/>
              <a:ext cx="1188857" cy="3482887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E722E40-387E-70EE-5B9C-FE75DA6FC819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3487216" y="2223690"/>
              <a:ext cx="1187725" cy="255401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C1BF2FEA-1DE6-D7CF-43D4-B4F6CDD01543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V="1">
              <a:off x="3487216" y="3274690"/>
              <a:ext cx="1190677" cy="150301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F27B0B6-DF85-2969-0E3F-9187B95EE877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 flipV="1">
              <a:off x="3487216" y="4656725"/>
              <a:ext cx="1187725" cy="120975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1DC1A70-2C67-3877-1C46-ECC38BAA8687}"/>
                </a:ext>
              </a:extLst>
            </p:cNvPr>
            <p:cNvGrpSpPr/>
            <p:nvPr/>
          </p:nvGrpSpPr>
          <p:grpSpPr>
            <a:xfrm>
              <a:off x="5480920" y="4656725"/>
              <a:ext cx="4308893" cy="1450231"/>
              <a:chOff x="6051492" y="-1064462"/>
              <a:chExt cx="4444746" cy="3735667"/>
            </a:xfrm>
          </p:grpSpPr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7061B2BA-30C7-E14E-F46C-E60C151A4727}"/>
                  </a:ext>
                </a:extLst>
              </p:cNvPr>
              <p:cNvSpPr/>
              <p:nvPr/>
            </p:nvSpPr>
            <p:spPr>
              <a:xfrm>
                <a:off x="8517448" y="-1010280"/>
                <a:ext cx="1978790" cy="81844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Compressed air flowmeter</a:t>
                </a:r>
                <a:r>
                  <a:rPr lang="en-US" sz="1200" dirty="0"/>
                  <a:t>1</a:t>
                </a:r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1DBF0339-9160-8FAB-3F99-7FAE6D162EDA}"/>
                  </a:ext>
                </a:extLst>
              </p:cNvPr>
              <p:cNvSpPr/>
              <p:nvPr/>
            </p:nvSpPr>
            <p:spPr>
              <a:xfrm>
                <a:off x="8517447" y="-49310"/>
                <a:ext cx="1974009" cy="84482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Compressed air flowmeter</a:t>
                </a:r>
                <a:r>
                  <a:rPr lang="en-US" sz="12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lang="en-US" sz="1200" dirty="0"/>
              </a:p>
            </p:txBody>
          </p:sp>
          <p:sp>
            <p:nvSpPr>
              <p:cNvPr id="57" name="Cube 56">
                <a:extLst>
                  <a:ext uri="{FF2B5EF4-FFF2-40B4-BE49-F238E27FC236}">
                    <a16:creationId xmlns:a16="http://schemas.microsoft.com/office/drawing/2014/main" id="{F9D50444-C615-DE1E-C06F-3C85F3CAF9BD}"/>
                  </a:ext>
                </a:extLst>
              </p:cNvPr>
              <p:cNvSpPr/>
              <p:nvPr/>
            </p:nvSpPr>
            <p:spPr>
              <a:xfrm>
                <a:off x="8517448" y="918114"/>
                <a:ext cx="1974008" cy="705996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….</a:t>
                </a:r>
              </a:p>
            </p:txBody>
          </p:sp>
          <p:sp>
            <p:nvSpPr>
              <p:cNvPr id="58" name="Cube 57">
                <a:extLst>
                  <a:ext uri="{FF2B5EF4-FFF2-40B4-BE49-F238E27FC236}">
                    <a16:creationId xmlns:a16="http://schemas.microsoft.com/office/drawing/2014/main" id="{D75625F1-2AC9-8EBC-540C-797FAF58B4F0}"/>
                  </a:ext>
                </a:extLst>
              </p:cNvPr>
              <p:cNvSpPr/>
              <p:nvPr/>
            </p:nvSpPr>
            <p:spPr>
              <a:xfrm>
                <a:off x="8515087" y="1758464"/>
                <a:ext cx="1974008" cy="9127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Compressed air flowmeter</a:t>
                </a:r>
                <a:r>
                  <a:rPr 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15</a:t>
                </a:r>
                <a:endParaRPr lang="en-US" sz="1200" dirty="0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F90BB8B9-5FE4-6486-9912-ADC0B4F2A18D}"/>
                  </a:ext>
                </a:extLst>
              </p:cNvPr>
              <p:cNvCxnSpPr>
                <a:cxnSpLocks/>
                <a:stCxn id="53" idx="0"/>
                <a:endCxn id="56" idx="2"/>
              </p:cNvCxnSpPr>
              <p:nvPr/>
            </p:nvCxnSpPr>
            <p:spPr>
              <a:xfrm>
                <a:off x="6051492" y="-1064462"/>
                <a:ext cx="2465954" cy="1543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29E387A-CB85-B1CB-3935-F32E42744932}"/>
                  </a:ext>
                </a:extLst>
              </p:cNvPr>
              <p:cNvCxnSpPr>
                <a:cxnSpLocks/>
                <a:stCxn id="53" idx="0"/>
                <a:endCxn id="57" idx="2"/>
              </p:cNvCxnSpPr>
              <p:nvPr/>
            </p:nvCxnSpPr>
            <p:spPr>
              <a:xfrm>
                <a:off x="6051492" y="-1064462"/>
                <a:ext cx="2465956" cy="24238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80C861A-E00C-B493-EB23-814A6C34A739}"/>
                  </a:ext>
                </a:extLst>
              </p:cNvPr>
              <p:cNvCxnSpPr>
                <a:cxnSpLocks/>
                <a:stCxn id="53" idx="0"/>
                <a:endCxn id="58" idx="2"/>
              </p:cNvCxnSpPr>
              <p:nvPr/>
            </p:nvCxnSpPr>
            <p:spPr>
              <a:xfrm>
                <a:off x="6051492" y="-1064462"/>
                <a:ext cx="2463595" cy="33933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E487A4FB-B5B1-F9A6-FB0F-EC894A840A53}"/>
                  </a:ext>
                </a:extLst>
              </p:cNvPr>
              <p:cNvCxnSpPr>
                <a:cxnSpLocks/>
                <a:stCxn id="53" idx="0"/>
                <a:endCxn id="55" idx="2"/>
              </p:cNvCxnSpPr>
              <p:nvPr/>
            </p:nvCxnSpPr>
            <p:spPr>
              <a:xfrm>
                <a:off x="6051492" y="-1064462"/>
                <a:ext cx="2465956" cy="5657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D7F1B0B-4DF3-EAA9-6111-DF3193EAE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4764703" y="891823"/>
              <a:ext cx="628719" cy="80597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603EAC4-3ACF-7DD8-B167-7CE6321E2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4763571" y="1820700"/>
              <a:ext cx="628719" cy="80597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7F16302-9831-95E5-8016-FD074D3BE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4766523" y="2871700"/>
              <a:ext cx="628719" cy="805979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456256F-DE55-8CC6-9451-24D4B422E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4763571" y="4253735"/>
              <a:ext cx="628719" cy="805979"/>
            </a:xfrm>
            <a:prstGeom prst="rect">
              <a:avLst/>
            </a:prstGeom>
          </p:spPr>
        </p:pic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4A47F98-7826-A2DE-469E-0D7EBC4F9433}"/>
              </a:ext>
            </a:extLst>
          </p:cNvPr>
          <p:cNvSpPr txBox="1"/>
          <p:nvPr/>
        </p:nvSpPr>
        <p:spPr>
          <a:xfrm>
            <a:off x="10643679" y="1332874"/>
            <a:ext cx="8899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水表</a:t>
            </a:r>
            <a:endParaRPr lang="en-US" altLang="zh-CN" sz="1600" b="1" dirty="0"/>
          </a:p>
          <a:p>
            <a:r>
              <a:rPr lang="zh-CN" altLang="en-US" sz="1400" dirty="0"/>
              <a:t>立方米</a:t>
            </a:r>
            <a:endParaRPr lang="en-US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42217D2-B1A2-445C-CB58-885A44AF4F4F}"/>
              </a:ext>
            </a:extLst>
          </p:cNvPr>
          <p:cNvSpPr txBox="1"/>
          <p:nvPr/>
        </p:nvSpPr>
        <p:spPr>
          <a:xfrm>
            <a:off x="10643680" y="2248489"/>
            <a:ext cx="889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电表</a:t>
            </a:r>
            <a:endParaRPr lang="en-US" altLang="zh-CN" sz="1400" b="1" dirty="0"/>
          </a:p>
          <a:p>
            <a:r>
              <a:rPr lang="en-US" altLang="zh-CN" sz="1400" dirty="0" err="1"/>
              <a:t>KWh</a:t>
            </a:r>
            <a:endParaRPr lang="en-US" sz="1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9574BFF-5EA0-65E5-3464-2F149369A00C}"/>
              </a:ext>
            </a:extLst>
          </p:cNvPr>
          <p:cNvSpPr txBox="1"/>
          <p:nvPr/>
        </p:nvSpPr>
        <p:spPr>
          <a:xfrm>
            <a:off x="10643680" y="3039838"/>
            <a:ext cx="13673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空调冷冻水流量计</a:t>
            </a:r>
            <a:br>
              <a:rPr lang="en-US" altLang="zh-CN" sz="1100" dirty="0"/>
            </a:br>
            <a:r>
              <a:rPr lang="zh-CN" altLang="en-US" sz="1000" dirty="0"/>
              <a:t>累积流量（</a:t>
            </a:r>
            <a:r>
              <a:rPr lang="en-US" altLang="zh-CN" sz="1000" dirty="0"/>
              <a:t>Nm3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r>
              <a:rPr lang="zh-CN" altLang="en-US" sz="1000" dirty="0"/>
              <a:t>瞬时流量</a:t>
            </a:r>
            <a:r>
              <a:rPr lang="en-US" altLang="zh-CN" sz="1000" dirty="0"/>
              <a:t>(Nm3/h)</a:t>
            </a:r>
          </a:p>
          <a:p>
            <a:r>
              <a:rPr lang="zh-CN" altLang="en-US" sz="1000" dirty="0"/>
              <a:t>瞬时流速</a:t>
            </a:r>
            <a:r>
              <a:rPr lang="en-US" altLang="zh-CN" sz="1000" dirty="0"/>
              <a:t>(m/s)</a:t>
            </a:r>
          </a:p>
          <a:p>
            <a:r>
              <a:rPr lang="zh-CN" altLang="en-US" sz="1000" dirty="0"/>
              <a:t>进水温度</a:t>
            </a:r>
            <a:endParaRPr lang="en-US" altLang="zh-CN" sz="1000" dirty="0"/>
          </a:p>
          <a:p>
            <a:r>
              <a:rPr lang="zh-CN" altLang="en-US" sz="1000" dirty="0"/>
              <a:t>出水温度</a:t>
            </a:r>
            <a:endParaRPr lang="en-US" altLang="zh-CN" sz="1000" dirty="0"/>
          </a:p>
          <a:p>
            <a:r>
              <a:rPr lang="zh-CN" altLang="en-US" sz="1000" dirty="0"/>
              <a:t>瞬时热量（</a:t>
            </a:r>
            <a:r>
              <a:rPr lang="en-US" altLang="zh-CN" sz="1000" dirty="0"/>
              <a:t>GJ/h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r>
              <a:rPr lang="zh-CN" altLang="en-US" sz="1000" dirty="0"/>
              <a:t>累积热量</a:t>
            </a:r>
            <a:r>
              <a:rPr lang="en-US" altLang="zh-CN" sz="1000" dirty="0"/>
              <a:t>(GJ)</a:t>
            </a:r>
            <a:endParaRPr lang="en-US" sz="10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A95B65E-4A9D-A0DA-E7D2-718848C550A7}"/>
              </a:ext>
            </a:extLst>
          </p:cNvPr>
          <p:cNvSpPr txBox="1"/>
          <p:nvPr/>
        </p:nvSpPr>
        <p:spPr>
          <a:xfrm>
            <a:off x="10643680" y="4655478"/>
            <a:ext cx="136732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压缩空气流量计</a:t>
            </a:r>
            <a:endParaRPr lang="en-US" altLang="zh-CN" sz="1200" b="1" dirty="0"/>
          </a:p>
          <a:p>
            <a:r>
              <a:rPr lang="zh-CN" altLang="en-US" sz="1000" dirty="0"/>
              <a:t>累积流量（</a:t>
            </a:r>
            <a:r>
              <a:rPr lang="en-US" altLang="zh-CN" sz="1000" dirty="0"/>
              <a:t>Nm3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r>
              <a:rPr lang="zh-CN" altLang="en-US" sz="1000" dirty="0"/>
              <a:t>瞬时流量</a:t>
            </a:r>
            <a:r>
              <a:rPr lang="en-US" altLang="zh-CN" sz="1000" dirty="0"/>
              <a:t>(Nm3/h)</a:t>
            </a:r>
          </a:p>
          <a:p>
            <a:r>
              <a:rPr lang="zh-CN" altLang="en-US" sz="1000" dirty="0"/>
              <a:t>瞬时流速</a:t>
            </a:r>
            <a:r>
              <a:rPr lang="en-US" altLang="zh-CN" sz="1000" dirty="0"/>
              <a:t>(m/s)</a:t>
            </a:r>
          </a:p>
          <a:p>
            <a:r>
              <a:rPr lang="zh-CN" altLang="en-US" sz="1000" dirty="0"/>
              <a:t>进水温度</a:t>
            </a:r>
            <a:endParaRPr lang="en-US" altLang="zh-CN" sz="1000" dirty="0"/>
          </a:p>
          <a:p>
            <a:r>
              <a:rPr lang="zh-CN" altLang="en-US" sz="1000" dirty="0"/>
              <a:t>出水温度</a:t>
            </a:r>
            <a:endParaRPr lang="en-US" altLang="zh-CN" sz="1000" dirty="0"/>
          </a:p>
          <a:p>
            <a:r>
              <a:rPr lang="zh-CN" altLang="en-US" sz="1000" dirty="0"/>
              <a:t>瞬时热量（</a:t>
            </a:r>
            <a:r>
              <a:rPr lang="en-US" altLang="zh-CN" sz="1000" dirty="0"/>
              <a:t>GJ/h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r>
              <a:rPr lang="zh-CN" altLang="en-US" sz="1000" dirty="0"/>
              <a:t>累积热量</a:t>
            </a:r>
            <a:r>
              <a:rPr lang="en-US" altLang="zh-CN" sz="1000" dirty="0"/>
              <a:t>(GJ)</a:t>
            </a:r>
            <a:endParaRPr lang="en-US" sz="105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115704-2D4B-DA79-386F-5603E37C978E}"/>
              </a:ext>
            </a:extLst>
          </p:cNvPr>
          <p:cNvGrpSpPr/>
          <p:nvPr/>
        </p:nvGrpSpPr>
        <p:grpSpPr>
          <a:xfrm>
            <a:off x="2454009" y="4089974"/>
            <a:ext cx="2233663" cy="1426529"/>
            <a:chOff x="917543" y="2186916"/>
            <a:chExt cx="2233663" cy="14265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BABF99F-297D-81A3-9BEF-E84AAA890343}"/>
                </a:ext>
              </a:extLst>
            </p:cNvPr>
            <p:cNvSpPr/>
            <p:nvPr/>
          </p:nvSpPr>
          <p:spPr>
            <a:xfrm>
              <a:off x="1099004" y="2340347"/>
              <a:ext cx="2052202" cy="1133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pic>
          <p:nvPicPr>
            <p:cNvPr id="16" name="Picture 15" descr="A black video game console&#10;&#10;Description automatically generated with low confidence">
              <a:extLst>
                <a:ext uri="{FF2B5EF4-FFF2-40B4-BE49-F238E27FC236}">
                  <a16:creationId xmlns:a16="http://schemas.microsoft.com/office/drawing/2014/main" id="{0C20CAFA-3EFE-B124-79C3-59DC0541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917543" y="2186916"/>
              <a:ext cx="1213917" cy="140999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D6ED3F-CC1E-D6F0-9863-461BB9A65AF7}"/>
                </a:ext>
              </a:extLst>
            </p:cNvPr>
            <p:cNvSpPr txBox="1"/>
            <p:nvPr/>
          </p:nvSpPr>
          <p:spPr>
            <a:xfrm>
              <a:off x="1574189" y="2690115"/>
              <a:ext cx="1172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Windows Service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16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1D93E081-2616-9D41-84DF-B6B4E132CEF7}"/>
              </a:ext>
            </a:extLst>
          </p:cNvPr>
          <p:cNvGrpSpPr/>
          <p:nvPr/>
        </p:nvGrpSpPr>
        <p:grpSpPr>
          <a:xfrm>
            <a:off x="213549" y="789640"/>
            <a:ext cx="1581535" cy="1526779"/>
            <a:chOff x="1641947" y="4294413"/>
            <a:chExt cx="1581535" cy="1526779"/>
          </a:xfrm>
        </p:grpSpPr>
        <p:pic>
          <p:nvPicPr>
            <p:cNvPr id="46" name="Picture 45" descr="A picture containing tableware, dishware, design&#10;&#10;Description automatically generated">
              <a:extLst>
                <a:ext uri="{FF2B5EF4-FFF2-40B4-BE49-F238E27FC236}">
                  <a16:creationId xmlns:a16="http://schemas.microsoft.com/office/drawing/2014/main" id="{E9C36D7A-7988-8518-D9E4-02CD3E2AB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641947" y="4294413"/>
              <a:ext cx="1581535" cy="130274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D1561B-8843-4E51-5BFC-C75D71A0FC0D}"/>
                </a:ext>
              </a:extLst>
            </p:cNvPr>
            <p:cNvSpPr txBox="1"/>
            <p:nvPr/>
          </p:nvSpPr>
          <p:spPr>
            <a:xfrm>
              <a:off x="1695315" y="5451860"/>
              <a:ext cx="1518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SQL Server DB</a:t>
              </a: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3635B55-E076-DB01-9581-948FD8FEA1AA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Table Designation</a:t>
            </a:r>
            <a:endParaRPr 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B8A5C2C-4FCF-5206-CCA4-D2CC1933D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123137"/>
              </p:ext>
            </p:extLst>
          </p:nvPr>
        </p:nvGraphicFramePr>
        <p:xfrm>
          <a:off x="2227452" y="1193859"/>
          <a:ext cx="9164798" cy="4963997"/>
        </p:xfrm>
        <a:graphic>
          <a:graphicData uri="http://schemas.openxmlformats.org/drawingml/2006/table">
            <a:tbl>
              <a:tblPr firstRow="1">
                <a:tableStyleId>{8FD4443E-F989-4FC4-A0C8-D5A2AF1F390B}</a:tableStyleId>
              </a:tblPr>
              <a:tblGrid>
                <a:gridCol w="492989">
                  <a:extLst>
                    <a:ext uri="{9D8B030D-6E8A-4147-A177-3AD203B41FA5}">
                      <a16:colId xmlns:a16="http://schemas.microsoft.com/office/drawing/2014/main" val="1221721046"/>
                    </a:ext>
                  </a:extLst>
                </a:gridCol>
                <a:gridCol w="1711767">
                  <a:extLst>
                    <a:ext uri="{9D8B030D-6E8A-4147-A177-3AD203B41FA5}">
                      <a16:colId xmlns:a16="http://schemas.microsoft.com/office/drawing/2014/main" val="4116710095"/>
                    </a:ext>
                  </a:extLst>
                </a:gridCol>
                <a:gridCol w="2656489">
                  <a:extLst>
                    <a:ext uri="{9D8B030D-6E8A-4147-A177-3AD203B41FA5}">
                      <a16:colId xmlns:a16="http://schemas.microsoft.com/office/drawing/2014/main" val="3860546271"/>
                    </a:ext>
                  </a:extLst>
                </a:gridCol>
                <a:gridCol w="4303553">
                  <a:extLst>
                    <a:ext uri="{9D8B030D-6E8A-4147-A177-3AD203B41FA5}">
                      <a16:colId xmlns:a16="http://schemas.microsoft.com/office/drawing/2014/main" val="2246073422"/>
                    </a:ext>
                  </a:extLst>
                </a:gridCol>
              </a:tblGrid>
              <a:tr h="333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No.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Table 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0913781"/>
                  </a:ext>
                </a:extLst>
              </a:tr>
              <a:tr h="15676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Basic Data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udtLNMeterCategory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will store the device category data, at present will include below 4 type: 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Water Meter(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水表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b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Electricity Meter(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电表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b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Air-conditioning chilled water flow meter(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空调冷冻水流量计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b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Compressed air flow meter(</a:t>
                      </a:r>
                      <a:r>
                        <a:rPr lang="zh-CN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压缩空气流量计</a:t>
                      </a:r>
                      <a:r>
                        <a:rPr lang="en-US" altLang="zh-C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085245"/>
                  </a:ext>
                </a:extLst>
              </a:tr>
              <a:tr h="447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udtLNSerialPortServer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will store all above category meter serial port server's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HostIP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port and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mbid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no.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61480"/>
                  </a:ext>
                </a:extLst>
              </a:tr>
              <a:tr h="22394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Electricity Meter data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udtLNElectricityMeter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Store the electricity meter device information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457889"/>
                  </a:ext>
                </a:extLst>
              </a:tr>
              <a:tr h="2239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udtLNElectricityMeterMaster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store data by day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695049"/>
                  </a:ext>
                </a:extLst>
              </a:tr>
              <a:tr h="2239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udtLNElectricityMeterDetail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store data by hour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509993"/>
                  </a:ext>
                </a:extLst>
              </a:tr>
              <a:tr h="22394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Water Meter data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udtLNWaterMeter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store the water meter device relative information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576265"/>
                  </a:ext>
                </a:extLst>
              </a:tr>
              <a:tr h="2239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udtLNWaterMeterMaster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store data by day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026410"/>
                  </a:ext>
                </a:extLst>
              </a:tr>
              <a:tr h="2239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udtLNWaterMeterDetail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store data by hour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63636"/>
                  </a:ext>
                </a:extLst>
              </a:tr>
              <a:tr h="2239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Air-conditioning chilled water flow meter data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udtLNAirConditionWFlowMeterMaster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store data daily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10015"/>
                  </a:ext>
                </a:extLst>
              </a:tr>
              <a:tr h="2239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udtLNAirConditionWFlowMeterMasterDetail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store data hourly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429832"/>
                  </a:ext>
                </a:extLst>
              </a:tr>
              <a:tr h="2239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effectLst/>
                        </a:rPr>
                        <a:t>Compressed air flow meter data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udtLNCompressedAirFlowMeterMaster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store data daily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343006"/>
                  </a:ext>
                </a:extLst>
              </a:tr>
              <a:tr h="2239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udtLNCompressedAirFlowMeterDetail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store data hourly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929481"/>
                  </a:ext>
                </a:extLst>
              </a:tr>
              <a:tr h="2239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Log Data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udtLNRuntimeLogInfo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store the log information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085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06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Communication Seq for Electricity meter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A608FA-5A4F-FEEC-ED9E-56E677DA238B}"/>
              </a:ext>
            </a:extLst>
          </p:cNvPr>
          <p:cNvGrpSpPr/>
          <p:nvPr/>
        </p:nvGrpSpPr>
        <p:grpSpPr>
          <a:xfrm>
            <a:off x="5903844" y="804614"/>
            <a:ext cx="1802160" cy="1544863"/>
            <a:chOff x="5466497" y="1906928"/>
            <a:chExt cx="1802160" cy="15448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F7382D-4B73-7122-3AEC-C72F986D5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6050495" y="1818298"/>
              <a:ext cx="628719" cy="80597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CC7510-E142-1991-E1A1-E96AC04A877F}"/>
                </a:ext>
              </a:extLst>
            </p:cNvPr>
            <p:cNvSpPr txBox="1"/>
            <p:nvPr/>
          </p:nvSpPr>
          <p:spPr>
            <a:xfrm>
              <a:off x="5466497" y="2528461"/>
              <a:ext cx="18021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Serial Port Server</a:t>
              </a:r>
            </a:p>
            <a:p>
              <a:r>
                <a:rPr lang="en-US" dirty="0"/>
                <a:t>IP: </a:t>
              </a:r>
              <a:r>
                <a:rPr lang="en-US" dirty="0">
                  <a:solidFill>
                    <a:srgbClr val="0070C0"/>
                  </a:solidFill>
                </a:rPr>
                <a:t>10.200.7.183</a:t>
              </a:r>
            </a:p>
            <a:p>
              <a:r>
                <a:rPr lang="en-US" dirty="0"/>
                <a:t>Port: </a:t>
              </a:r>
              <a:r>
                <a:rPr lang="en-US" dirty="0">
                  <a:solidFill>
                    <a:srgbClr val="0070C0"/>
                  </a:solidFill>
                </a:rPr>
                <a:t>5300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B84CB9-ACEC-09B8-EE50-CB8C466EBC37}"/>
              </a:ext>
            </a:extLst>
          </p:cNvPr>
          <p:cNvSpPr txBox="1"/>
          <p:nvPr/>
        </p:nvSpPr>
        <p:spPr>
          <a:xfrm>
            <a:off x="675466" y="2052088"/>
            <a:ext cx="35693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Connect to remote host</a:t>
            </a:r>
          </a:p>
          <a:p>
            <a:r>
              <a:rPr lang="en-US" sz="1600" dirty="0"/>
              <a:t>     IP: </a:t>
            </a:r>
            <a:r>
              <a:rPr lang="en-US" sz="1600" dirty="0">
                <a:solidFill>
                  <a:srgbClr val="0070C0"/>
                </a:solidFill>
              </a:rPr>
              <a:t>10.200.7.183</a:t>
            </a:r>
          </a:p>
          <a:p>
            <a:r>
              <a:rPr lang="en-US" sz="1600" dirty="0"/>
              <a:t>     Port: </a:t>
            </a:r>
            <a:r>
              <a:rPr lang="en-US" sz="1600" dirty="0">
                <a:solidFill>
                  <a:srgbClr val="0070C0"/>
                </a:solidFill>
              </a:rPr>
              <a:t>5300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452779-0783-9D27-E8EA-45CBA9609DAF}"/>
              </a:ext>
            </a:extLst>
          </p:cNvPr>
          <p:cNvSpPr txBox="1"/>
          <p:nvPr/>
        </p:nvSpPr>
        <p:spPr>
          <a:xfrm>
            <a:off x="675466" y="2919184"/>
            <a:ext cx="401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Send read request by the command format</a:t>
            </a:r>
          </a:p>
        </p:txBody>
      </p:sp>
      <p:pic>
        <p:nvPicPr>
          <p:cNvPr id="33" name="Picture 32" descr="Close-up of a meter&#10;&#10;Description automatically generated with medium confidence">
            <a:extLst>
              <a:ext uri="{FF2B5EF4-FFF2-40B4-BE49-F238E27FC236}">
                <a16:creationId xmlns:a16="http://schemas.microsoft.com/office/drawing/2014/main" id="{A63ADA7E-AB91-B4A0-9A91-F09A40583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16067" y="1310119"/>
            <a:ext cx="1364928" cy="102369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609FE5A-A026-86D5-80F7-8A15ED0BACB1}"/>
              </a:ext>
            </a:extLst>
          </p:cNvPr>
          <p:cNvSpPr txBox="1"/>
          <p:nvPr/>
        </p:nvSpPr>
        <p:spPr>
          <a:xfrm>
            <a:off x="1824000" y="71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commons.wikimedia.org/wiki/File:Mechanical_electricity_meter_1965_(1)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1E3F05-1CA1-8FEE-94F5-AEF26AF116D4}"/>
              </a:ext>
            </a:extLst>
          </p:cNvPr>
          <p:cNvSpPr txBox="1"/>
          <p:nvPr/>
        </p:nvSpPr>
        <p:spPr>
          <a:xfrm>
            <a:off x="5938035" y="2595275"/>
            <a:ext cx="2122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Accept the connection request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576C02-536F-9463-595B-F90720DBCFBA}"/>
              </a:ext>
            </a:extLst>
          </p:cNvPr>
          <p:cNvSpPr txBox="1"/>
          <p:nvPr/>
        </p:nvSpPr>
        <p:spPr>
          <a:xfrm>
            <a:off x="5903844" y="3594209"/>
            <a:ext cx="268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Read data from meter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1504E-706C-4E94-10DF-BF448277B9FD}"/>
              </a:ext>
            </a:extLst>
          </p:cNvPr>
          <p:cNvSpPr txBox="1"/>
          <p:nvPr/>
        </p:nvSpPr>
        <p:spPr>
          <a:xfrm>
            <a:off x="3327768" y="775964"/>
            <a:ext cx="12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TCP/IP</a:t>
            </a:r>
          </a:p>
        </p:txBody>
      </p:sp>
      <p:pic>
        <p:nvPicPr>
          <p:cNvPr id="47" name="Picture 46" descr="Close-up of a meter&#10;&#10;Description automatically generated with medium confidence">
            <a:extLst>
              <a:ext uri="{FF2B5EF4-FFF2-40B4-BE49-F238E27FC236}">
                <a16:creationId xmlns:a16="http://schemas.microsoft.com/office/drawing/2014/main" id="{6C5A5352-9DAD-DCBB-8EBB-088B69704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16068" y="2402576"/>
            <a:ext cx="1364928" cy="1023696"/>
          </a:xfrm>
          <a:prstGeom prst="rect">
            <a:avLst/>
          </a:prstGeom>
        </p:spPr>
      </p:pic>
      <p:pic>
        <p:nvPicPr>
          <p:cNvPr id="49" name="Picture 48" descr="Close-up of a meter&#10;&#10;Description automatically generated with medium confidence">
            <a:extLst>
              <a:ext uri="{FF2B5EF4-FFF2-40B4-BE49-F238E27FC236}">
                <a16:creationId xmlns:a16="http://schemas.microsoft.com/office/drawing/2014/main" id="{F2B8D8D3-FA01-B54E-80A4-5D29ED170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16068" y="3502462"/>
            <a:ext cx="1364928" cy="1023696"/>
          </a:xfrm>
          <a:prstGeom prst="rect">
            <a:avLst/>
          </a:prstGeom>
        </p:spPr>
      </p:pic>
      <p:pic>
        <p:nvPicPr>
          <p:cNvPr id="50" name="Picture 49" descr="Close-up of a meter&#10;&#10;Description automatically generated with medium confidence">
            <a:extLst>
              <a:ext uri="{FF2B5EF4-FFF2-40B4-BE49-F238E27FC236}">
                <a16:creationId xmlns:a16="http://schemas.microsoft.com/office/drawing/2014/main" id="{D39E0DED-182F-EE52-373D-FB6FE3134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16068" y="4663681"/>
            <a:ext cx="1364928" cy="10236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A62161-1287-308A-DCD1-D66B7977C3BE}"/>
              </a:ext>
            </a:extLst>
          </p:cNvPr>
          <p:cNvSpPr txBox="1"/>
          <p:nvPr/>
        </p:nvSpPr>
        <p:spPr>
          <a:xfrm>
            <a:off x="9801930" y="920068"/>
            <a:ext cx="172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Electricity meter</a:t>
            </a:r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A4F6031B-AC96-FE6B-E6C8-07CC775E1881}"/>
              </a:ext>
            </a:extLst>
          </p:cNvPr>
          <p:cNvSpPr/>
          <p:nvPr/>
        </p:nvSpPr>
        <p:spPr>
          <a:xfrm>
            <a:off x="9664117" y="3817258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Left 57">
            <a:extLst>
              <a:ext uri="{FF2B5EF4-FFF2-40B4-BE49-F238E27FC236}">
                <a16:creationId xmlns:a16="http://schemas.microsoft.com/office/drawing/2014/main" id="{D7AB0EFE-EA3B-572D-A339-120326207B8B}"/>
              </a:ext>
            </a:extLst>
          </p:cNvPr>
          <p:cNvSpPr/>
          <p:nvPr/>
        </p:nvSpPr>
        <p:spPr>
          <a:xfrm>
            <a:off x="9664117" y="2774733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69431334-1973-380C-2CED-F93625700422}"/>
              </a:ext>
            </a:extLst>
          </p:cNvPr>
          <p:cNvSpPr/>
          <p:nvPr/>
        </p:nvSpPr>
        <p:spPr>
          <a:xfrm>
            <a:off x="9664117" y="1682776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C1DB8592-90A5-5EB0-3FB3-53127BE407FC}"/>
              </a:ext>
            </a:extLst>
          </p:cNvPr>
          <p:cNvSpPr/>
          <p:nvPr/>
        </p:nvSpPr>
        <p:spPr>
          <a:xfrm>
            <a:off x="9664117" y="4984016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6FE47B-14D7-BF7D-870F-9F74C72C15F0}"/>
              </a:ext>
            </a:extLst>
          </p:cNvPr>
          <p:cNvCxnSpPr>
            <a:cxnSpLocks/>
          </p:cNvCxnSpPr>
          <p:nvPr/>
        </p:nvCxnSpPr>
        <p:spPr>
          <a:xfrm>
            <a:off x="9645107" y="1568027"/>
            <a:ext cx="16516" cy="4262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2F4A10A-84CA-BE22-8485-F43E1FF8567D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>
            <a:off x="7205191" y="1118975"/>
            <a:ext cx="2439916" cy="449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D84CDB7-A9EB-3C21-5ECA-FAF8827F7941}"/>
              </a:ext>
            </a:extLst>
          </p:cNvPr>
          <p:cNvSpPr txBox="1"/>
          <p:nvPr/>
        </p:nvSpPr>
        <p:spPr>
          <a:xfrm>
            <a:off x="9396861" y="2789305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FB691AE-1B56-6716-BD59-079BC9DF5D1F}"/>
              </a:ext>
            </a:extLst>
          </p:cNvPr>
          <p:cNvSpPr txBox="1"/>
          <p:nvPr/>
        </p:nvSpPr>
        <p:spPr>
          <a:xfrm>
            <a:off x="9396861" y="3856760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84E369-835B-4F04-B890-FB2AF26177FF}"/>
              </a:ext>
            </a:extLst>
          </p:cNvPr>
          <p:cNvSpPr txBox="1"/>
          <p:nvPr/>
        </p:nvSpPr>
        <p:spPr>
          <a:xfrm>
            <a:off x="9396861" y="5039615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33D8ED-38EB-CD09-34B8-F17E4175F840}"/>
              </a:ext>
            </a:extLst>
          </p:cNvPr>
          <p:cNvSpPr txBox="1"/>
          <p:nvPr/>
        </p:nvSpPr>
        <p:spPr>
          <a:xfrm>
            <a:off x="9396861" y="1720713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9DE01C-11D8-5964-F769-CF9D7C26B1EF}"/>
              </a:ext>
            </a:extLst>
          </p:cNvPr>
          <p:cNvSpPr txBox="1"/>
          <p:nvPr/>
        </p:nvSpPr>
        <p:spPr>
          <a:xfrm>
            <a:off x="5903844" y="4508524"/>
            <a:ext cx="268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Send data to client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B57D757D-B01D-2C41-9F9F-D5ED75CF8E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273" y="4945553"/>
            <a:ext cx="4124963" cy="159196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F9ABE063-8C49-A6E9-EC01-AF688DCC45F1}"/>
              </a:ext>
            </a:extLst>
          </p:cNvPr>
          <p:cNvSpPr txBox="1"/>
          <p:nvPr/>
        </p:nvSpPr>
        <p:spPr>
          <a:xfrm>
            <a:off x="675466" y="4605729"/>
            <a:ext cx="376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Received data from host by the format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7BDCAFB-D617-558F-21B8-12F4D3F7A25C}"/>
              </a:ext>
            </a:extLst>
          </p:cNvPr>
          <p:cNvCxnSpPr>
            <a:cxnSpLocks/>
            <a:stCxn id="86" idx="6"/>
            <a:endCxn id="5" idx="2"/>
          </p:cNvCxnSpPr>
          <p:nvPr/>
        </p:nvCxnSpPr>
        <p:spPr>
          <a:xfrm flipV="1">
            <a:off x="2535439" y="1118974"/>
            <a:ext cx="3863773" cy="1871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7C414201-C94B-3061-A083-0817BF64E1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711" y="3257738"/>
            <a:ext cx="4134525" cy="1327929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AFED5ED0-D95C-F001-9F8A-179B47968031}"/>
              </a:ext>
            </a:extLst>
          </p:cNvPr>
          <p:cNvGrpSpPr/>
          <p:nvPr/>
        </p:nvGrpSpPr>
        <p:grpSpPr>
          <a:xfrm>
            <a:off x="301776" y="585919"/>
            <a:ext cx="2233663" cy="1426529"/>
            <a:chOff x="917543" y="2186916"/>
            <a:chExt cx="2233663" cy="1426529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612B9F2-EE04-F165-0B8E-A1D2DD767D14}"/>
                </a:ext>
              </a:extLst>
            </p:cNvPr>
            <p:cNvSpPr/>
            <p:nvPr/>
          </p:nvSpPr>
          <p:spPr>
            <a:xfrm>
              <a:off x="1099004" y="2340347"/>
              <a:ext cx="2052202" cy="1133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pic>
          <p:nvPicPr>
            <p:cNvPr id="87" name="Picture 86" descr="A black video game console&#10;&#10;Description automatically generated with low confidence">
              <a:extLst>
                <a:ext uri="{FF2B5EF4-FFF2-40B4-BE49-F238E27FC236}">
                  <a16:creationId xmlns:a16="http://schemas.microsoft.com/office/drawing/2014/main" id="{1E4A42A8-6AF6-45D3-93CE-3BFF19ACE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917543" y="2186916"/>
              <a:ext cx="1213917" cy="1409994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6EE59A7-84F0-E763-666E-D3EF6742B04B}"/>
                </a:ext>
              </a:extLst>
            </p:cNvPr>
            <p:cNvSpPr txBox="1"/>
            <p:nvPr/>
          </p:nvSpPr>
          <p:spPr>
            <a:xfrm>
              <a:off x="1574189" y="2690115"/>
              <a:ext cx="1172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Windows Service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8B49B4-E9DA-1733-C699-4F5F742C3003}"/>
              </a:ext>
            </a:extLst>
          </p:cNvPr>
          <p:cNvSpPr txBox="1"/>
          <p:nvPr/>
        </p:nvSpPr>
        <p:spPr>
          <a:xfrm>
            <a:off x="9507550" y="5906261"/>
            <a:ext cx="2178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电表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Communication Seq for Water meter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A608FA-5A4F-FEEC-ED9E-56E677DA238B}"/>
              </a:ext>
            </a:extLst>
          </p:cNvPr>
          <p:cNvGrpSpPr/>
          <p:nvPr/>
        </p:nvGrpSpPr>
        <p:grpSpPr>
          <a:xfrm>
            <a:off x="5903844" y="804614"/>
            <a:ext cx="1802160" cy="1544863"/>
            <a:chOff x="5466497" y="1906928"/>
            <a:chExt cx="1802160" cy="15448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F7382D-4B73-7122-3AEC-C72F986D5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6050495" y="1818298"/>
              <a:ext cx="628719" cy="80597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CC7510-E142-1991-E1A1-E96AC04A877F}"/>
                </a:ext>
              </a:extLst>
            </p:cNvPr>
            <p:cNvSpPr txBox="1"/>
            <p:nvPr/>
          </p:nvSpPr>
          <p:spPr>
            <a:xfrm>
              <a:off x="5466497" y="2528461"/>
              <a:ext cx="18021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Serial Port Server</a:t>
              </a:r>
            </a:p>
            <a:p>
              <a:r>
                <a:rPr lang="en-US" dirty="0"/>
                <a:t>IP: </a:t>
              </a:r>
              <a:r>
                <a:rPr lang="en-US" dirty="0">
                  <a:solidFill>
                    <a:srgbClr val="0070C0"/>
                  </a:solidFill>
                </a:rPr>
                <a:t>10.200.7.183</a:t>
              </a:r>
            </a:p>
            <a:p>
              <a:r>
                <a:rPr lang="en-US" dirty="0"/>
                <a:t>Port: </a:t>
              </a:r>
              <a:r>
                <a:rPr lang="en-US" dirty="0">
                  <a:solidFill>
                    <a:srgbClr val="0070C0"/>
                  </a:solidFill>
                </a:rPr>
                <a:t>5300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B84CB9-ACEC-09B8-EE50-CB8C466EBC37}"/>
              </a:ext>
            </a:extLst>
          </p:cNvPr>
          <p:cNvSpPr txBox="1"/>
          <p:nvPr/>
        </p:nvSpPr>
        <p:spPr>
          <a:xfrm>
            <a:off x="675466" y="2052088"/>
            <a:ext cx="35693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Connect to remote host</a:t>
            </a:r>
          </a:p>
          <a:p>
            <a:r>
              <a:rPr lang="en-US" sz="1600" dirty="0"/>
              <a:t>     IP: </a:t>
            </a:r>
            <a:r>
              <a:rPr lang="en-US" sz="1600" dirty="0">
                <a:solidFill>
                  <a:srgbClr val="0070C0"/>
                </a:solidFill>
              </a:rPr>
              <a:t>10.200.7.183</a:t>
            </a:r>
          </a:p>
          <a:p>
            <a:r>
              <a:rPr lang="en-US" sz="1600" dirty="0"/>
              <a:t>     Port: </a:t>
            </a:r>
            <a:r>
              <a:rPr lang="en-US" sz="1600" dirty="0">
                <a:solidFill>
                  <a:srgbClr val="0070C0"/>
                </a:solidFill>
              </a:rPr>
              <a:t>5300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452779-0783-9D27-E8EA-45CBA9609DAF}"/>
              </a:ext>
            </a:extLst>
          </p:cNvPr>
          <p:cNvSpPr txBox="1"/>
          <p:nvPr/>
        </p:nvSpPr>
        <p:spPr>
          <a:xfrm>
            <a:off x="675466" y="2919184"/>
            <a:ext cx="401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Send read request by the command format</a:t>
            </a:r>
          </a:p>
        </p:txBody>
      </p:sp>
      <p:pic>
        <p:nvPicPr>
          <p:cNvPr id="33" name="Picture 32" descr="Close-up of a meter&#10;&#10;Description automatically generated with medium confidence">
            <a:extLst>
              <a:ext uri="{FF2B5EF4-FFF2-40B4-BE49-F238E27FC236}">
                <a16:creationId xmlns:a16="http://schemas.microsoft.com/office/drawing/2014/main" id="{A63ADA7E-AB91-B4A0-9A91-F09A40583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16067" y="1310119"/>
            <a:ext cx="1364928" cy="102369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609FE5A-A026-86D5-80F7-8A15ED0BACB1}"/>
              </a:ext>
            </a:extLst>
          </p:cNvPr>
          <p:cNvSpPr txBox="1"/>
          <p:nvPr/>
        </p:nvSpPr>
        <p:spPr>
          <a:xfrm>
            <a:off x="1824000" y="71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commons.wikimedia.org/wiki/File:Mechanical_electricity_meter_1965_(1)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1E3F05-1CA1-8FEE-94F5-AEF26AF116D4}"/>
              </a:ext>
            </a:extLst>
          </p:cNvPr>
          <p:cNvSpPr txBox="1"/>
          <p:nvPr/>
        </p:nvSpPr>
        <p:spPr>
          <a:xfrm>
            <a:off x="5938035" y="2595275"/>
            <a:ext cx="2122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Accept the connection request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576C02-536F-9463-595B-F90720DBCFBA}"/>
              </a:ext>
            </a:extLst>
          </p:cNvPr>
          <p:cNvSpPr txBox="1"/>
          <p:nvPr/>
        </p:nvSpPr>
        <p:spPr>
          <a:xfrm>
            <a:off x="5903844" y="3594209"/>
            <a:ext cx="268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Read data from meter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1504E-706C-4E94-10DF-BF448277B9FD}"/>
              </a:ext>
            </a:extLst>
          </p:cNvPr>
          <p:cNvSpPr txBox="1"/>
          <p:nvPr/>
        </p:nvSpPr>
        <p:spPr>
          <a:xfrm>
            <a:off x="3327768" y="775964"/>
            <a:ext cx="12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TCP/IP</a:t>
            </a:r>
          </a:p>
        </p:txBody>
      </p:sp>
      <p:pic>
        <p:nvPicPr>
          <p:cNvPr id="47" name="Picture 46" descr="Close-up of a meter&#10;&#10;Description automatically generated with medium confidence">
            <a:extLst>
              <a:ext uri="{FF2B5EF4-FFF2-40B4-BE49-F238E27FC236}">
                <a16:creationId xmlns:a16="http://schemas.microsoft.com/office/drawing/2014/main" id="{6C5A5352-9DAD-DCBB-8EBB-088B69704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16068" y="2402576"/>
            <a:ext cx="1364928" cy="1023696"/>
          </a:xfrm>
          <a:prstGeom prst="rect">
            <a:avLst/>
          </a:prstGeom>
        </p:spPr>
      </p:pic>
      <p:pic>
        <p:nvPicPr>
          <p:cNvPr id="49" name="Picture 48" descr="Close-up of a meter&#10;&#10;Description automatically generated with medium confidence">
            <a:extLst>
              <a:ext uri="{FF2B5EF4-FFF2-40B4-BE49-F238E27FC236}">
                <a16:creationId xmlns:a16="http://schemas.microsoft.com/office/drawing/2014/main" id="{F2B8D8D3-FA01-B54E-80A4-5D29ED170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16068" y="3502462"/>
            <a:ext cx="1364928" cy="1023696"/>
          </a:xfrm>
          <a:prstGeom prst="rect">
            <a:avLst/>
          </a:prstGeom>
        </p:spPr>
      </p:pic>
      <p:pic>
        <p:nvPicPr>
          <p:cNvPr id="50" name="Picture 49" descr="Close-up of a meter&#10;&#10;Description automatically generated with medium confidence">
            <a:extLst>
              <a:ext uri="{FF2B5EF4-FFF2-40B4-BE49-F238E27FC236}">
                <a16:creationId xmlns:a16="http://schemas.microsoft.com/office/drawing/2014/main" id="{D39E0DED-182F-EE52-373D-FB6FE3134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16068" y="4663681"/>
            <a:ext cx="1364928" cy="10236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A62161-1287-308A-DCD1-D66B7977C3BE}"/>
              </a:ext>
            </a:extLst>
          </p:cNvPr>
          <p:cNvSpPr txBox="1"/>
          <p:nvPr/>
        </p:nvSpPr>
        <p:spPr>
          <a:xfrm>
            <a:off x="9801930" y="920068"/>
            <a:ext cx="172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Electricity meter</a:t>
            </a:r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A4F6031B-AC96-FE6B-E6C8-07CC775E1881}"/>
              </a:ext>
            </a:extLst>
          </p:cNvPr>
          <p:cNvSpPr/>
          <p:nvPr/>
        </p:nvSpPr>
        <p:spPr>
          <a:xfrm>
            <a:off x="9664117" y="3817258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Left 57">
            <a:extLst>
              <a:ext uri="{FF2B5EF4-FFF2-40B4-BE49-F238E27FC236}">
                <a16:creationId xmlns:a16="http://schemas.microsoft.com/office/drawing/2014/main" id="{D7AB0EFE-EA3B-572D-A339-120326207B8B}"/>
              </a:ext>
            </a:extLst>
          </p:cNvPr>
          <p:cNvSpPr/>
          <p:nvPr/>
        </p:nvSpPr>
        <p:spPr>
          <a:xfrm>
            <a:off x="9664117" y="2774733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69431334-1973-380C-2CED-F93625700422}"/>
              </a:ext>
            </a:extLst>
          </p:cNvPr>
          <p:cNvSpPr/>
          <p:nvPr/>
        </p:nvSpPr>
        <p:spPr>
          <a:xfrm>
            <a:off x="9664117" y="1682776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C1DB8592-90A5-5EB0-3FB3-53127BE407FC}"/>
              </a:ext>
            </a:extLst>
          </p:cNvPr>
          <p:cNvSpPr/>
          <p:nvPr/>
        </p:nvSpPr>
        <p:spPr>
          <a:xfrm>
            <a:off x="9664117" y="4984016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6FE47B-14D7-BF7D-870F-9F74C72C15F0}"/>
              </a:ext>
            </a:extLst>
          </p:cNvPr>
          <p:cNvCxnSpPr>
            <a:cxnSpLocks/>
          </p:cNvCxnSpPr>
          <p:nvPr/>
        </p:nvCxnSpPr>
        <p:spPr>
          <a:xfrm>
            <a:off x="9645107" y="1568027"/>
            <a:ext cx="16516" cy="4262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2F4A10A-84CA-BE22-8485-F43E1FF8567D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>
            <a:off x="7205191" y="1118975"/>
            <a:ext cx="2439916" cy="449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D84CDB7-A9EB-3C21-5ECA-FAF8827F7941}"/>
              </a:ext>
            </a:extLst>
          </p:cNvPr>
          <p:cNvSpPr txBox="1"/>
          <p:nvPr/>
        </p:nvSpPr>
        <p:spPr>
          <a:xfrm>
            <a:off x="9396861" y="2789305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FB691AE-1B56-6716-BD59-079BC9DF5D1F}"/>
              </a:ext>
            </a:extLst>
          </p:cNvPr>
          <p:cNvSpPr txBox="1"/>
          <p:nvPr/>
        </p:nvSpPr>
        <p:spPr>
          <a:xfrm>
            <a:off x="9396861" y="3856760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84E369-835B-4F04-B890-FB2AF26177FF}"/>
              </a:ext>
            </a:extLst>
          </p:cNvPr>
          <p:cNvSpPr txBox="1"/>
          <p:nvPr/>
        </p:nvSpPr>
        <p:spPr>
          <a:xfrm>
            <a:off x="9396861" y="5039615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33D8ED-38EB-CD09-34B8-F17E4175F840}"/>
              </a:ext>
            </a:extLst>
          </p:cNvPr>
          <p:cNvSpPr txBox="1"/>
          <p:nvPr/>
        </p:nvSpPr>
        <p:spPr>
          <a:xfrm>
            <a:off x="9396861" y="1720713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9DE01C-11D8-5964-F769-CF9D7C26B1EF}"/>
              </a:ext>
            </a:extLst>
          </p:cNvPr>
          <p:cNvSpPr txBox="1"/>
          <p:nvPr/>
        </p:nvSpPr>
        <p:spPr>
          <a:xfrm>
            <a:off x="5903844" y="4508524"/>
            <a:ext cx="268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Send data to client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B57D757D-B01D-2C41-9F9F-D5ED75CF8E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273" y="4945553"/>
            <a:ext cx="4124963" cy="159196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F9ABE063-8C49-A6E9-EC01-AF688DCC45F1}"/>
              </a:ext>
            </a:extLst>
          </p:cNvPr>
          <p:cNvSpPr txBox="1"/>
          <p:nvPr/>
        </p:nvSpPr>
        <p:spPr>
          <a:xfrm>
            <a:off x="675466" y="4605729"/>
            <a:ext cx="376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Received data from host by the format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7BDCAFB-D617-558F-21B8-12F4D3F7A25C}"/>
              </a:ext>
            </a:extLst>
          </p:cNvPr>
          <p:cNvCxnSpPr>
            <a:cxnSpLocks/>
            <a:stCxn id="86" idx="6"/>
            <a:endCxn id="5" idx="2"/>
          </p:cNvCxnSpPr>
          <p:nvPr/>
        </p:nvCxnSpPr>
        <p:spPr>
          <a:xfrm flipV="1">
            <a:off x="2535439" y="1118974"/>
            <a:ext cx="3863773" cy="1871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7C414201-C94B-3061-A083-0817BF64E1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711" y="3257738"/>
            <a:ext cx="4134525" cy="1327929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AFED5ED0-D95C-F001-9F8A-179B47968031}"/>
              </a:ext>
            </a:extLst>
          </p:cNvPr>
          <p:cNvGrpSpPr/>
          <p:nvPr/>
        </p:nvGrpSpPr>
        <p:grpSpPr>
          <a:xfrm>
            <a:off x="301776" y="585919"/>
            <a:ext cx="2233663" cy="1426529"/>
            <a:chOff x="917543" y="2186916"/>
            <a:chExt cx="2233663" cy="1426529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612B9F2-EE04-F165-0B8E-A1D2DD767D14}"/>
                </a:ext>
              </a:extLst>
            </p:cNvPr>
            <p:cNvSpPr/>
            <p:nvPr/>
          </p:nvSpPr>
          <p:spPr>
            <a:xfrm>
              <a:off x="1099004" y="2340347"/>
              <a:ext cx="2052202" cy="1133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pic>
          <p:nvPicPr>
            <p:cNvPr id="87" name="Picture 86" descr="A black video game console&#10;&#10;Description automatically generated with low confidence">
              <a:extLst>
                <a:ext uri="{FF2B5EF4-FFF2-40B4-BE49-F238E27FC236}">
                  <a16:creationId xmlns:a16="http://schemas.microsoft.com/office/drawing/2014/main" id="{1E4A42A8-6AF6-45D3-93CE-3BFF19ACE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917543" y="2186916"/>
              <a:ext cx="1213917" cy="1409994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6EE59A7-84F0-E763-666E-D3EF6742B04B}"/>
                </a:ext>
              </a:extLst>
            </p:cNvPr>
            <p:cNvSpPr txBox="1"/>
            <p:nvPr/>
          </p:nvSpPr>
          <p:spPr>
            <a:xfrm>
              <a:off x="1574189" y="2690115"/>
              <a:ext cx="1172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Windows Service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A22A881-EA78-FE1C-0038-A13692DC6223}"/>
              </a:ext>
            </a:extLst>
          </p:cNvPr>
          <p:cNvSpPr txBox="1"/>
          <p:nvPr/>
        </p:nvSpPr>
        <p:spPr>
          <a:xfrm>
            <a:off x="9507550" y="5906261"/>
            <a:ext cx="2178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水表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Communication Seq for Air-conditioning chilled water flow meter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A608FA-5A4F-FEEC-ED9E-56E677DA238B}"/>
              </a:ext>
            </a:extLst>
          </p:cNvPr>
          <p:cNvGrpSpPr/>
          <p:nvPr/>
        </p:nvGrpSpPr>
        <p:grpSpPr>
          <a:xfrm>
            <a:off x="5903844" y="804614"/>
            <a:ext cx="1802160" cy="1544863"/>
            <a:chOff x="5466497" y="1906928"/>
            <a:chExt cx="1802160" cy="15448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F7382D-4B73-7122-3AEC-C72F986D5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6050495" y="1818298"/>
              <a:ext cx="628719" cy="80597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CC7510-E142-1991-E1A1-E96AC04A877F}"/>
                </a:ext>
              </a:extLst>
            </p:cNvPr>
            <p:cNvSpPr txBox="1"/>
            <p:nvPr/>
          </p:nvSpPr>
          <p:spPr>
            <a:xfrm>
              <a:off x="5466497" y="2528461"/>
              <a:ext cx="18021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Serial Port Server</a:t>
              </a:r>
            </a:p>
            <a:p>
              <a:r>
                <a:rPr lang="en-US" dirty="0"/>
                <a:t>IP: </a:t>
              </a:r>
              <a:r>
                <a:rPr lang="en-US" dirty="0">
                  <a:solidFill>
                    <a:srgbClr val="0070C0"/>
                  </a:solidFill>
                </a:rPr>
                <a:t>10.200.7.183</a:t>
              </a:r>
            </a:p>
            <a:p>
              <a:r>
                <a:rPr lang="en-US" dirty="0"/>
                <a:t>Port: </a:t>
              </a:r>
              <a:r>
                <a:rPr lang="en-US" dirty="0">
                  <a:solidFill>
                    <a:srgbClr val="0070C0"/>
                  </a:solidFill>
                </a:rPr>
                <a:t>5300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B84CB9-ACEC-09B8-EE50-CB8C466EBC37}"/>
              </a:ext>
            </a:extLst>
          </p:cNvPr>
          <p:cNvSpPr txBox="1"/>
          <p:nvPr/>
        </p:nvSpPr>
        <p:spPr>
          <a:xfrm>
            <a:off x="675466" y="2052088"/>
            <a:ext cx="35693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Connect to remote host</a:t>
            </a:r>
          </a:p>
          <a:p>
            <a:r>
              <a:rPr lang="en-US" sz="1600" dirty="0"/>
              <a:t>     IP: </a:t>
            </a:r>
            <a:r>
              <a:rPr lang="en-US" sz="1600" dirty="0">
                <a:solidFill>
                  <a:srgbClr val="0070C0"/>
                </a:solidFill>
              </a:rPr>
              <a:t>10.200.7.183</a:t>
            </a:r>
          </a:p>
          <a:p>
            <a:r>
              <a:rPr lang="en-US" sz="1600" dirty="0"/>
              <a:t>     Port: </a:t>
            </a:r>
            <a:r>
              <a:rPr lang="en-US" sz="1600" dirty="0">
                <a:solidFill>
                  <a:srgbClr val="0070C0"/>
                </a:solidFill>
              </a:rPr>
              <a:t>5300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452779-0783-9D27-E8EA-45CBA9609DAF}"/>
              </a:ext>
            </a:extLst>
          </p:cNvPr>
          <p:cNvSpPr txBox="1"/>
          <p:nvPr/>
        </p:nvSpPr>
        <p:spPr>
          <a:xfrm>
            <a:off x="675466" y="2919184"/>
            <a:ext cx="401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Send read request by the command format</a:t>
            </a:r>
          </a:p>
        </p:txBody>
      </p:sp>
      <p:pic>
        <p:nvPicPr>
          <p:cNvPr id="33" name="Picture 32" descr="Close-up of a meter&#10;&#10;Description automatically generated with medium confidence">
            <a:extLst>
              <a:ext uri="{FF2B5EF4-FFF2-40B4-BE49-F238E27FC236}">
                <a16:creationId xmlns:a16="http://schemas.microsoft.com/office/drawing/2014/main" id="{A63ADA7E-AB91-B4A0-9A91-F09A40583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16067" y="1310119"/>
            <a:ext cx="1364928" cy="102369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609FE5A-A026-86D5-80F7-8A15ED0BACB1}"/>
              </a:ext>
            </a:extLst>
          </p:cNvPr>
          <p:cNvSpPr txBox="1"/>
          <p:nvPr/>
        </p:nvSpPr>
        <p:spPr>
          <a:xfrm>
            <a:off x="1824000" y="71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commons.wikimedia.org/wiki/File:Mechanical_electricity_meter_1965_(1)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1E3F05-1CA1-8FEE-94F5-AEF26AF116D4}"/>
              </a:ext>
            </a:extLst>
          </p:cNvPr>
          <p:cNvSpPr txBox="1"/>
          <p:nvPr/>
        </p:nvSpPr>
        <p:spPr>
          <a:xfrm>
            <a:off x="5938035" y="2595275"/>
            <a:ext cx="2122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Accept the connection request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576C02-536F-9463-595B-F90720DBCFBA}"/>
              </a:ext>
            </a:extLst>
          </p:cNvPr>
          <p:cNvSpPr txBox="1"/>
          <p:nvPr/>
        </p:nvSpPr>
        <p:spPr>
          <a:xfrm>
            <a:off x="5903844" y="3594209"/>
            <a:ext cx="268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Read data from meter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1504E-706C-4E94-10DF-BF448277B9FD}"/>
              </a:ext>
            </a:extLst>
          </p:cNvPr>
          <p:cNvSpPr txBox="1"/>
          <p:nvPr/>
        </p:nvSpPr>
        <p:spPr>
          <a:xfrm>
            <a:off x="3327768" y="775964"/>
            <a:ext cx="12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TCP/IP</a:t>
            </a:r>
          </a:p>
        </p:txBody>
      </p:sp>
      <p:pic>
        <p:nvPicPr>
          <p:cNvPr id="47" name="Picture 46" descr="Close-up of a meter&#10;&#10;Description automatically generated with medium confidence">
            <a:extLst>
              <a:ext uri="{FF2B5EF4-FFF2-40B4-BE49-F238E27FC236}">
                <a16:creationId xmlns:a16="http://schemas.microsoft.com/office/drawing/2014/main" id="{6C5A5352-9DAD-DCBB-8EBB-088B69704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16068" y="2402576"/>
            <a:ext cx="1364928" cy="1023696"/>
          </a:xfrm>
          <a:prstGeom prst="rect">
            <a:avLst/>
          </a:prstGeom>
        </p:spPr>
      </p:pic>
      <p:pic>
        <p:nvPicPr>
          <p:cNvPr id="49" name="Picture 48" descr="Close-up of a meter&#10;&#10;Description automatically generated with medium confidence">
            <a:extLst>
              <a:ext uri="{FF2B5EF4-FFF2-40B4-BE49-F238E27FC236}">
                <a16:creationId xmlns:a16="http://schemas.microsoft.com/office/drawing/2014/main" id="{F2B8D8D3-FA01-B54E-80A4-5D29ED170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16068" y="3502462"/>
            <a:ext cx="1364928" cy="1023696"/>
          </a:xfrm>
          <a:prstGeom prst="rect">
            <a:avLst/>
          </a:prstGeom>
        </p:spPr>
      </p:pic>
      <p:pic>
        <p:nvPicPr>
          <p:cNvPr id="50" name="Picture 49" descr="Close-up of a meter&#10;&#10;Description automatically generated with medium confidence">
            <a:extLst>
              <a:ext uri="{FF2B5EF4-FFF2-40B4-BE49-F238E27FC236}">
                <a16:creationId xmlns:a16="http://schemas.microsoft.com/office/drawing/2014/main" id="{D39E0DED-182F-EE52-373D-FB6FE3134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16068" y="4663681"/>
            <a:ext cx="1364928" cy="10236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A62161-1287-308A-DCD1-D66B7977C3BE}"/>
              </a:ext>
            </a:extLst>
          </p:cNvPr>
          <p:cNvSpPr txBox="1"/>
          <p:nvPr/>
        </p:nvSpPr>
        <p:spPr>
          <a:xfrm>
            <a:off x="9801930" y="920068"/>
            <a:ext cx="172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Electricity meter</a:t>
            </a:r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A4F6031B-AC96-FE6B-E6C8-07CC775E1881}"/>
              </a:ext>
            </a:extLst>
          </p:cNvPr>
          <p:cNvSpPr/>
          <p:nvPr/>
        </p:nvSpPr>
        <p:spPr>
          <a:xfrm>
            <a:off x="9664117" y="3817258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Left 57">
            <a:extLst>
              <a:ext uri="{FF2B5EF4-FFF2-40B4-BE49-F238E27FC236}">
                <a16:creationId xmlns:a16="http://schemas.microsoft.com/office/drawing/2014/main" id="{D7AB0EFE-EA3B-572D-A339-120326207B8B}"/>
              </a:ext>
            </a:extLst>
          </p:cNvPr>
          <p:cNvSpPr/>
          <p:nvPr/>
        </p:nvSpPr>
        <p:spPr>
          <a:xfrm>
            <a:off x="9664117" y="2774733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69431334-1973-380C-2CED-F93625700422}"/>
              </a:ext>
            </a:extLst>
          </p:cNvPr>
          <p:cNvSpPr/>
          <p:nvPr/>
        </p:nvSpPr>
        <p:spPr>
          <a:xfrm>
            <a:off x="9664117" y="1682776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C1DB8592-90A5-5EB0-3FB3-53127BE407FC}"/>
              </a:ext>
            </a:extLst>
          </p:cNvPr>
          <p:cNvSpPr/>
          <p:nvPr/>
        </p:nvSpPr>
        <p:spPr>
          <a:xfrm>
            <a:off x="9664117" y="4984016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6FE47B-14D7-BF7D-870F-9F74C72C15F0}"/>
              </a:ext>
            </a:extLst>
          </p:cNvPr>
          <p:cNvCxnSpPr>
            <a:cxnSpLocks/>
          </p:cNvCxnSpPr>
          <p:nvPr/>
        </p:nvCxnSpPr>
        <p:spPr>
          <a:xfrm>
            <a:off x="9645107" y="1568027"/>
            <a:ext cx="16516" cy="4262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2F4A10A-84CA-BE22-8485-F43E1FF8567D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>
            <a:off x="7205191" y="1118975"/>
            <a:ext cx="2439916" cy="449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D84CDB7-A9EB-3C21-5ECA-FAF8827F7941}"/>
              </a:ext>
            </a:extLst>
          </p:cNvPr>
          <p:cNvSpPr txBox="1"/>
          <p:nvPr/>
        </p:nvSpPr>
        <p:spPr>
          <a:xfrm>
            <a:off x="9396861" y="2789305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FB691AE-1B56-6716-BD59-079BC9DF5D1F}"/>
              </a:ext>
            </a:extLst>
          </p:cNvPr>
          <p:cNvSpPr txBox="1"/>
          <p:nvPr/>
        </p:nvSpPr>
        <p:spPr>
          <a:xfrm>
            <a:off x="9396861" y="3856760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84E369-835B-4F04-B890-FB2AF26177FF}"/>
              </a:ext>
            </a:extLst>
          </p:cNvPr>
          <p:cNvSpPr txBox="1"/>
          <p:nvPr/>
        </p:nvSpPr>
        <p:spPr>
          <a:xfrm>
            <a:off x="9396861" y="5039615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33D8ED-38EB-CD09-34B8-F17E4175F840}"/>
              </a:ext>
            </a:extLst>
          </p:cNvPr>
          <p:cNvSpPr txBox="1"/>
          <p:nvPr/>
        </p:nvSpPr>
        <p:spPr>
          <a:xfrm>
            <a:off x="9396861" y="1720713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9DE01C-11D8-5964-F769-CF9D7C26B1EF}"/>
              </a:ext>
            </a:extLst>
          </p:cNvPr>
          <p:cNvSpPr txBox="1"/>
          <p:nvPr/>
        </p:nvSpPr>
        <p:spPr>
          <a:xfrm>
            <a:off x="5903844" y="4508524"/>
            <a:ext cx="268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Send data to client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B57D757D-B01D-2C41-9F9F-D5ED75CF8E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273" y="4945553"/>
            <a:ext cx="4124963" cy="159196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F9ABE063-8C49-A6E9-EC01-AF688DCC45F1}"/>
              </a:ext>
            </a:extLst>
          </p:cNvPr>
          <p:cNvSpPr txBox="1"/>
          <p:nvPr/>
        </p:nvSpPr>
        <p:spPr>
          <a:xfrm>
            <a:off x="675466" y="4605729"/>
            <a:ext cx="376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Received data from host by the format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7BDCAFB-D617-558F-21B8-12F4D3F7A25C}"/>
              </a:ext>
            </a:extLst>
          </p:cNvPr>
          <p:cNvCxnSpPr>
            <a:cxnSpLocks/>
            <a:stCxn id="86" idx="6"/>
            <a:endCxn id="5" idx="2"/>
          </p:cNvCxnSpPr>
          <p:nvPr/>
        </p:nvCxnSpPr>
        <p:spPr>
          <a:xfrm flipV="1">
            <a:off x="2535439" y="1118974"/>
            <a:ext cx="3863773" cy="1871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7C414201-C94B-3061-A083-0817BF64E1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711" y="3257738"/>
            <a:ext cx="4134525" cy="1327929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AFED5ED0-D95C-F001-9F8A-179B47968031}"/>
              </a:ext>
            </a:extLst>
          </p:cNvPr>
          <p:cNvGrpSpPr/>
          <p:nvPr/>
        </p:nvGrpSpPr>
        <p:grpSpPr>
          <a:xfrm>
            <a:off x="301776" y="585919"/>
            <a:ext cx="2233663" cy="1426529"/>
            <a:chOff x="917543" y="2186916"/>
            <a:chExt cx="2233663" cy="1426529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612B9F2-EE04-F165-0B8E-A1D2DD767D14}"/>
                </a:ext>
              </a:extLst>
            </p:cNvPr>
            <p:cNvSpPr/>
            <p:nvPr/>
          </p:nvSpPr>
          <p:spPr>
            <a:xfrm>
              <a:off x="1099004" y="2340347"/>
              <a:ext cx="2052202" cy="1133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pic>
          <p:nvPicPr>
            <p:cNvPr id="87" name="Picture 86" descr="A black video game console&#10;&#10;Description automatically generated with low confidence">
              <a:extLst>
                <a:ext uri="{FF2B5EF4-FFF2-40B4-BE49-F238E27FC236}">
                  <a16:creationId xmlns:a16="http://schemas.microsoft.com/office/drawing/2014/main" id="{1E4A42A8-6AF6-45D3-93CE-3BFF19ACE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917543" y="2186916"/>
              <a:ext cx="1213917" cy="1409994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6EE59A7-84F0-E763-666E-D3EF6742B04B}"/>
                </a:ext>
              </a:extLst>
            </p:cNvPr>
            <p:cNvSpPr txBox="1"/>
            <p:nvPr/>
          </p:nvSpPr>
          <p:spPr>
            <a:xfrm>
              <a:off x="1574189" y="2690115"/>
              <a:ext cx="1172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Windows Service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D915C93-C2F0-7239-5D2E-5A31D1FFC53F}"/>
              </a:ext>
            </a:extLst>
          </p:cNvPr>
          <p:cNvSpPr txBox="1"/>
          <p:nvPr/>
        </p:nvSpPr>
        <p:spPr>
          <a:xfrm>
            <a:off x="9507550" y="5906261"/>
            <a:ext cx="2178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/>
              <a:t>空调冷冻水流量计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1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Communication Seq for Compressed air flow meter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A608FA-5A4F-FEEC-ED9E-56E677DA238B}"/>
              </a:ext>
            </a:extLst>
          </p:cNvPr>
          <p:cNvGrpSpPr/>
          <p:nvPr/>
        </p:nvGrpSpPr>
        <p:grpSpPr>
          <a:xfrm>
            <a:off x="5903844" y="804614"/>
            <a:ext cx="1802160" cy="1544863"/>
            <a:chOff x="5466497" y="1906928"/>
            <a:chExt cx="1802160" cy="15448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F7382D-4B73-7122-3AEC-C72F986D5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6050495" y="1818298"/>
              <a:ext cx="628719" cy="80597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CC7510-E142-1991-E1A1-E96AC04A877F}"/>
                </a:ext>
              </a:extLst>
            </p:cNvPr>
            <p:cNvSpPr txBox="1"/>
            <p:nvPr/>
          </p:nvSpPr>
          <p:spPr>
            <a:xfrm>
              <a:off x="5466497" y="2528461"/>
              <a:ext cx="18021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Serial Port Server</a:t>
              </a:r>
            </a:p>
            <a:p>
              <a:r>
                <a:rPr lang="en-US" dirty="0"/>
                <a:t>IP: </a:t>
              </a:r>
              <a:r>
                <a:rPr lang="en-US" dirty="0">
                  <a:solidFill>
                    <a:srgbClr val="0070C0"/>
                  </a:solidFill>
                </a:rPr>
                <a:t>10.200.7.183</a:t>
              </a:r>
            </a:p>
            <a:p>
              <a:r>
                <a:rPr lang="en-US" dirty="0"/>
                <a:t>Port: </a:t>
              </a:r>
              <a:r>
                <a:rPr lang="en-US" dirty="0">
                  <a:solidFill>
                    <a:srgbClr val="0070C0"/>
                  </a:solidFill>
                </a:rPr>
                <a:t>5300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B84CB9-ACEC-09B8-EE50-CB8C466EBC37}"/>
              </a:ext>
            </a:extLst>
          </p:cNvPr>
          <p:cNvSpPr txBox="1"/>
          <p:nvPr/>
        </p:nvSpPr>
        <p:spPr>
          <a:xfrm>
            <a:off x="675466" y="2052088"/>
            <a:ext cx="35693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Connect to remote host</a:t>
            </a:r>
          </a:p>
          <a:p>
            <a:r>
              <a:rPr lang="en-US" sz="1600" dirty="0"/>
              <a:t>     IP: </a:t>
            </a:r>
            <a:r>
              <a:rPr lang="en-US" sz="1600" dirty="0">
                <a:solidFill>
                  <a:srgbClr val="0070C0"/>
                </a:solidFill>
              </a:rPr>
              <a:t>10.200.7.183</a:t>
            </a:r>
          </a:p>
          <a:p>
            <a:r>
              <a:rPr lang="en-US" sz="1600" dirty="0"/>
              <a:t>     Port: </a:t>
            </a:r>
            <a:r>
              <a:rPr lang="en-US" sz="1600" dirty="0">
                <a:solidFill>
                  <a:srgbClr val="0070C0"/>
                </a:solidFill>
              </a:rPr>
              <a:t>5300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452779-0783-9D27-E8EA-45CBA9609DAF}"/>
              </a:ext>
            </a:extLst>
          </p:cNvPr>
          <p:cNvSpPr txBox="1"/>
          <p:nvPr/>
        </p:nvSpPr>
        <p:spPr>
          <a:xfrm>
            <a:off x="675466" y="2919184"/>
            <a:ext cx="401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Send read request by the command format</a:t>
            </a:r>
          </a:p>
        </p:txBody>
      </p:sp>
      <p:pic>
        <p:nvPicPr>
          <p:cNvPr id="33" name="Picture 32" descr="Close-up of a meter&#10;&#10;Description automatically generated with medium confidence">
            <a:extLst>
              <a:ext uri="{FF2B5EF4-FFF2-40B4-BE49-F238E27FC236}">
                <a16:creationId xmlns:a16="http://schemas.microsoft.com/office/drawing/2014/main" id="{A63ADA7E-AB91-B4A0-9A91-F09A40583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16067" y="1310119"/>
            <a:ext cx="1364928" cy="102369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609FE5A-A026-86D5-80F7-8A15ED0BACB1}"/>
              </a:ext>
            </a:extLst>
          </p:cNvPr>
          <p:cNvSpPr txBox="1"/>
          <p:nvPr/>
        </p:nvSpPr>
        <p:spPr>
          <a:xfrm>
            <a:off x="1824000" y="71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commons.wikimedia.org/wiki/File:Mechanical_electricity_meter_1965_(1)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1E3F05-1CA1-8FEE-94F5-AEF26AF116D4}"/>
              </a:ext>
            </a:extLst>
          </p:cNvPr>
          <p:cNvSpPr txBox="1"/>
          <p:nvPr/>
        </p:nvSpPr>
        <p:spPr>
          <a:xfrm>
            <a:off x="5938035" y="2595275"/>
            <a:ext cx="2122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Accept the connection request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576C02-536F-9463-595B-F90720DBCFBA}"/>
              </a:ext>
            </a:extLst>
          </p:cNvPr>
          <p:cNvSpPr txBox="1"/>
          <p:nvPr/>
        </p:nvSpPr>
        <p:spPr>
          <a:xfrm>
            <a:off x="5903844" y="3594209"/>
            <a:ext cx="268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Read data from meter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1504E-706C-4E94-10DF-BF448277B9FD}"/>
              </a:ext>
            </a:extLst>
          </p:cNvPr>
          <p:cNvSpPr txBox="1"/>
          <p:nvPr/>
        </p:nvSpPr>
        <p:spPr>
          <a:xfrm>
            <a:off x="3327768" y="775964"/>
            <a:ext cx="12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TCP/IP</a:t>
            </a:r>
          </a:p>
        </p:txBody>
      </p:sp>
      <p:pic>
        <p:nvPicPr>
          <p:cNvPr id="47" name="Picture 46" descr="Close-up of a meter&#10;&#10;Description automatically generated with medium confidence">
            <a:extLst>
              <a:ext uri="{FF2B5EF4-FFF2-40B4-BE49-F238E27FC236}">
                <a16:creationId xmlns:a16="http://schemas.microsoft.com/office/drawing/2014/main" id="{6C5A5352-9DAD-DCBB-8EBB-088B69704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16068" y="2402576"/>
            <a:ext cx="1364928" cy="1023696"/>
          </a:xfrm>
          <a:prstGeom prst="rect">
            <a:avLst/>
          </a:prstGeom>
        </p:spPr>
      </p:pic>
      <p:pic>
        <p:nvPicPr>
          <p:cNvPr id="49" name="Picture 48" descr="Close-up of a meter&#10;&#10;Description automatically generated with medium confidence">
            <a:extLst>
              <a:ext uri="{FF2B5EF4-FFF2-40B4-BE49-F238E27FC236}">
                <a16:creationId xmlns:a16="http://schemas.microsoft.com/office/drawing/2014/main" id="{F2B8D8D3-FA01-B54E-80A4-5D29ED170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16068" y="3502462"/>
            <a:ext cx="1364928" cy="1023696"/>
          </a:xfrm>
          <a:prstGeom prst="rect">
            <a:avLst/>
          </a:prstGeom>
        </p:spPr>
      </p:pic>
      <p:pic>
        <p:nvPicPr>
          <p:cNvPr id="50" name="Picture 49" descr="Close-up of a meter&#10;&#10;Description automatically generated with medium confidence">
            <a:extLst>
              <a:ext uri="{FF2B5EF4-FFF2-40B4-BE49-F238E27FC236}">
                <a16:creationId xmlns:a16="http://schemas.microsoft.com/office/drawing/2014/main" id="{D39E0DED-182F-EE52-373D-FB6FE3134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16068" y="4663681"/>
            <a:ext cx="1364928" cy="10236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A62161-1287-308A-DCD1-D66B7977C3BE}"/>
              </a:ext>
            </a:extLst>
          </p:cNvPr>
          <p:cNvSpPr txBox="1"/>
          <p:nvPr/>
        </p:nvSpPr>
        <p:spPr>
          <a:xfrm>
            <a:off x="9801930" y="920068"/>
            <a:ext cx="172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Electricity meter</a:t>
            </a:r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A4F6031B-AC96-FE6B-E6C8-07CC775E1881}"/>
              </a:ext>
            </a:extLst>
          </p:cNvPr>
          <p:cNvSpPr/>
          <p:nvPr/>
        </p:nvSpPr>
        <p:spPr>
          <a:xfrm>
            <a:off x="9664117" y="3817258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Left 57">
            <a:extLst>
              <a:ext uri="{FF2B5EF4-FFF2-40B4-BE49-F238E27FC236}">
                <a16:creationId xmlns:a16="http://schemas.microsoft.com/office/drawing/2014/main" id="{D7AB0EFE-EA3B-572D-A339-120326207B8B}"/>
              </a:ext>
            </a:extLst>
          </p:cNvPr>
          <p:cNvSpPr/>
          <p:nvPr/>
        </p:nvSpPr>
        <p:spPr>
          <a:xfrm>
            <a:off x="9664117" y="2774733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69431334-1973-380C-2CED-F93625700422}"/>
              </a:ext>
            </a:extLst>
          </p:cNvPr>
          <p:cNvSpPr/>
          <p:nvPr/>
        </p:nvSpPr>
        <p:spPr>
          <a:xfrm>
            <a:off x="9664117" y="1682776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C1DB8592-90A5-5EB0-3FB3-53127BE407FC}"/>
              </a:ext>
            </a:extLst>
          </p:cNvPr>
          <p:cNvSpPr/>
          <p:nvPr/>
        </p:nvSpPr>
        <p:spPr>
          <a:xfrm>
            <a:off x="9664117" y="4984016"/>
            <a:ext cx="351950" cy="323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6FE47B-14D7-BF7D-870F-9F74C72C15F0}"/>
              </a:ext>
            </a:extLst>
          </p:cNvPr>
          <p:cNvCxnSpPr>
            <a:cxnSpLocks/>
          </p:cNvCxnSpPr>
          <p:nvPr/>
        </p:nvCxnSpPr>
        <p:spPr>
          <a:xfrm>
            <a:off x="9645107" y="1568027"/>
            <a:ext cx="16516" cy="4262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2F4A10A-84CA-BE22-8485-F43E1FF8567D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>
            <a:off x="7205191" y="1118975"/>
            <a:ext cx="2439916" cy="449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D84CDB7-A9EB-3C21-5ECA-FAF8827F7941}"/>
              </a:ext>
            </a:extLst>
          </p:cNvPr>
          <p:cNvSpPr txBox="1"/>
          <p:nvPr/>
        </p:nvSpPr>
        <p:spPr>
          <a:xfrm>
            <a:off x="9396861" y="2789305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FB691AE-1B56-6716-BD59-079BC9DF5D1F}"/>
              </a:ext>
            </a:extLst>
          </p:cNvPr>
          <p:cNvSpPr txBox="1"/>
          <p:nvPr/>
        </p:nvSpPr>
        <p:spPr>
          <a:xfrm>
            <a:off x="9396861" y="3856760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84E369-835B-4F04-B890-FB2AF26177FF}"/>
              </a:ext>
            </a:extLst>
          </p:cNvPr>
          <p:cNvSpPr txBox="1"/>
          <p:nvPr/>
        </p:nvSpPr>
        <p:spPr>
          <a:xfrm>
            <a:off x="9396861" y="5039615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33D8ED-38EB-CD09-34B8-F17E4175F840}"/>
              </a:ext>
            </a:extLst>
          </p:cNvPr>
          <p:cNvSpPr txBox="1"/>
          <p:nvPr/>
        </p:nvSpPr>
        <p:spPr>
          <a:xfrm>
            <a:off x="9396861" y="1720713"/>
            <a:ext cx="92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RS485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9DE01C-11D8-5964-F769-CF9D7C26B1EF}"/>
              </a:ext>
            </a:extLst>
          </p:cNvPr>
          <p:cNvSpPr txBox="1"/>
          <p:nvPr/>
        </p:nvSpPr>
        <p:spPr>
          <a:xfrm>
            <a:off x="5903844" y="4508524"/>
            <a:ext cx="268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Send data to client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B57D757D-B01D-2C41-9F9F-D5ED75CF8E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273" y="4945553"/>
            <a:ext cx="4124963" cy="159196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F9ABE063-8C49-A6E9-EC01-AF688DCC45F1}"/>
              </a:ext>
            </a:extLst>
          </p:cNvPr>
          <p:cNvSpPr txBox="1"/>
          <p:nvPr/>
        </p:nvSpPr>
        <p:spPr>
          <a:xfrm>
            <a:off x="675466" y="4605729"/>
            <a:ext cx="3762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Received data from host by the format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7BDCAFB-D617-558F-21B8-12F4D3F7A25C}"/>
              </a:ext>
            </a:extLst>
          </p:cNvPr>
          <p:cNvCxnSpPr>
            <a:cxnSpLocks/>
            <a:stCxn id="86" idx="6"/>
            <a:endCxn id="5" idx="2"/>
          </p:cNvCxnSpPr>
          <p:nvPr/>
        </p:nvCxnSpPr>
        <p:spPr>
          <a:xfrm flipV="1">
            <a:off x="2535439" y="1118974"/>
            <a:ext cx="3863773" cy="1871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7C414201-C94B-3061-A083-0817BF64E1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711" y="3257738"/>
            <a:ext cx="4134525" cy="1327929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AFED5ED0-D95C-F001-9F8A-179B47968031}"/>
              </a:ext>
            </a:extLst>
          </p:cNvPr>
          <p:cNvGrpSpPr/>
          <p:nvPr/>
        </p:nvGrpSpPr>
        <p:grpSpPr>
          <a:xfrm>
            <a:off x="301776" y="585919"/>
            <a:ext cx="2233663" cy="1426529"/>
            <a:chOff x="917543" y="2186916"/>
            <a:chExt cx="2233663" cy="1426529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612B9F2-EE04-F165-0B8E-A1D2DD767D14}"/>
                </a:ext>
              </a:extLst>
            </p:cNvPr>
            <p:cNvSpPr/>
            <p:nvPr/>
          </p:nvSpPr>
          <p:spPr>
            <a:xfrm>
              <a:off x="1099004" y="2340347"/>
              <a:ext cx="2052202" cy="1133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pic>
          <p:nvPicPr>
            <p:cNvPr id="87" name="Picture 86" descr="A black video game console&#10;&#10;Description automatically generated with low confidence">
              <a:extLst>
                <a:ext uri="{FF2B5EF4-FFF2-40B4-BE49-F238E27FC236}">
                  <a16:creationId xmlns:a16="http://schemas.microsoft.com/office/drawing/2014/main" id="{1E4A42A8-6AF6-45D3-93CE-3BFF19ACE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917543" y="2186916"/>
              <a:ext cx="1213917" cy="1409994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6EE59A7-84F0-E763-666E-D3EF6742B04B}"/>
                </a:ext>
              </a:extLst>
            </p:cNvPr>
            <p:cNvSpPr txBox="1"/>
            <p:nvPr/>
          </p:nvSpPr>
          <p:spPr>
            <a:xfrm>
              <a:off x="1574189" y="2690115"/>
              <a:ext cx="1172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Windows Service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0AD5BFF-8FC9-5647-336C-06B559139203}"/>
              </a:ext>
            </a:extLst>
          </p:cNvPr>
          <p:cNvSpPr txBox="1"/>
          <p:nvPr/>
        </p:nvSpPr>
        <p:spPr>
          <a:xfrm>
            <a:off x="9507550" y="5906261"/>
            <a:ext cx="2178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/>
              <a:t>压缩空气流量计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328347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</TotalTime>
  <Words>949</Words>
  <Application>Microsoft Office PowerPoint</Application>
  <PresentationFormat>Widescreen</PresentationFormat>
  <Paragraphs>236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Yahei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Dekie Cheng</dc:creator>
  <cp:lastModifiedBy>Dekie Cheng</cp:lastModifiedBy>
  <cp:revision>12</cp:revision>
  <dcterms:created xsi:type="dcterms:W3CDTF">2022-11-30T06:42:58Z</dcterms:created>
  <dcterms:modified xsi:type="dcterms:W3CDTF">2023-05-26T05:32:08Z</dcterms:modified>
</cp:coreProperties>
</file>