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92550-5C45-C1BB-9258-AF97E140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35E1D-4A0E-2159-3C51-D2CF6558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A5015-3232-BB90-C102-6B33390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BA087-B726-FE4B-2C1B-ABC44F67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2E734-1ED6-A122-A687-4F6F251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5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D6F03-F861-8CAD-8088-6B41DA45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B7074C-BAAE-8C1D-FFBD-B0495DE8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1341D-E401-8FDF-ABF5-C9E612EE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E8B81-6161-CBBC-4342-9F25516E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9BAA7-514C-C89F-CC47-50C2E1EA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44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D1905C-9CE5-FC58-4D24-0375037A4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E3DEC-87D1-63ED-00C9-FD7E7CC25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81D11-98F3-3E2C-1E39-37AAEBF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7B090-BFE2-258D-B36C-87AA6899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05368-0D7B-8CCE-E708-C4A02D7E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65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0A9EF-7D40-8640-1D3D-701B2F9B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81876-C47D-17BC-2BD4-DFB4367A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B2FD2-AB60-E56E-4474-5340C58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3E7A0B-871E-5A32-AB17-913A86FF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E41A1-F516-319D-CD05-7687EA2D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02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972D-1159-C90C-C0EA-EE5F985F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3CE978-71A4-F429-F4F3-8A7FC64A5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A0EE6-2698-F623-0A78-274F0475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7B20B-F568-096B-65EF-8B5F152A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656638-92A5-19BA-9144-65A97CA4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5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4C43B-5792-EF3C-D050-D6805478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3BFAD-1FFA-F0B6-A188-007369A6F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BE2503-0F2E-ECB2-1AC4-AF7C824C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A9562-8C56-8578-1283-7BA09F5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8E6A7-5649-4124-CD37-0C44F95D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B28908-68F4-EF6D-286E-50CF2131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22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52A2E-5244-440C-9793-7A1A4BDF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A0FF9-5E99-7E6F-0396-E9FB0827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AF172-77CA-A940-71FE-4C851A25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033233-326E-4E43-628F-3DD3F5CA7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53675A-0181-B017-2463-C65A3197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669738-F8C2-6F5F-C92F-C497AD3F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9989AB-5655-1F54-41F6-5F873B97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64F35B-9927-C1E9-40E4-72F589BD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7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15305-C8F5-9341-13A7-0F8F5E8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6C09DF-B07C-BA44-E97E-A3773F7F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626122-61C0-A62A-6EB0-5D3E38B9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A5AE47-C124-9A68-70E6-58F60CA4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89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02058F-3A99-7480-ED42-D8F19859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6D7A46-0DDB-6D92-E4A1-982E7DF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D9374-7269-B685-9BD8-9A646CA3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99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2EC29-82D3-818E-25F2-9905882D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0C0CF-47FD-55E8-C0AF-5D3B53F3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4C4ED3-3261-F36D-8C62-9B421713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C59E06-7538-E46A-5487-4FD793FD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E1A44-533A-58EE-B103-36E12182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54C20-68C6-29AE-C44C-75D4721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9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CAFB-491D-FEEA-2D27-FC1C0B55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F3E366-DD22-9AB9-E14F-C74D9718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FDDC8-8535-5BAC-9255-057C4DF8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93790-F60D-18A6-89A9-559B076C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FBA06A-CB4D-EB48-9309-4C9E2E53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F1EED-C909-CAB5-D774-12073076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66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A85CC0-69BC-399D-3B28-DD36C448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6019F-C42A-7308-4DB2-E2782ECA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45F1B-AB9D-09EB-04CB-9A2E9D89D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69FCB-0FC9-4AF8-85A2-244CE539B622}" type="datetimeFigureOut">
              <a:rPr lang="es-ES" smtClean="0"/>
              <a:t>06/01/2025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D9E01-CEEB-AD04-EDAD-6B2353D77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7FD78-04A8-6741-8978-96F48FD6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A65ED-7836-4A54-B3C9-D2F4DEC1D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24C9C76-EDFE-8ED4-3B84-6D87004A326E}"/>
              </a:ext>
            </a:extLst>
          </p:cNvPr>
          <p:cNvSpPr/>
          <p:nvPr/>
        </p:nvSpPr>
        <p:spPr>
          <a:xfrm>
            <a:off x="911636" y="0"/>
            <a:ext cx="9692455" cy="6009968"/>
          </a:xfrm>
          <a:prstGeom prst="roundRect">
            <a:avLst/>
          </a:prstGeom>
          <a:gradFill>
            <a:gsLst>
              <a:gs pos="0">
                <a:srgbClr val="2F5597"/>
              </a:gs>
              <a:gs pos="90000">
                <a:srgbClr val="B4C7E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E8E951-34FB-FAB8-8BEE-D10BFA206737}"/>
              </a:ext>
            </a:extLst>
          </p:cNvPr>
          <p:cNvSpPr txBox="1"/>
          <p:nvPr/>
        </p:nvSpPr>
        <p:spPr>
          <a:xfrm>
            <a:off x="2934238" y="1386349"/>
            <a:ext cx="5647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solidFill>
                  <a:schemeClr val="bg1"/>
                </a:solidFill>
                <a:latin typeface="+mj-lt"/>
              </a:rPr>
              <a:t>Dashboard</a:t>
            </a:r>
            <a:r>
              <a:rPr lang="es-ES" sz="4800" b="1" dirty="0">
                <a:solidFill>
                  <a:schemeClr val="bg1"/>
                </a:solidFill>
                <a:latin typeface="+mj-lt"/>
              </a:rPr>
              <a:t>    Grupo 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4B1E40-A7E4-A2AB-247B-3A370DA0AA8D}"/>
              </a:ext>
            </a:extLst>
          </p:cNvPr>
          <p:cNvSpPr txBox="1"/>
          <p:nvPr/>
        </p:nvSpPr>
        <p:spPr>
          <a:xfrm>
            <a:off x="3066281" y="2217346"/>
            <a:ext cx="538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Autores: Eduard  </a:t>
            </a:r>
            <a:r>
              <a:rPr lang="es-ES" dirty="0" err="1">
                <a:solidFill>
                  <a:schemeClr val="bg1"/>
                </a:solidFill>
              </a:rPr>
              <a:t>Badoyan</a:t>
            </a:r>
            <a:r>
              <a:rPr lang="es-ES" dirty="0">
                <a:solidFill>
                  <a:schemeClr val="bg1"/>
                </a:solidFill>
              </a:rPr>
              <a:t>, Abel Pérez y Diego Roque</a:t>
            </a:r>
          </a:p>
        </p:txBody>
      </p:sp>
    </p:spTree>
    <p:extLst>
      <p:ext uri="{BB962C8B-B14F-4D97-AF65-F5344CB8AC3E}">
        <p14:creationId xmlns:p14="http://schemas.microsoft.com/office/powerpoint/2010/main" val="275522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BFFB0EC-47E3-2617-4BFD-41443DFD9F52}"/>
              </a:ext>
            </a:extLst>
          </p:cNvPr>
          <p:cNvSpPr/>
          <p:nvPr/>
        </p:nvSpPr>
        <p:spPr>
          <a:xfrm>
            <a:off x="911636" y="0"/>
            <a:ext cx="9692455" cy="6009968"/>
          </a:xfrm>
          <a:prstGeom prst="roundRect">
            <a:avLst/>
          </a:prstGeom>
          <a:gradFill>
            <a:gsLst>
              <a:gs pos="0">
                <a:srgbClr val="2F5597"/>
              </a:gs>
              <a:gs pos="90000">
                <a:srgbClr val="B4C7E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B10BDA-F248-5D4A-2E45-031A14828927}"/>
              </a:ext>
            </a:extLst>
          </p:cNvPr>
          <p:cNvSpPr txBox="1"/>
          <p:nvPr/>
        </p:nvSpPr>
        <p:spPr>
          <a:xfrm>
            <a:off x="2934239" y="1386349"/>
            <a:ext cx="281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err="1">
                <a:solidFill>
                  <a:schemeClr val="bg1"/>
                </a:solidFill>
                <a:latin typeface="+mj-lt"/>
              </a:rPr>
              <a:t>Índic</a:t>
            </a:r>
            <a:r>
              <a:rPr lang="es-ES" sz="4800" b="1" dirty="0">
                <a:solidFill>
                  <a:schemeClr val="bg1"/>
                </a:solidFill>
                <a:latin typeface="+mj-lt"/>
              </a:rPr>
              <a:t> 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6216CB-834A-EB66-8E01-21EA35391894}"/>
              </a:ext>
            </a:extLst>
          </p:cNvPr>
          <p:cNvSpPr txBox="1"/>
          <p:nvPr/>
        </p:nvSpPr>
        <p:spPr>
          <a:xfrm>
            <a:off x="3066281" y="2217346"/>
            <a:ext cx="5383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Temperaturas   y   precipitaciones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Weather</a:t>
            </a:r>
            <a:r>
              <a:rPr lang="es-ES" dirty="0">
                <a:solidFill>
                  <a:schemeClr val="bg1"/>
                </a:solidFill>
              </a:rPr>
              <a:t>   y   </a:t>
            </a:r>
            <a:r>
              <a:rPr lang="es-ES" dirty="0" err="1">
                <a:solidFill>
                  <a:schemeClr val="bg1"/>
                </a:solidFill>
              </a:rPr>
              <a:t>cloudiness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Información adicional</a:t>
            </a:r>
          </a:p>
        </p:txBody>
      </p:sp>
    </p:spTree>
    <p:extLst>
      <p:ext uri="{BB962C8B-B14F-4D97-AF65-F5344CB8AC3E}">
        <p14:creationId xmlns:p14="http://schemas.microsoft.com/office/powerpoint/2010/main" val="273046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4742F3-57B7-39CA-F428-B2E632FB6513}"/>
              </a:ext>
            </a:extLst>
          </p:cNvPr>
          <p:cNvSpPr/>
          <p:nvPr/>
        </p:nvSpPr>
        <p:spPr>
          <a:xfrm>
            <a:off x="0" y="-6450"/>
            <a:ext cx="10800000" cy="6300000"/>
          </a:xfrm>
          <a:prstGeom prst="roundRect">
            <a:avLst>
              <a:gd name="adj" fmla="val 6842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A55A6B6-0A1B-D5A9-E5D5-462D054C8E12}"/>
              </a:ext>
            </a:extLst>
          </p:cNvPr>
          <p:cNvSpPr/>
          <p:nvPr/>
        </p:nvSpPr>
        <p:spPr>
          <a:xfrm>
            <a:off x="9158136" y="14400"/>
            <a:ext cx="2883600" cy="6843600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98D871C-BE0E-8CBB-3E5B-C258FF62654E}"/>
              </a:ext>
            </a:extLst>
          </p:cNvPr>
          <p:cNvGrpSpPr/>
          <p:nvPr/>
        </p:nvGrpSpPr>
        <p:grpSpPr>
          <a:xfrm>
            <a:off x="402732" y="1408500"/>
            <a:ext cx="2340000" cy="1260000"/>
            <a:chOff x="469950" y="1402500"/>
            <a:chExt cx="2340000" cy="1260000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C61323DC-317B-A6B5-A1B7-901BFBC3570B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A8A5E513-67DE-4F40-4C9A-78CE55CAC370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753D42E5-D580-E87F-3A43-FA5A1FD1C45A}"/>
              </a:ext>
            </a:extLst>
          </p:cNvPr>
          <p:cNvGrpSpPr/>
          <p:nvPr/>
        </p:nvGrpSpPr>
        <p:grpSpPr>
          <a:xfrm>
            <a:off x="3225798" y="1402500"/>
            <a:ext cx="2340000" cy="1260000"/>
            <a:chOff x="469950" y="1402500"/>
            <a:chExt cx="2340000" cy="1260000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377756F3-1E0B-88B5-3398-A4AD41AE4F01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EB782E57-0684-F3F8-C181-335889E7AC88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46F69C8-52BB-69D2-2E84-A843C1E4B063}"/>
              </a:ext>
            </a:extLst>
          </p:cNvPr>
          <p:cNvGrpSpPr/>
          <p:nvPr/>
        </p:nvGrpSpPr>
        <p:grpSpPr>
          <a:xfrm>
            <a:off x="6048864" y="1402500"/>
            <a:ext cx="2340000" cy="1260000"/>
            <a:chOff x="469950" y="1402500"/>
            <a:chExt cx="2340000" cy="1260000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1810604F-F216-97E0-E970-220E7E79093B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7447F3DE-FCF4-FFB8-6F1D-0FA3241E6F78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95ECB24-B693-F049-6523-DDE42D53A051}"/>
              </a:ext>
            </a:extLst>
          </p:cNvPr>
          <p:cNvGrpSpPr/>
          <p:nvPr/>
        </p:nvGrpSpPr>
        <p:grpSpPr>
          <a:xfrm>
            <a:off x="9066336" y="1535400"/>
            <a:ext cx="3067200" cy="1893600"/>
            <a:chOff x="469950" y="1402500"/>
            <a:chExt cx="2340000" cy="1260000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B8B2924C-BDCD-1BEB-D91E-EB74F1E7FA93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90AC991-CC84-65AE-8920-CEB4D02D1272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64DAD27-180C-F449-4849-2190B495D772}"/>
              </a:ext>
            </a:extLst>
          </p:cNvPr>
          <p:cNvGrpSpPr/>
          <p:nvPr/>
        </p:nvGrpSpPr>
        <p:grpSpPr>
          <a:xfrm>
            <a:off x="242064" y="3143550"/>
            <a:ext cx="8146800" cy="3434400"/>
            <a:chOff x="469950" y="1402500"/>
            <a:chExt cx="2340000" cy="1260000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E7E56F71-C0B1-4ABC-F1C6-105ABB23F87E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746BAED3-701C-0757-51FC-E186E738C715}"/>
                </a:ext>
              </a:extLst>
            </p:cNvPr>
            <p:cNvSpPr/>
            <p:nvPr/>
          </p:nvSpPr>
          <p:spPr>
            <a:xfrm>
              <a:off x="469950" y="1402500"/>
              <a:ext cx="234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9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30372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Roque Valero</dc:creator>
  <cp:lastModifiedBy>Diego Roque Valero</cp:lastModifiedBy>
  <cp:revision>7</cp:revision>
  <dcterms:created xsi:type="dcterms:W3CDTF">2025-01-06T11:39:48Z</dcterms:created>
  <dcterms:modified xsi:type="dcterms:W3CDTF">2025-01-06T16:33:31Z</dcterms:modified>
</cp:coreProperties>
</file>