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59" r:id="rId6"/>
    <p:sldId id="258" r:id="rId7"/>
    <p:sldId id="269" r:id="rId8"/>
    <p:sldId id="270" r:id="rId9"/>
    <p:sldId id="271" r:id="rId10"/>
    <p:sldId id="263" r:id="rId11"/>
    <p:sldId id="261" r:id="rId12"/>
    <p:sldId id="262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7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5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2DB67F-07D6-4DBC-866E-DDA0FD26A09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80DAA-C012-4005-A274-1581EF0CA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dc.nal.usda.go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translated/api/mymemory-translation-memo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29" y="882376"/>
            <a:ext cx="10350862" cy="2926080"/>
          </a:xfrm>
        </p:spPr>
        <p:txBody>
          <a:bodyPr/>
          <a:lstStyle/>
          <a:p>
            <a:r>
              <a:rPr lang="pt-BR" dirty="0" smtClean="0"/>
              <a:t>Evaluation Project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Open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Model, layers and operation</a:t>
            </a:r>
          </a:p>
        </p:txBody>
      </p:sp>
    </p:spTree>
    <p:extLst>
      <p:ext uri="{BB962C8B-B14F-4D97-AF65-F5344CB8AC3E}">
        <p14:creationId xmlns:p14="http://schemas.microsoft.com/office/powerpoint/2010/main" val="4351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21" y="1759096"/>
            <a:ext cx="6039788" cy="4505178"/>
          </a:xfrm>
        </p:spPr>
      </p:pic>
    </p:spTree>
    <p:extLst>
      <p:ext uri="{BB962C8B-B14F-4D97-AF65-F5344CB8AC3E}">
        <p14:creationId xmlns:p14="http://schemas.microsoft.com/office/powerpoint/2010/main" val="337634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Operation Layer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20" y="1736436"/>
            <a:ext cx="7039224" cy="4680528"/>
          </a:xfrm>
        </p:spPr>
      </p:pic>
    </p:spTree>
    <p:extLst>
      <p:ext uri="{BB962C8B-B14F-4D97-AF65-F5344CB8AC3E}">
        <p14:creationId xmlns:p14="http://schemas.microsoft.com/office/powerpoint/2010/main" val="42633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Authentication</a:t>
            </a:r>
          </a:p>
          <a:p>
            <a:pPr lvl="1"/>
            <a:r>
              <a:rPr lang="pt-BR" dirty="0" smtClean="0"/>
              <a:t>Allows the user to create and request access to the API</a:t>
            </a:r>
          </a:p>
          <a:p>
            <a:pPr lvl="2"/>
            <a:r>
              <a:rPr lang="pt-BR" dirty="0" smtClean="0"/>
              <a:t>POST: /auth/client/registry: create user</a:t>
            </a:r>
          </a:p>
          <a:p>
            <a:pPr lvl="2"/>
            <a:r>
              <a:rPr lang="pt-BR" dirty="0"/>
              <a:t>POST: /</a:t>
            </a:r>
            <a:r>
              <a:rPr lang="pt-BR" dirty="0" smtClean="0"/>
              <a:t>auth/client: login</a:t>
            </a:r>
          </a:p>
          <a:p>
            <a:r>
              <a:rPr lang="pt-BR" dirty="0" smtClean="0"/>
              <a:t>Client Management</a:t>
            </a:r>
          </a:p>
          <a:p>
            <a:pPr lvl="1"/>
            <a:r>
              <a:rPr lang="pt-BR" dirty="0" smtClean="0"/>
              <a:t>Allows the user to view and edit their data</a:t>
            </a:r>
          </a:p>
          <a:p>
            <a:pPr lvl="2"/>
            <a:r>
              <a:rPr lang="pt-BR" dirty="0" smtClean="0"/>
              <a:t>GET: /client: view data sent</a:t>
            </a:r>
          </a:p>
          <a:p>
            <a:pPr lvl="2"/>
            <a:r>
              <a:rPr lang="pt-BR" dirty="0" smtClean="0"/>
              <a:t>PUT: /client: edits data</a:t>
            </a:r>
          </a:p>
          <a:p>
            <a:r>
              <a:rPr lang="pt-BR" dirty="0" smtClean="0"/>
              <a:t>Chart Management</a:t>
            </a:r>
          </a:p>
          <a:p>
            <a:pPr lvl="1"/>
            <a:r>
              <a:rPr lang="pt-BR" dirty="0" smtClean="0"/>
              <a:t>Allows the creation and edition of food charts</a:t>
            </a:r>
          </a:p>
          <a:p>
            <a:pPr lvl="2"/>
            <a:r>
              <a:rPr lang="pt-BR" dirty="0" smtClean="0"/>
              <a:t>GET: /chart: View charts created by the user</a:t>
            </a:r>
          </a:p>
          <a:p>
            <a:pPr lvl="2"/>
            <a:r>
              <a:rPr lang="pt-BR" dirty="0" smtClean="0"/>
              <a:t>POST: /chart: Edits chart data, allows to add more quantities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2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Endpoints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61" y="1872673"/>
            <a:ext cx="6219742" cy="4408054"/>
          </a:xfrm>
        </p:spPr>
      </p:pic>
    </p:spTree>
    <p:extLst>
      <p:ext uri="{BB962C8B-B14F-4D97-AF65-F5344CB8AC3E}">
        <p14:creationId xmlns:p14="http://schemas.microsoft.com/office/powerpoint/2010/main" val="41201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Let’s test 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Objectives, problems 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Have you ever wondered what do you eat?</a:t>
            </a:r>
          </a:p>
          <a:p>
            <a:r>
              <a:rPr lang="pt-BR" dirty="0" smtClean="0"/>
              <a:t>You are what you 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Solution -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Help people understand what’s the composition of the things they eat on their daily lives.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REST API – F.C.M.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4400" dirty="0" smtClean="0"/>
              <a:t>Food Calorie Meter – FCM</a:t>
            </a:r>
          </a:p>
          <a:p>
            <a:r>
              <a:rPr lang="pt-BR" dirty="0" smtClean="0"/>
              <a:t>API REST that will allow users to create and manage lists of foods and see the total amount of vitamins, minerals, proteins, fats and energetic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Create a list of foods – Charts – and calculate the total nutritional value.</a:t>
            </a:r>
          </a:p>
          <a:p>
            <a:pPr lvl="1"/>
            <a:r>
              <a:rPr lang="pt-BR" dirty="0" smtClean="0"/>
              <a:t>Create and manage food charts.</a:t>
            </a:r>
          </a:p>
          <a:p>
            <a:r>
              <a:rPr lang="pt-BR" dirty="0" smtClean="0"/>
              <a:t>Enable users to create their accounts and manage as many lists possible.</a:t>
            </a:r>
          </a:p>
          <a:p>
            <a:pPr lvl="1"/>
            <a:r>
              <a:rPr lang="pt-BR" dirty="0" smtClean="0"/>
              <a:t>Authentication service</a:t>
            </a:r>
          </a:p>
          <a:p>
            <a:pPr lvl="2"/>
            <a:r>
              <a:rPr lang="pt-BR" dirty="0" smtClean="0"/>
              <a:t>Stateless - Tokens</a:t>
            </a:r>
          </a:p>
          <a:p>
            <a:pPr lvl="1"/>
            <a:r>
              <a:rPr lang="pt-BR" dirty="0" smtClean="0"/>
              <a:t>Alter user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External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How it’s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Food 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Government API REST</a:t>
            </a:r>
          </a:p>
          <a:p>
            <a:pPr lvl="1"/>
            <a:r>
              <a:rPr lang="pt-BR" smtClean="0"/>
              <a:t>Departament of Agriculture of the United States</a:t>
            </a:r>
          </a:p>
          <a:p>
            <a:pPr lvl="1"/>
            <a:r>
              <a:rPr lang="en-US" smtClean="0">
                <a:hlinkClick r:id="rId2"/>
              </a:rPr>
              <a:t>FoodData Central</a:t>
            </a:r>
            <a:endParaRPr lang="en-US" smtClean="0"/>
          </a:p>
          <a:p>
            <a:r>
              <a:rPr lang="pt-BR" smtClean="0"/>
              <a:t>Food Database</a:t>
            </a:r>
          </a:p>
          <a:p>
            <a:pPr lvl="1"/>
            <a:r>
              <a:rPr lang="pt-BR" smtClean="0"/>
              <a:t>Collections of a pletora of data about food, nutrition and other info.</a:t>
            </a:r>
          </a:p>
          <a:p>
            <a:r>
              <a:rPr lang="pt-BR" smtClean="0"/>
              <a:t>The project use it’s data to calculate nutritional value of the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MyMemory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Translation API</a:t>
            </a:r>
          </a:p>
          <a:p>
            <a:pPr lvl="1"/>
            <a:r>
              <a:rPr lang="en-US" dirty="0" err="1">
                <a:hlinkClick r:id="rId2"/>
              </a:rPr>
              <a:t>MyMemory</a:t>
            </a:r>
            <a:r>
              <a:rPr lang="en-US" dirty="0">
                <a:hlinkClick r:id="rId2"/>
              </a:rPr>
              <a:t> - Translation Memory API </a:t>
            </a:r>
            <a:r>
              <a:rPr lang="en-US" dirty="0" smtClean="0">
                <a:hlinkClick r:id="rId2"/>
              </a:rPr>
              <a:t>| </a:t>
            </a:r>
            <a:r>
              <a:rPr lang="en-US" dirty="0" err="1" smtClean="0">
                <a:hlinkClick r:id="rId2"/>
              </a:rPr>
              <a:t>RapidAPI</a:t>
            </a:r>
            <a:endParaRPr lang="en-US" dirty="0" smtClean="0"/>
          </a:p>
          <a:p>
            <a:r>
              <a:rPr lang="pt-BR" dirty="0" smtClean="0"/>
              <a:t>Since the API have it’s target audience portuguese speakers, there’s a need to translate from list to the FDC.</a:t>
            </a:r>
          </a:p>
          <a:p>
            <a:r>
              <a:rPr lang="pt-BR" dirty="0" smtClean="0"/>
              <a:t>Enables to write the lists in portuguese.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62</TotalTime>
  <Words>325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Basis</vt:lpstr>
      <vt:lpstr>Evaluation Project II</vt:lpstr>
      <vt:lpstr>Theme</vt:lpstr>
      <vt:lpstr>Problematic</vt:lpstr>
      <vt:lpstr>Solution - Proposition</vt:lpstr>
      <vt:lpstr>The REST API – F.C.M.</vt:lpstr>
      <vt:lpstr>Objective</vt:lpstr>
      <vt:lpstr>External API</vt:lpstr>
      <vt:lpstr>Food Data Center</vt:lpstr>
      <vt:lpstr>MyMemory</vt:lpstr>
      <vt:lpstr>Overview</vt:lpstr>
      <vt:lpstr>API Model</vt:lpstr>
      <vt:lpstr>Operation Layer</vt:lpstr>
      <vt:lpstr>Endpoints</vt:lpstr>
      <vt:lpstr>Endpoints</vt:lpstr>
      <vt:lpstr>Operation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Evalutaion Project II</dc:title>
  <dc:creator>Gustavo Rocha Flores</dc:creator>
  <cp:lastModifiedBy>Gustavo Rocha Flores</cp:lastModifiedBy>
  <cp:revision>8</cp:revision>
  <dcterms:created xsi:type="dcterms:W3CDTF">2022-07-25T12:58:34Z</dcterms:created>
  <dcterms:modified xsi:type="dcterms:W3CDTF">2022-07-25T14:01:23Z</dcterms:modified>
</cp:coreProperties>
</file>