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9753600" cy="73152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B9741D-B654-4CBE-81BA-85C3B12E330F}">
  <a:tblStyle styleId="{6BB9741D-B654-4CBE-81BA-85C3B12E330F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9E6CF95-4205-4AC4-9A2A-509569FEDC1E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63E525D-C71D-461F-A56F-510ECDB64852}" styleName="Table_2"/>
  <a:tblStyle styleId="{5FEC0A77-17C2-4A72-AAFB-7163167698B6}" styleName="Table_3"/>
  <a:tblStyle styleId="{B01C8C77-2370-47FA-9DFD-210297284AFF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42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702" y="102"/>
      </p:cViewPr>
      <p:guideLst>
        <p:guide orient="horz" pos="23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927" y="685800"/>
            <a:ext cx="45707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3462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08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7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94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1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hape 6"/>
          <p:cNvGraphicFramePr/>
          <p:nvPr>
            <p:extLst>
              <p:ext uri="{D42A27DB-BD31-4B8C-83A1-F6EECF244321}">
                <p14:modId xmlns:p14="http://schemas.microsoft.com/office/powerpoint/2010/main" val="1498711710"/>
              </p:ext>
            </p:extLst>
          </p:nvPr>
        </p:nvGraphicFramePr>
        <p:xfrm>
          <a:off x="49675" y="65100"/>
          <a:ext cx="9627200" cy="579060"/>
        </p:xfrm>
        <a:graphic>
          <a:graphicData uri="http://schemas.openxmlformats.org/drawingml/2006/table">
            <a:tbl>
              <a:tblPr>
                <a:noFill/>
                <a:tableStyleId>{6BB9741D-B654-4CBE-81BA-85C3B12E330F}</a:tableStyleId>
              </a:tblPr>
              <a:tblGrid>
                <a:gridCol w="794075"/>
                <a:gridCol w="5902350"/>
                <a:gridCol w="894375"/>
                <a:gridCol w="2036400"/>
              </a:tblGrid>
              <a:tr h="2198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로케이션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담당파트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  </a:t>
                      </a:r>
                      <a:r>
                        <a:rPr lang="en-US" altLang="ko-KR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  </a:t>
                      </a:r>
                      <a:r>
                        <a:rPr 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퍼블리싱    </a:t>
                      </a:r>
                      <a:r>
                        <a:rPr lang="ko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   프로그램</a:t>
                      </a:r>
                    </a:p>
                  </a:txBody>
                  <a:tcPr marL="91425" marR="91425" marT="91425" marB="91425" anchor="ctr"/>
                </a:tc>
              </a:tr>
              <a:tr h="2256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URL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기준일자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/>
        </p:nvSpPr>
        <p:spPr>
          <a:xfrm>
            <a:off x="2172450" y="2123525"/>
            <a:ext cx="5256299" cy="6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3000" b="1" dirty="0" err="1" smtClean="0">
                <a:latin typeface="Malgun Gothic"/>
                <a:ea typeface="Malgun Gothic"/>
                <a:cs typeface="Malgun Gothic"/>
                <a:sym typeface="Malgun Gothic"/>
              </a:rPr>
              <a:t>Nfinity</a:t>
            </a:r>
            <a:r>
              <a:rPr lang="en-US" altLang="ko" sz="3000" b="1" dirty="0" smtClean="0"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altLang="en-US" sz="3000" b="1" dirty="0" smtClean="0">
                <a:latin typeface="Malgun Gothic"/>
                <a:ea typeface="Malgun Gothic"/>
                <a:cs typeface="Malgun Gothic"/>
                <a:sym typeface="Malgun Gothic"/>
              </a:rPr>
              <a:t>포탈</a:t>
            </a:r>
            <a:r>
              <a:rPr lang="en-US" altLang="ko-KR" sz="3000" b="1" dirty="0" smtClean="0">
                <a:latin typeface="Malgun Gothic"/>
                <a:ea typeface="Malgun Gothic"/>
                <a:cs typeface="Malgun Gothic"/>
                <a:sym typeface="Malgun Gothic"/>
              </a:rPr>
              <a:t>_QA</a:t>
            </a:r>
            <a:endParaRPr lang="ko" sz="3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Shape 12"/>
          <p:cNvGraphicFramePr/>
          <p:nvPr>
            <p:extLst>
              <p:ext uri="{D42A27DB-BD31-4B8C-83A1-F6EECF244321}">
                <p14:modId xmlns:p14="http://schemas.microsoft.com/office/powerpoint/2010/main" val="754181647"/>
              </p:ext>
            </p:extLst>
          </p:nvPr>
        </p:nvGraphicFramePr>
        <p:xfrm>
          <a:off x="4195424" y="3818275"/>
          <a:ext cx="5365825" cy="725460"/>
        </p:xfrm>
        <a:graphic>
          <a:graphicData uri="http://schemas.openxmlformats.org/drawingml/2006/table">
            <a:tbl>
              <a:tblPr>
                <a:noFill/>
                <a:tableStyleId>{363E525D-C71D-461F-A56F-510ECDB64852}</a:tableStyleId>
              </a:tblPr>
              <a:tblGrid>
                <a:gridCol w="2684770"/>
                <a:gridCol w="2681055"/>
              </a:tblGrid>
              <a:tr h="312850">
                <a:tc>
                  <a:txBody>
                    <a:bodyPr/>
                    <a:lstStyle/>
                    <a:p>
                      <a:pPr lvl="0" indent="1778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Prepared by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778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Day of first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7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Dong </a:t>
                      </a:r>
                      <a:r>
                        <a:rPr lang="en-US" sz="10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Hoon</a:t>
                      </a:r>
                      <a:r>
                        <a:rPr lang="en-US" sz="10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LEE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20151204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Shape 13"/>
          <p:cNvGraphicFramePr/>
          <p:nvPr>
            <p:extLst>
              <p:ext uri="{D42A27DB-BD31-4B8C-83A1-F6EECF244321}">
                <p14:modId xmlns:p14="http://schemas.microsoft.com/office/powerpoint/2010/main" val="3327632049"/>
              </p:ext>
            </p:extLst>
          </p:nvPr>
        </p:nvGraphicFramePr>
        <p:xfrm>
          <a:off x="4195425" y="4724700"/>
          <a:ext cx="5372100" cy="1699110"/>
        </p:xfrm>
        <a:graphic>
          <a:graphicData uri="http://schemas.openxmlformats.org/drawingml/2006/table">
            <a:tbl>
              <a:tblPr>
                <a:noFill/>
                <a:tableStyleId>{5FEC0A77-17C2-4A72-AAFB-7163167698B6}</a:tableStyleId>
              </a:tblPr>
              <a:tblGrid>
                <a:gridCol w="2686050"/>
                <a:gridCol w="2686050"/>
              </a:tblGrid>
              <a:tr h="235300">
                <a:tc gridSpan="2">
                  <a:txBody>
                    <a:bodyPr/>
                    <a:lstStyle/>
                    <a:p>
                      <a:pPr lvl="0" indent="1778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DOCUMENT VERSION HISTORY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20151204_Nfinity_Portal_QA_v0.1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7784203" y="102375"/>
            <a:ext cx="519599" cy="220499"/>
          </a:xfrm>
          <a:prstGeom prst="roundRect">
            <a:avLst>
              <a:gd name="adj" fmla="val 16667"/>
            </a:avLst>
          </a:prstGeom>
          <a:solidFill>
            <a:srgbClr val="E6B8AF">
              <a:alpha val="39620"/>
            </a:srgbClr>
          </a:solidFill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889800" y="102375"/>
            <a:ext cx="5795400" cy="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-KR" sz="800"/>
              <a:t>7.2_Sign up_Verify Account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889800" y="407175"/>
            <a:ext cx="5795400" cy="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800">
                <a:latin typeface="Malgun Gothic"/>
                <a:ea typeface="Malgun Gothic"/>
                <a:cs typeface="Malgun Gothic"/>
                <a:sym typeface="Malgun Gothic"/>
              </a:rPr>
              <a:t>Nportal_07_SignUp_Verify Account_v1.00_20151202_SHS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3816897" y="6731775"/>
            <a:ext cx="5795400" cy="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3816897" y="7007620"/>
            <a:ext cx="5795400" cy="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Shape 7"/>
          <p:cNvGraphicFramePr/>
          <p:nvPr/>
        </p:nvGraphicFramePr>
        <p:xfrm>
          <a:off x="49675" y="6089725"/>
          <a:ext cx="9615725" cy="1158120"/>
        </p:xfrm>
        <a:graphic>
          <a:graphicData uri="http://schemas.openxmlformats.org/drawingml/2006/table">
            <a:tbl>
              <a:tblPr>
                <a:noFill/>
                <a:tableStyleId>{49E6CF95-4205-4AC4-9A2A-509569FEDC1E}</a:tableStyleId>
              </a:tblPr>
              <a:tblGrid>
                <a:gridCol w="398375"/>
                <a:gridCol w="382850"/>
                <a:gridCol w="382850"/>
                <a:gridCol w="396425"/>
                <a:gridCol w="382850"/>
                <a:gridCol w="452300"/>
                <a:gridCol w="444575"/>
                <a:gridCol w="413725"/>
                <a:gridCol w="468600"/>
                <a:gridCol w="5893175"/>
              </a:tblGrid>
              <a:tr h="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순번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BROWSER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상태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IE6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IE7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IE8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IE9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IE10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CHR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SAF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</a:tr>
              <a:tr h="2122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2122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7" y="1238225"/>
            <a:ext cx="4734586" cy="11526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302327" y="2078182"/>
            <a:ext cx="3048000" cy="2309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26546" y="1238225"/>
            <a:ext cx="218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인증전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회원가입 완료 안내 페이지에서는 각 게임 선택 </a:t>
            </a:r>
            <a:r>
              <a:rPr lang="ko-KR" altLang="en-US" sz="1000" dirty="0"/>
              <a:t>라</a:t>
            </a:r>
            <a:r>
              <a:rPr lang="ko-KR" altLang="en-US" sz="1000" dirty="0" smtClean="0"/>
              <a:t>디오 버튼은 없습니다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957455" y="2031999"/>
            <a:ext cx="1191490" cy="31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3"/>
            <a:endCxn id="6" idx="1"/>
          </p:cNvCxnSpPr>
          <p:nvPr/>
        </p:nvCxnSpPr>
        <p:spPr>
          <a:xfrm flipV="1">
            <a:off x="4350327" y="2189017"/>
            <a:ext cx="1607128" cy="46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380181" y="3571670"/>
            <a:ext cx="3537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The benefit of all the games of Nfinity Games are available by e-mail.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56" y="2590431"/>
            <a:ext cx="4167909" cy="2991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653309" y="3740727"/>
            <a:ext cx="1921164" cy="161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2" idx="1"/>
          </p:cNvCxnSpPr>
          <p:nvPr/>
        </p:nvCxnSpPr>
        <p:spPr>
          <a:xfrm flipV="1">
            <a:off x="3574473" y="3802503"/>
            <a:ext cx="1805708" cy="188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378729" y="4659229"/>
            <a:ext cx="2438168" cy="2309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95817" y="4310693"/>
            <a:ext cx="168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라디오 버튼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30" idx="1"/>
          </p:cNvCxnSpPr>
          <p:nvPr/>
        </p:nvCxnSpPr>
        <p:spPr>
          <a:xfrm flipV="1">
            <a:off x="3816897" y="4464582"/>
            <a:ext cx="1978920" cy="3069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4857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7784203" y="102375"/>
            <a:ext cx="519599" cy="220499"/>
          </a:xfrm>
          <a:prstGeom prst="roundRect">
            <a:avLst>
              <a:gd name="adj" fmla="val 16667"/>
            </a:avLst>
          </a:prstGeom>
          <a:solidFill>
            <a:srgbClr val="E6B8AF">
              <a:alpha val="39620"/>
            </a:srgbClr>
          </a:solidFill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889800" y="102375"/>
            <a:ext cx="5795400" cy="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889800" y="407175"/>
            <a:ext cx="5795400" cy="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800">
                <a:latin typeface="Malgun Gothic"/>
                <a:ea typeface="Malgun Gothic"/>
                <a:cs typeface="Malgun Gothic"/>
                <a:sym typeface="Malgun Gothic"/>
              </a:rPr>
              <a:t>Nportal_08_Login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3816897" y="6731775"/>
            <a:ext cx="5795400" cy="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3816897" y="7007620"/>
            <a:ext cx="5795400" cy="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Shape 7"/>
          <p:cNvGraphicFramePr/>
          <p:nvPr/>
        </p:nvGraphicFramePr>
        <p:xfrm>
          <a:off x="49675" y="6089725"/>
          <a:ext cx="9615725" cy="1158120"/>
        </p:xfrm>
        <a:graphic>
          <a:graphicData uri="http://schemas.openxmlformats.org/drawingml/2006/table">
            <a:tbl>
              <a:tblPr>
                <a:noFill/>
                <a:tableStyleId>{49E6CF95-4205-4AC4-9A2A-509569FEDC1E}</a:tableStyleId>
              </a:tblPr>
              <a:tblGrid>
                <a:gridCol w="398375"/>
                <a:gridCol w="382850"/>
                <a:gridCol w="382850"/>
                <a:gridCol w="396425"/>
                <a:gridCol w="382850"/>
                <a:gridCol w="452300"/>
                <a:gridCol w="444575"/>
                <a:gridCol w="413725"/>
                <a:gridCol w="468600"/>
                <a:gridCol w="5893175"/>
              </a:tblGrid>
              <a:tr h="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순번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BROWSER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상태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IE6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IE7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IE8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IE9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IE10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CHR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SAF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</a:tr>
              <a:tr h="2122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2122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5" y="933425"/>
            <a:ext cx="3267652" cy="33781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1219200" y="2258896"/>
            <a:ext cx="1893455" cy="3088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2"/>
            <a:endCxn id="16" idx="0"/>
          </p:cNvCxnSpPr>
          <p:nvPr/>
        </p:nvCxnSpPr>
        <p:spPr>
          <a:xfrm flipH="1">
            <a:off x="2165927" y="2567709"/>
            <a:ext cx="1" cy="2081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0345" y="4648799"/>
            <a:ext cx="6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192" y="933426"/>
            <a:ext cx="2681638" cy="20406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4992256" y="1556445"/>
            <a:ext cx="863600" cy="1544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139206" y="3099213"/>
            <a:ext cx="256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Question </a:t>
            </a:r>
            <a:r>
              <a:rPr lang="ko-KR" altLang="en-US" dirty="0" smtClean="0"/>
              <a:t>내용 폰트 크기 상향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30" idx="2"/>
            <a:endCxn id="31" idx="0"/>
          </p:cNvCxnSpPr>
          <p:nvPr/>
        </p:nvCxnSpPr>
        <p:spPr>
          <a:xfrm flipH="1">
            <a:off x="5421303" y="1710852"/>
            <a:ext cx="2753" cy="13883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7784203" y="102375"/>
            <a:ext cx="519599" cy="220499"/>
          </a:xfrm>
          <a:prstGeom prst="roundRect">
            <a:avLst>
              <a:gd name="adj" fmla="val 16667"/>
            </a:avLst>
          </a:prstGeom>
          <a:solidFill>
            <a:srgbClr val="E6B8AF">
              <a:alpha val="39620"/>
            </a:srgbClr>
          </a:solidFill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889800" y="102375"/>
            <a:ext cx="5795400" cy="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889800" y="407175"/>
            <a:ext cx="5795400" cy="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800">
                <a:latin typeface="Malgun Gothic"/>
                <a:ea typeface="Malgun Gothic"/>
                <a:cs typeface="Malgun Gothic"/>
                <a:sym typeface="Malgun Gothic"/>
              </a:rPr>
              <a:t>Nportal_11_404Error_v1.00_20151203_SHS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3816897" y="6731775"/>
            <a:ext cx="5795400" cy="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3816897" y="7007620"/>
            <a:ext cx="5795400" cy="1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Shape 7"/>
          <p:cNvGraphicFramePr/>
          <p:nvPr/>
        </p:nvGraphicFramePr>
        <p:xfrm>
          <a:off x="49675" y="6089725"/>
          <a:ext cx="9615725" cy="1158120"/>
        </p:xfrm>
        <a:graphic>
          <a:graphicData uri="http://schemas.openxmlformats.org/drawingml/2006/table">
            <a:tbl>
              <a:tblPr>
                <a:noFill/>
                <a:tableStyleId>{49E6CF95-4205-4AC4-9A2A-509569FEDC1E}</a:tableStyleId>
              </a:tblPr>
              <a:tblGrid>
                <a:gridCol w="398375"/>
                <a:gridCol w="382850"/>
                <a:gridCol w="382850"/>
                <a:gridCol w="396425"/>
                <a:gridCol w="382850"/>
                <a:gridCol w="452300"/>
                <a:gridCol w="444575"/>
                <a:gridCol w="413725"/>
                <a:gridCol w="468600"/>
                <a:gridCol w="5893175"/>
              </a:tblGrid>
              <a:tr h="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순번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BROWSER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상태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IE6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IE7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IE8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IE9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IE10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CHR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SAF</a:t>
                      </a:r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</a:tr>
              <a:tr h="2122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2122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2" y="1238225"/>
            <a:ext cx="5327991" cy="31723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모서리가 둥근 직사각형 19"/>
          <p:cNvSpPr/>
          <p:nvPr/>
        </p:nvSpPr>
        <p:spPr>
          <a:xfrm>
            <a:off x="6358767" y="3192162"/>
            <a:ext cx="1945035" cy="465438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800" b="1" dirty="0" err="1" smtClean="0">
                <a:solidFill>
                  <a:schemeClr val="bg1"/>
                </a:solidFill>
              </a:rPr>
              <a:t>Nfinity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Home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29347" y="4237657"/>
            <a:ext cx="1087550" cy="3435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1" idx="3"/>
            <a:endCxn id="20" idx="1"/>
          </p:cNvCxnSpPr>
          <p:nvPr/>
        </p:nvCxnSpPr>
        <p:spPr>
          <a:xfrm flipV="1">
            <a:off x="3816897" y="3424881"/>
            <a:ext cx="2541870" cy="9845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39346" y="2797540"/>
            <a:ext cx="135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18811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110</Words>
  <Application>Microsoft Office PowerPoint</Application>
  <PresentationFormat>사용자 지정</PresentationFormat>
  <Paragraphs>58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맑은 고딕</vt:lpstr>
      <vt:lpstr>Arial</vt:lpstr>
      <vt:lpstr>simple-light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COM15042101Z</dc:creator>
  <cp:lastModifiedBy>이동훈</cp:lastModifiedBy>
  <cp:revision>9</cp:revision>
  <dcterms:modified xsi:type="dcterms:W3CDTF">2015-12-04T05:01:30Z</dcterms:modified>
</cp:coreProperties>
</file>