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
  </p:notesMasterIdLst>
  <p:sldIdLst>
    <p:sldId id="256" r:id="rId2"/>
    <p:sldId id="260" r:id="rId3"/>
    <p:sldId id="257" r:id="rId4"/>
    <p:sldId id="258"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65" d="100"/>
          <a:sy n="65" d="100"/>
        </p:scale>
        <p:origin x="-1638" y="-60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910621-F548-4532-B6CC-2F48D0E45B06}"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34CC18FF-BCDD-4458-BA6A-10AB4408FF21}">
      <dgm:prSet phldrT="[Text]"/>
      <dgm:spPr/>
      <dgm:t>
        <a:bodyPr/>
        <a:lstStyle/>
        <a:p>
          <a:r>
            <a:rPr lang="en-US" dirty="0" smtClean="0"/>
            <a:t>User Completes the registration details</a:t>
          </a:r>
          <a:endParaRPr lang="en-US" dirty="0"/>
        </a:p>
      </dgm:t>
    </dgm:pt>
    <dgm:pt modelId="{3E8B28B7-F8C2-4808-9DA1-71F68E49EC95}" type="parTrans" cxnId="{2E589AE9-A1A7-4E81-A0F6-31C5B7D4D626}">
      <dgm:prSet/>
      <dgm:spPr/>
      <dgm:t>
        <a:bodyPr/>
        <a:lstStyle/>
        <a:p>
          <a:endParaRPr lang="en-US"/>
        </a:p>
      </dgm:t>
    </dgm:pt>
    <dgm:pt modelId="{E294616E-37E3-4FF2-8410-849A809BBF26}" type="sibTrans" cxnId="{2E589AE9-A1A7-4E81-A0F6-31C5B7D4D626}">
      <dgm:prSet/>
      <dgm:spPr/>
      <dgm:t>
        <a:bodyPr/>
        <a:lstStyle/>
        <a:p>
          <a:endParaRPr lang="en-US"/>
        </a:p>
      </dgm:t>
    </dgm:pt>
    <dgm:pt modelId="{C7922AC1-89D4-4A4A-A9AB-4C903B202728}">
      <dgm:prSet phldrT="[Text]"/>
      <dgm:spPr/>
      <dgm:t>
        <a:bodyPr/>
        <a:lstStyle/>
        <a:p>
          <a:r>
            <a:rPr lang="en-US" dirty="0" smtClean="0"/>
            <a:t>User clicks on “Continue” button</a:t>
          </a:r>
        </a:p>
      </dgm:t>
    </dgm:pt>
    <dgm:pt modelId="{95A94C40-0010-4DB9-B394-B845CC9DF7B6}" type="parTrans" cxnId="{A2229DCF-1FEE-4E37-8A44-730C9FC0816E}">
      <dgm:prSet/>
      <dgm:spPr/>
      <dgm:t>
        <a:bodyPr/>
        <a:lstStyle/>
        <a:p>
          <a:endParaRPr lang="en-US"/>
        </a:p>
      </dgm:t>
    </dgm:pt>
    <dgm:pt modelId="{681C126B-E169-4684-9D77-3AAE4A2144FF}" type="sibTrans" cxnId="{A2229DCF-1FEE-4E37-8A44-730C9FC0816E}">
      <dgm:prSet/>
      <dgm:spPr/>
      <dgm:t>
        <a:bodyPr/>
        <a:lstStyle/>
        <a:p>
          <a:endParaRPr lang="en-US"/>
        </a:p>
      </dgm:t>
    </dgm:pt>
    <dgm:pt modelId="{3231CEA9-BDAE-4009-ACBC-6FD41C9E1102}">
      <dgm:prSet phldrT="[Text]"/>
      <dgm:spPr/>
      <dgm:t>
        <a:bodyPr/>
        <a:lstStyle/>
        <a:p>
          <a:r>
            <a:rPr lang="en-US" dirty="0" smtClean="0"/>
            <a:t>User is redirected to second page</a:t>
          </a:r>
        </a:p>
      </dgm:t>
    </dgm:pt>
    <dgm:pt modelId="{AADE481C-99AF-43A1-857E-8DF49E71CC92}" type="parTrans" cxnId="{B6E41F68-9B19-43B0-830A-5870200DA1ED}">
      <dgm:prSet/>
      <dgm:spPr/>
      <dgm:t>
        <a:bodyPr/>
        <a:lstStyle/>
        <a:p>
          <a:endParaRPr lang="en-US"/>
        </a:p>
      </dgm:t>
    </dgm:pt>
    <dgm:pt modelId="{E021C679-EAD3-48C8-B0C5-977B114991A7}" type="sibTrans" cxnId="{B6E41F68-9B19-43B0-830A-5870200DA1ED}">
      <dgm:prSet/>
      <dgm:spPr/>
      <dgm:t>
        <a:bodyPr/>
        <a:lstStyle/>
        <a:p>
          <a:endParaRPr lang="en-US"/>
        </a:p>
      </dgm:t>
    </dgm:pt>
    <dgm:pt modelId="{67DACBB8-4ABF-465F-8DB6-562A113B1B60}">
      <dgm:prSet phldrT="[Text]" custT="1"/>
      <dgm:spPr/>
      <dgm:t>
        <a:bodyPr/>
        <a:lstStyle/>
        <a:p>
          <a:r>
            <a:rPr lang="en-US" sz="800" dirty="0" smtClean="0"/>
            <a:t>User picks one of following options:</a:t>
          </a:r>
        </a:p>
        <a:p>
          <a:r>
            <a:rPr lang="en-US" sz="900" b="1" u="sng" dirty="0" smtClean="0"/>
            <a:t>1 .Verify your account get your NG</a:t>
          </a:r>
        </a:p>
        <a:p>
          <a:r>
            <a:rPr lang="en-US" sz="900" b="1" u="sng" dirty="0" smtClean="0"/>
            <a:t>2. Go to play game</a:t>
          </a:r>
        </a:p>
      </dgm:t>
    </dgm:pt>
    <dgm:pt modelId="{58B1B27A-FCF9-4948-8463-5A347081A218}" type="parTrans" cxnId="{08FADB64-5208-4DC9-969C-85A923DDC993}">
      <dgm:prSet/>
      <dgm:spPr/>
      <dgm:t>
        <a:bodyPr/>
        <a:lstStyle/>
        <a:p>
          <a:endParaRPr lang="en-US"/>
        </a:p>
      </dgm:t>
    </dgm:pt>
    <dgm:pt modelId="{564AEAD0-F396-4EBC-9ACA-553DEF942D44}" type="sibTrans" cxnId="{08FADB64-5208-4DC9-969C-85A923DDC993}">
      <dgm:prSet/>
      <dgm:spPr/>
      <dgm:t>
        <a:bodyPr/>
        <a:lstStyle/>
        <a:p>
          <a:endParaRPr lang="en-US"/>
        </a:p>
      </dgm:t>
    </dgm:pt>
    <dgm:pt modelId="{0945A66B-F86A-4F1F-82B8-A717408ED357}" type="pres">
      <dgm:prSet presAssocID="{F8910621-F548-4532-B6CC-2F48D0E45B06}" presName="Name0" presStyleCnt="0">
        <dgm:presLayoutVars>
          <dgm:dir/>
          <dgm:animLvl val="lvl"/>
          <dgm:resizeHandles val="exact"/>
        </dgm:presLayoutVars>
      </dgm:prSet>
      <dgm:spPr/>
    </dgm:pt>
    <dgm:pt modelId="{D6C3DF71-5234-4C21-8915-2AEEF0D76A8E}" type="pres">
      <dgm:prSet presAssocID="{34CC18FF-BCDD-4458-BA6A-10AB4408FF21}" presName="parTxOnly" presStyleLbl="node1" presStyleIdx="0" presStyleCnt="4">
        <dgm:presLayoutVars>
          <dgm:chMax val="0"/>
          <dgm:chPref val="0"/>
          <dgm:bulletEnabled val="1"/>
        </dgm:presLayoutVars>
      </dgm:prSet>
      <dgm:spPr/>
    </dgm:pt>
    <dgm:pt modelId="{CD215687-E30A-4539-9262-813425495569}" type="pres">
      <dgm:prSet presAssocID="{E294616E-37E3-4FF2-8410-849A809BBF26}" presName="parTxOnlySpace" presStyleCnt="0"/>
      <dgm:spPr/>
    </dgm:pt>
    <dgm:pt modelId="{B5005F49-646F-4C66-9CE6-204B1E1D21C4}" type="pres">
      <dgm:prSet presAssocID="{C7922AC1-89D4-4A4A-A9AB-4C903B202728}" presName="parTxOnly" presStyleLbl="node1" presStyleIdx="1" presStyleCnt="4">
        <dgm:presLayoutVars>
          <dgm:chMax val="0"/>
          <dgm:chPref val="0"/>
          <dgm:bulletEnabled val="1"/>
        </dgm:presLayoutVars>
      </dgm:prSet>
      <dgm:spPr/>
      <dgm:t>
        <a:bodyPr/>
        <a:lstStyle/>
        <a:p>
          <a:endParaRPr lang="en-US"/>
        </a:p>
      </dgm:t>
    </dgm:pt>
    <dgm:pt modelId="{ADB1306F-5087-40E3-BB89-643329C5A56C}" type="pres">
      <dgm:prSet presAssocID="{681C126B-E169-4684-9D77-3AAE4A2144FF}" presName="parTxOnlySpace" presStyleCnt="0"/>
      <dgm:spPr/>
    </dgm:pt>
    <dgm:pt modelId="{4E2A7997-BDED-424E-ADB2-A9E7EAFCF22D}" type="pres">
      <dgm:prSet presAssocID="{3231CEA9-BDAE-4009-ACBC-6FD41C9E1102}" presName="parTxOnly" presStyleLbl="node1" presStyleIdx="2" presStyleCnt="4">
        <dgm:presLayoutVars>
          <dgm:chMax val="0"/>
          <dgm:chPref val="0"/>
          <dgm:bulletEnabled val="1"/>
        </dgm:presLayoutVars>
      </dgm:prSet>
      <dgm:spPr/>
      <dgm:t>
        <a:bodyPr/>
        <a:lstStyle/>
        <a:p>
          <a:endParaRPr lang="en-US"/>
        </a:p>
      </dgm:t>
    </dgm:pt>
    <dgm:pt modelId="{42A2718F-9585-4101-9345-FD5990979738}" type="pres">
      <dgm:prSet presAssocID="{E021C679-EAD3-48C8-B0C5-977B114991A7}" presName="parTxOnlySpace" presStyleCnt="0"/>
      <dgm:spPr/>
    </dgm:pt>
    <dgm:pt modelId="{1881EA57-9186-4348-98B9-399F578945C7}" type="pres">
      <dgm:prSet presAssocID="{67DACBB8-4ABF-465F-8DB6-562A113B1B60}" presName="parTxOnly" presStyleLbl="node1" presStyleIdx="3" presStyleCnt="4">
        <dgm:presLayoutVars>
          <dgm:chMax val="0"/>
          <dgm:chPref val="0"/>
          <dgm:bulletEnabled val="1"/>
        </dgm:presLayoutVars>
      </dgm:prSet>
      <dgm:spPr/>
      <dgm:t>
        <a:bodyPr/>
        <a:lstStyle/>
        <a:p>
          <a:endParaRPr lang="en-US"/>
        </a:p>
      </dgm:t>
    </dgm:pt>
  </dgm:ptLst>
  <dgm:cxnLst>
    <dgm:cxn modelId="{99F3891E-81EC-480B-86C6-A60380F29D90}" type="presOf" srcId="{C7922AC1-89D4-4A4A-A9AB-4C903B202728}" destId="{B5005F49-646F-4C66-9CE6-204B1E1D21C4}" srcOrd="0" destOrd="0" presId="urn:microsoft.com/office/officeart/2005/8/layout/chevron1"/>
    <dgm:cxn modelId="{21D235B0-F2CC-4244-BDF6-6CA35CAD5B46}" type="presOf" srcId="{3231CEA9-BDAE-4009-ACBC-6FD41C9E1102}" destId="{4E2A7997-BDED-424E-ADB2-A9E7EAFCF22D}" srcOrd="0" destOrd="0" presId="urn:microsoft.com/office/officeart/2005/8/layout/chevron1"/>
    <dgm:cxn modelId="{942D4BF4-DC58-4FB2-8365-3A8AD21B916D}" type="presOf" srcId="{67DACBB8-4ABF-465F-8DB6-562A113B1B60}" destId="{1881EA57-9186-4348-98B9-399F578945C7}" srcOrd="0" destOrd="0" presId="urn:microsoft.com/office/officeart/2005/8/layout/chevron1"/>
    <dgm:cxn modelId="{2E589AE9-A1A7-4E81-A0F6-31C5B7D4D626}" srcId="{F8910621-F548-4532-B6CC-2F48D0E45B06}" destId="{34CC18FF-BCDD-4458-BA6A-10AB4408FF21}" srcOrd="0" destOrd="0" parTransId="{3E8B28B7-F8C2-4808-9DA1-71F68E49EC95}" sibTransId="{E294616E-37E3-4FF2-8410-849A809BBF26}"/>
    <dgm:cxn modelId="{B8A9F892-F6F9-45EB-89C8-1F82699917DB}" type="presOf" srcId="{34CC18FF-BCDD-4458-BA6A-10AB4408FF21}" destId="{D6C3DF71-5234-4C21-8915-2AEEF0D76A8E}" srcOrd="0" destOrd="0" presId="urn:microsoft.com/office/officeart/2005/8/layout/chevron1"/>
    <dgm:cxn modelId="{B9A3F18C-5687-424F-AEC7-3050E37AAC94}" type="presOf" srcId="{F8910621-F548-4532-B6CC-2F48D0E45B06}" destId="{0945A66B-F86A-4F1F-82B8-A717408ED357}" srcOrd="0" destOrd="0" presId="urn:microsoft.com/office/officeart/2005/8/layout/chevron1"/>
    <dgm:cxn modelId="{A2229DCF-1FEE-4E37-8A44-730C9FC0816E}" srcId="{F8910621-F548-4532-B6CC-2F48D0E45B06}" destId="{C7922AC1-89D4-4A4A-A9AB-4C903B202728}" srcOrd="1" destOrd="0" parTransId="{95A94C40-0010-4DB9-B394-B845CC9DF7B6}" sibTransId="{681C126B-E169-4684-9D77-3AAE4A2144FF}"/>
    <dgm:cxn modelId="{08FADB64-5208-4DC9-969C-85A923DDC993}" srcId="{F8910621-F548-4532-B6CC-2F48D0E45B06}" destId="{67DACBB8-4ABF-465F-8DB6-562A113B1B60}" srcOrd="3" destOrd="0" parTransId="{58B1B27A-FCF9-4948-8463-5A347081A218}" sibTransId="{564AEAD0-F396-4EBC-9ACA-553DEF942D44}"/>
    <dgm:cxn modelId="{B6E41F68-9B19-43B0-830A-5870200DA1ED}" srcId="{F8910621-F548-4532-B6CC-2F48D0E45B06}" destId="{3231CEA9-BDAE-4009-ACBC-6FD41C9E1102}" srcOrd="2" destOrd="0" parTransId="{AADE481C-99AF-43A1-857E-8DF49E71CC92}" sibTransId="{E021C679-EAD3-48C8-B0C5-977B114991A7}"/>
    <dgm:cxn modelId="{5A45D94A-2A23-46A8-B90A-15C20B64F7EF}" type="presParOf" srcId="{0945A66B-F86A-4F1F-82B8-A717408ED357}" destId="{D6C3DF71-5234-4C21-8915-2AEEF0D76A8E}" srcOrd="0" destOrd="0" presId="urn:microsoft.com/office/officeart/2005/8/layout/chevron1"/>
    <dgm:cxn modelId="{9EFF7692-2FB9-430C-B9E0-34A963A4F60D}" type="presParOf" srcId="{0945A66B-F86A-4F1F-82B8-A717408ED357}" destId="{CD215687-E30A-4539-9262-813425495569}" srcOrd="1" destOrd="0" presId="urn:microsoft.com/office/officeart/2005/8/layout/chevron1"/>
    <dgm:cxn modelId="{0C3BD791-CB70-4D3E-B733-4912AB6DBF3A}" type="presParOf" srcId="{0945A66B-F86A-4F1F-82B8-A717408ED357}" destId="{B5005F49-646F-4C66-9CE6-204B1E1D21C4}" srcOrd="2" destOrd="0" presId="urn:microsoft.com/office/officeart/2005/8/layout/chevron1"/>
    <dgm:cxn modelId="{1D53DBCC-FEE8-4FFD-B882-9B4313580861}" type="presParOf" srcId="{0945A66B-F86A-4F1F-82B8-A717408ED357}" destId="{ADB1306F-5087-40E3-BB89-643329C5A56C}" srcOrd="3" destOrd="0" presId="urn:microsoft.com/office/officeart/2005/8/layout/chevron1"/>
    <dgm:cxn modelId="{5EA4D7BD-48DF-49F3-9105-FD42BD7817F1}" type="presParOf" srcId="{0945A66B-F86A-4F1F-82B8-A717408ED357}" destId="{4E2A7997-BDED-424E-ADB2-A9E7EAFCF22D}" srcOrd="4" destOrd="0" presId="urn:microsoft.com/office/officeart/2005/8/layout/chevron1"/>
    <dgm:cxn modelId="{0F53D18C-7466-4EA0-9299-A18A81286E73}" type="presParOf" srcId="{0945A66B-F86A-4F1F-82B8-A717408ED357}" destId="{42A2718F-9585-4101-9345-FD5990979738}" srcOrd="5" destOrd="0" presId="urn:microsoft.com/office/officeart/2005/8/layout/chevron1"/>
    <dgm:cxn modelId="{AF67650A-7C80-45F7-ACB3-9E1F9F3A3073}" type="presParOf" srcId="{0945A66B-F86A-4F1F-82B8-A717408ED357}" destId="{1881EA57-9186-4348-98B9-399F578945C7}"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910621-F548-4532-B6CC-2F48D0E45B06}"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34CC18FF-BCDD-4458-BA6A-10AB4408FF21}">
      <dgm:prSet phldrT="[Text]"/>
      <dgm:spPr/>
      <dgm:t>
        <a:bodyPr/>
        <a:lstStyle/>
        <a:p>
          <a:r>
            <a:rPr lang="en-US" dirty="0" smtClean="0"/>
            <a:t>User goes to his personal e-mail account</a:t>
          </a:r>
          <a:endParaRPr lang="en-US" dirty="0"/>
        </a:p>
      </dgm:t>
    </dgm:pt>
    <dgm:pt modelId="{3E8B28B7-F8C2-4808-9DA1-71F68E49EC95}" type="parTrans" cxnId="{2E589AE9-A1A7-4E81-A0F6-31C5B7D4D626}">
      <dgm:prSet/>
      <dgm:spPr/>
      <dgm:t>
        <a:bodyPr/>
        <a:lstStyle/>
        <a:p>
          <a:endParaRPr lang="en-US"/>
        </a:p>
      </dgm:t>
    </dgm:pt>
    <dgm:pt modelId="{E294616E-37E3-4FF2-8410-849A809BBF26}" type="sibTrans" cxnId="{2E589AE9-A1A7-4E81-A0F6-31C5B7D4D626}">
      <dgm:prSet/>
      <dgm:spPr/>
      <dgm:t>
        <a:bodyPr/>
        <a:lstStyle/>
        <a:p>
          <a:endParaRPr lang="en-US"/>
        </a:p>
      </dgm:t>
    </dgm:pt>
    <dgm:pt modelId="{C7922AC1-89D4-4A4A-A9AB-4C903B202728}">
      <dgm:prSet phldrT="[Text]"/>
      <dgm:spPr/>
      <dgm:t>
        <a:bodyPr/>
        <a:lstStyle/>
        <a:p>
          <a:r>
            <a:rPr lang="en-US" dirty="0" smtClean="0"/>
            <a:t>User clicks on “verification link” that is sent by PB</a:t>
          </a:r>
        </a:p>
      </dgm:t>
    </dgm:pt>
    <dgm:pt modelId="{95A94C40-0010-4DB9-B394-B845CC9DF7B6}" type="parTrans" cxnId="{A2229DCF-1FEE-4E37-8A44-730C9FC0816E}">
      <dgm:prSet/>
      <dgm:spPr/>
      <dgm:t>
        <a:bodyPr/>
        <a:lstStyle/>
        <a:p>
          <a:endParaRPr lang="en-US"/>
        </a:p>
      </dgm:t>
    </dgm:pt>
    <dgm:pt modelId="{681C126B-E169-4684-9D77-3AAE4A2144FF}" type="sibTrans" cxnId="{A2229DCF-1FEE-4E37-8A44-730C9FC0816E}">
      <dgm:prSet/>
      <dgm:spPr/>
      <dgm:t>
        <a:bodyPr/>
        <a:lstStyle/>
        <a:p>
          <a:endParaRPr lang="en-US"/>
        </a:p>
      </dgm:t>
    </dgm:pt>
    <dgm:pt modelId="{3231CEA9-BDAE-4009-ACBC-6FD41C9E1102}">
      <dgm:prSet phldrT="[Text]"/>
      <dgm:spPr/>
      <dgm:t>
        <a:bodyPr/>
        <a:lstStyle/>
        <a:p>
          <a:r>
            <a:rPr lang="en-US" dirty="0" smtClean="0"/>
            <a:t>User logs in the game; creates his character name and gets his NG prize</a:t>
          </a:r>
        </a:p>
      </dgm:t>
    </dgm:pt>
    <dgm:pt modelId="{AADE481C-99AF-43A1-857E-8DF49E71CC92}" type="parTrans" cxnId="{B6E41F68-9B19-43B0-830A-5870200DA1ED}">
      <dgm:prSet/>
      <dgm:spPr/>
      <dgm:t>
        <a:bodyPr/>
        <a:lstStyle/>
        <a:p>
          <a:endParaRPr lang="en-US"/>
        </a:p>
      </dgm:t>
    </dgm:pt>
    <dgm:pt modelId="{E021C679-EAD3-48C8-B0C5-977B114991A7}" type="sibTrans" cxnId="{B6E41F68-9B19-43B0-830A-5870200DA1ED}">
      <dgm:prSet/>
      <dgm:spPr/>
      <dgm:t>
        <a:bodyPr/>
        <a:lstStyle/>
        <a:p>
          <a:endParaRPr lang="en-US"/>
        </a:p>
      </dgm:t>
    </dgm:pt>
    <dgm:pt modelId="{0945A66B-F86A-4F1F-82B8-A717408ED357}" type="pres">
      <dgm:prSet presAssocID="{F8910621-F548-4532-B6CC-2F48D0E45B06}" presName="Name0" presStyleCnt="0">
        <dgm:presLayoutVars>
          <dgm:dir/>
          <dgm:animLvl val="lvl"/>
          <dgm:resizeHandles val="exact"/>
        </dgm:presLayoutVars>
      </dgm:prSet>
      <dgm:spPr/>
    </dgm:pt>
    <dgm:pt modelId="{D6C3DF71-5234-4C21-8915-2AEEF0D76A8E}" type="pres">
      <dgm:prSet presAssocID="{34CC18FF-BCDD-4458-BA6A-10AB4408FF21}" presName="parTxOnly" presStyleLbl="node1" presStyleIdx="0" presStyleCnt="3">
        <dgm:presLayoutVars>
          <dgm:chMax val="0"/>
          <dgm:chPref val="0"/>
          <dgm:bulletEnabled val="1"/>
        </dgm:presLayoutVars>
      </dgm:prSet>
      <dgm:spPr/>
      <dgm:t>
        <a:bodyPr/>
        <a:lstStyle/>
        <a:p>
          <a:endParaRPr lang="en-US"/>
        </a:p>
      </dgm:t>
    </dgm:pt>
    <dgm:pt modelId="{CD215687-E30A-4539-9262-813425495569}" type="pres">
      <dgm:prSet presAssocID="{E294616E-37E3-4FF2-8410-849A809BBF26}" presName="parTxOnlySpace" presStyleCnt="0"/>
      <dgm:spPr/>
    </dgm:pt>
    <dgm:pt modelId="{B5005F49-646F-4C66-9CE6-204B1E1D21C4}" type="pres">
      <dgm:prSet presAssocID="{C7922AC1-89D4-4A4A-A9AB-4C903B202728}" presName="parTxOnly" presStyleLbl="node1" presStyleIdx="1" presStyleCnt="3">
        <dgm:presLayoutVars>
          <dgm:chMax val="0"/>
          <dgm:chPref val="0"/>
          <dgm:bulletEnabled val="1"/>
        </dgm:presLayoutVars>
      </dgm:prSet>
      <dgm:spPr/>
      <dgm:t>
        <a:bodyPr/>
        <a:lstStyle/>
        <a:p>
          <a:endParaRPr lang="en-US"/>
        </a:p>
      </dgm:t>
    </dgm:pt>
    <dgm:pt modelId="{ADB1306F-5087-40E3-BB89-643329C5A56C}" type="pres">
      <dgm:prSet presAssocID="{681C126B-E169-4684-9D77-3AAE4A2144FF}" presName="parTxOnlySpace" presStyleCnt="0"/>
      <dgm:spPr/>
    </dgm:pt>
    <dgm:pt modelId="{4E2A7997-BDED-424E-ADB2-A9E7EAFCF22D}" type="pres">
      <dgm:prSet presAssocID="{3231CEA9-BDAE-4009-ACBC-6FD41C9E1102}" presName="parTxOnly" presStyleLbl="node1" presStyleIdx="2" presStyleCnt="3">
        <dgm:presLayoutVars>
          <dgm:chMax val="0"/>
          <dgm:chPref val="0"/>
          <dgm:bulletEnabled val="1"/>
        </dgm:presLayoutVars>
      </dgm:prSet>
      <dgm:spPr/>
      <dgm:t>
        <a:bodyPr/>
        <a:lstStyle/>
        <a:p>
          <a:endParaRPr lang="en-US"/>
        </a:p>
      </dgm:t>
    </dgm:pt>
  </dgm:ptLst>
  <dgm:cxnLst>
    <dgm:cxn modelId="{2E589AE9-A1A7-4E81-A0F6-31C5B7D4D626}" srcId="{F8910621-F548-4532-B6CC-2F48D0E45B06}" destId="{34CC18FF-BCDD-4458-BA6A-10AB4408FF21}" srcOrd="0" destOrd="0" parTransId="{3E8B28B7-F8C2-4808-9DA1-71F68E49EC95}" sibTransId="{E294616E-37E3-4FF2-8410-849A809BBF26}"/>
    <dgm:cxn modelId="{A2229DCF-1FEE-4E37-8A44-730C9FC0816E}" srcId="{F8910621-F548-4532-B6CC-2F48D0E45B06}" destId="{C7922AC1-89D4-4A4A-A9AB-4C903B202728}" srcOrd="1" destOrd="0" parTransId="{95A94C40-0010-4DB9-B394-B845CC9DF7B6}" sibTransId="{681C126B-E169-4684-9D77-3AAE4A2144FF}"/>
    <dgm:cxn modelId="{B6E41F68-9B19-43B0-830A-5870200DA1ED}" srcId="{F8910621-F548-4532-B6CC-2F48D0E45B06}" destId="{3231CEA9-BDAE-4009-ACBC-6FD41C9E1102}" srcOrd="2" destOrd="0" parTransId="{AADE481C-99AF-43A1-857E-8DF49E71CC92}" sibTransId="{E021C679-EAD3-48C8-B0C5-977B114991A7}"/>
    <dgm:cxn modelId="{58D987C8-2A96-4457-B007-17B36AC2B948}" type="presOf" srcId="{F8910621-F548-4532-B6CC-2F48D0E45B06}" destId="{0945A66B-F86A-4F1F-82B8-A717408ED357}" srcOrd="0" destOrd="0" presId="urn:microsoft.com/office/officeart/2005/8/layout/chevron1"/>
    <dgm:cxn modelId="{8A13741D-0E8D-4D2A-882C-F15AADD5BFD7}" type="presOf" srcId="{C7922AC1-89D4-4A4A-A9AB-4C903B202728}" destId="{B5005F49-646F-4C66-9CE6-204B1E1D21C4}" srcOrd="0" destOrd="0" presId="urn:microsoft.com/office/officeart/2005/8/layout/chevron1"/>
    <dgm:cxn modelId="{84089C2D-4C95-44EB-A1C9-F95D53AB87F2}" type="presOf" srcId="{34CC18FF-BCDD-4458-BA6A-10AB4408FF21}" destId="{D6C3DF71-5234-4C21-8915-2AEEF0D76A8E}" srcOrd="0" destOrd="0" presId="urn:microsoft.com/office/officeart/2005/8/layout/chevron1"/>
    <dgm:cxn modelId="{FF45C137-9CEB-41C9-BEB4-80AB9BABE9AE}" type="presOf" srcId="{3231CEA9-BDAE-4009-ACBC-6FD41C9E1102}" destId="{4E2A7997-BDED-424E-ADB2-A9E7EAFCF22D}" srcOrd="0" destOrd="0" presId="urn:microsoft.com/office/officeart/2005/8/layout/chevron1"/>
    <dgm:cxn modelId="{543E35B2-EC66-42AE-B682-96E6845F24B6}" type="presParOf" srcId="{0945A66B-F86A-4F1F-82B8-A717408ED357}" destId="{D6C3DF71-5234-4C21-8915-2AEEF0D76A8E}" srcOrd="0" destOrd="0" presId="urn:microsoft.com/office/officeart/2005/8/layout/chevron1"/>
    <dgm:cxn modelId="{0674F3CB-20D5-4E16-86B0-49346ADE3785}" type="presParOf" srcId="{0945A66B-F86A-4F1F-82B8-A717408ED357}" destId="{CD215687-E30A-4539-9262-813425495569}" srcOrd="1" destOrd="0" presId="urn:microsoft.com/office/officeart/2005/8/layout/chevron1"/>
    <dgm:cxn modelId="{C7E8D4A2-74AD-45DE-9BFA-B3ABFF9EF002}" type="presParOf" srcId="{0945A66B-F86A-4F1F-82B8-A717408ED357}" destId="{B5005F49-646F-4C66-9CE6-204B1E1D21C4}" srcOrd="2" destOrd="0" presId="urn:microsoft.com/office/officeart/2005/8/layout/chevron1"/>
    <dgm:cxn modelId="{3485C311-5489-4B4A-9F10-E61B13A37CDF}" type="presParOf" srcId="{0945A66B-F86A-4F1F-82B8-A717408ED357}" destId="{ADB1306F-5087-40E3-BB89-643329C5A56C}" srcOrd="3" destOrd="0" presId="urn:microsoft.com/office/officeart/2005/8/layout/chevron1"/>
    <dgm:cxn modelId="{F567C816-D9C0-4C49-BB67-AE39B30A497A}" type="presParOf" srcId="{0945A66B-F86A-4F1F-82B8-A717408ED357}" destId="{4E2A7997-BDED-424E-ADB2-A9E7EAFCF22D}"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C3DF71-5234-4C21-8915-2AEEF0D76A8E}">
      <dsp:nvSpPr>
        <dsp:cNvPr id="0" name=""/>
        <dsp:cNvSpPr/>
      </dsp:nvSpPr>
      <dsp:spPr>
        <a:xfrm>
          <a:off x="4276" y="425076"/>
          <a:ext cx="2489634" cy="99585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User Completes the registration details</a:t>
          </a:r>
          <a:endParaRPr lang="en-US" sz="1500" kern="1200" dirty="0"/>
        </a:p>
      </dsp:txBody>
      <dsp:txXfrm>
        <a:off x="502203" y="425076"/>
        <a:ext cx="1493781" cy="995853"/>
      </dsp:txXfrm>
    </dsp:sp>
    <dsp:sp modelId="{B5005F49-646F-4C66-9CE6-204B1E1D21C4}">
      <dsp:nvSpPr>
        <dsp:cNvPr id="0" name=""/>
        <dsp:cNvSpPr/>
      </dsp:nvSpPr>
      <dsp:spPr>
        <a:xfrm>
          <a:off x="2244947" y="425076"/>
          <a:ext cx="2489634" cy="99585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User clicks on “Continue” button</a:t>
          </a:r>
        </a:p>
      </dsp:txBody>
      <dsp:txXfrm>
        <a:off x="2742874" y="425076"/>
        <a:ext cx="1493781" cy="995853"/>
      </dsp:txXfrm>
    </dsp:sp>
    <dsp:sp modelId="{4E2A7997-BDED-424E-ADB2-A9E7EAFCF22D}">
      <dsp:nvSpPr>
        <dsp:cNvPr id="0" name=""/>
        <dsp:cNvSpPr/>
      </dsp:nvSpPr>
      <dsp:spPr>
        <a:xfrm>
          <a:off x="4485618" y="425076"/>
          <a:ext cx="2489634" cy="99585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User is redirected to second page</a:t>
          </a:r>
        </a:p>
      </dsp:txBody>
      <dsp:txXfrm>
        <a:off x="4983545" y="425076"/>
        <a:ext cx="1493781" cy="995853"/>
      </dsp:txXfrm>
    </dsp:sp>
    <dsp:sp modelId="{1881EA57-9186-4348-98B9-399F578945C7}">
      <dsp:nvSpPr>
        <dsp:cNvPr id="0" name=""/>
        <dsp:cNvSpPr/>
      </dsp:nvSpPr>
      <dsp:spPr>
        <a:xfrm>
          <a:off x="6726288" y="425076"/>
          <a:ext cx="2489634" cy="99585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lvl="0" algn="ctr" defTabSz="355600">
            <a:lnSpc>
              <a:spcPct val="90000"/>
            </a:lnSpc>
            <a:spcBef>
              <a:spcPct val="0"/>
            </a:spcBef>
            <a:spcAft>
              <a:spcPct val="35000"/>
            </a:spcAft>
          </a:pPr>
          <a:r>
            <a:rPr lang="en-US" sz="800" kern="1200" dirty="0" smtClean="0"/>
            <a:t>User picks one of following options:</a:t>
          </a:r>
        </a:p>
        <a:p>
          <a:pPr lvl="0" algn="ctr" defTabSz="355600">
            <a:lnSpc>
              <a:spcPct val="90000"/>
            </a:lnSpc>
            <a:spcBef>
              <a:spcPct val="0"/>
            </a:spcBef>
            <a:spcAft>
              <a:spcPct val="35000"/>
            </a:spcAft>
          </a:pPr>
          <a:r>
            <a:rPr lang="en-US" sz="900" b="1" u="sng" kern="1200" dirty="0" smtClean="0"/>
            <a:t>1 .Verify your account get your NG</a:t>
          </a:r>
        </a:p>
        <a:p>
          <a:pPr lvl="0" algn="ctr" defTabSz="355600">
            <a:lnSpc>
              <a:spcPct val="90000"/>
            </a:lnSpc>
            <a:spcBef>
              <a:spcPct val="0"/>
            </a:spcBef>
            <a:spcAft>
              <a:spcPct val="35000"/>
            </a:spcAft>
          </a:pPr>
          <a:r>
            <a:rPr lang="en-US" sz="900" b="1" u="sng" kern="1200" dirty="0" smtClean="0"/>
            <a:t>2. Go to play game</a:t>
          </a:r>
        </a:p>
      </dsp:txBody>
      <dsp:txXfrm>
        <a:off x="7224215" y="425076"/>
        <a:ext cx="1493781" cy="9958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C3DF71-5234-4C21-8915-2AEEF0D76A8E}">
      <dsp:nvSpPr>
        <dsp:cNvPr id="0" name=""/>
        <dsp:cNvSpPr/>
      </dsp:nvSpPr>
      <dsp:spPr>
        <a:xfrm>
          <a:off x="2701" y="264803"/>
          <a:ext cx="3290999" cy="131639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User goes to his personal e-mail account</a:t>
          </a:r>
          <a:endParaRPr lang="en-US" sz="1600" kern="1200" dirty="0"/>
        </a:p>
      </dsp:txBody>
      <dsp:txXfrm>
        <a:off x="660901" y="264803"/>
        <a:ext cx="1974600" cy="1316399"/>
      </dsp:txXfrm>
    </dsp:sp>
    <dsp:sp modelId="{B5005F49-646F-4C66-9CE6-204B1E1D21C4}">
      <dsp:nvSpPr>
        <dsp:cNvPr id="0" name=""/>
        <dsp:cNvSpPr/>
      </dsp:nvSpPr>
      <dsp:spPr>
        <a:xfrm>
          <a:off x="2964600" y="264803"/>
          <a:ext cx="3290999" cy="131639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User clicks on “verification link” that is sent by PB</a:t>
          </a:r>
        </a:p>
      </dsp:txBody>
      <dsp:txXfrm>
        <a:off x="3622800" y="264803"/>
        <a:ext cx="1974600" cy="1316399"/>
      </dsp:txXfrm>
    </dsp:sp>
    <dsp:sp modelId="{4E2A7997-BDED-424E-ADB2-A9E7EAFCF22D}">
      <dsp:nvSpPr>
        <dsp:cNvPr id="0" name=""/>
        <dsp:cNvSpPr/>
      </dsp:nvSpPr>
      <dsp:spPr>
        <a:xfrm>
          <a:off x="5926499" y="264803"/>
          <a:ext cx="3290999" cy="131639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User logs in the game; creates his character name and gets his NG prize</a:t>
          </a:r>
        </a:p>
      </dsp:txBody>
      <dsp:txXfrm>
        <a:off x="6584699" y="264803"/>
        <a:ext cx="1974600" cy="131639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2396AE-7379-476E-A73B-2A0F9A62977B}" type="datetimeFigureOut">
              <a:rPr lang="en-US" smtClean="0"/>
              <a:pPr/>
              <a:t>12/26/2012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A3BEC1-77A0-4135-8B3C-E4BC5729ECC3}" type="slidenum">
              <a:rPr lang="en-US" smtClean="0"/>
              <a:pPr/>
              <a:t>‹#›</a:t>
            </a:fld>
            <a:endParaRPr lang="en-US"/>
          </a:p>
        </p:txBody>
      </p:sp>
    </p:spTree>
    <p:extLst>
      <p:ext uri="{BB962C8B-B14F-4D97-AF65-F5344CB8AC3E}">
        <p14:creationId xmlns:p14="http://schemas.microsoft.com/office/powerpoint/2010/main" val="3274970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lvl1pPr algn="ctr">
              <a:defRPr sz="4400" b="1">
                <a:solidFill>
                  <a:schemeClr val="tx1"/>
                </a:solidFill>
                <a:latin typeface="Calibri" pitchFamily="34" charset="0"/>
                <a:cs typeface="Calibri" pitchFamily="34" charset="0"/>
              </a:defRPr>
            </a:lvl1pPr>
          </a:lstStyle>
          <a:p>
            <a:r>
              <a:rPr lang="en-US" altLang="ko-KR" smtClean="0"/>
              <a:t>Click to edit Master title style</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ko-KR" smtClean="0"/>
              <a:t>Click to edit Master subtitle style</a:t>
            </a:r>
            <a:endParaRPr lang="ko-KR" altLang="en-US"/>
          </a:p>
        </p:txBody>
      </p:sp>
      <p:sp>
        <p:nvSpPr>
          <p:cNvPr id="4" name="날짜 개체 틀 3"/>
          <p:cNvSpPr>
            <a:spLocks noGrp="1"/>
          </p:cNvSpPr>
          <p:nvPr>
            <p:ph type="dt" sz="half" idx="10"/>
          </p:nvPr>
        </p:nvSpPr>
        <p:spPr>
          <a:xfrm>
            <a:off x="457200" y="6356350"/>
            <a:ext cx="2133600" cy="365125"/>
          </a:xfrm>
          <a:prstGeom prst="rect">
            <a:avLst/>
          </a:prstGeom>
        </p:spPr>
        <p:txBody>
          <a:bodyPr/>
          <a:lstStyle>
            <a:lvl1pPr>
              <a:defRPr>
                <a:latin typeface="Calibri" pitchFamily="34" charset="0"/>
                <a:cs typeface="Calibri" pitchFamily="34" charset="0"/>
              </a:defRPr>
            </a:lvl1pPr>
          </a:lstStyle>
          <a:p>
            <a:fld id="{761557AC-8F70-43A5-8D15-92386935DADF}" type="datetimeFigureOut">
              <a:rPr lang="en-US" smtClean="0"/>
              <a:pPr/>
              <a:t>12/26/2012</a:t>
            </a:fld>
            <a:endParaRPr 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lvl1pPr>
              <a:defRPr>
                <a:latin typeface="Calibri" pitchFamily="34" charset="0"/>
                <a:cs typeface="Calibri" pitchFamily="34" charset="0"/>
              </a:defRPr>
            </a:lvl1pPr>
          </a:lstStyle>
          <a:p>
            <a:endParaRPr lang="en-US"/>
          </a:p>
        </p:txBody>
      </p:sp>
      <p:sp>
        <p:nvSpPr>
          <p:cNvPr id="6" name="슬라이드 번호 개체 틀 5"/>
          <p:cNvSpPr>
            <a:spLocks noGrp="1"/>
          </p:cNvSpPr>
          <p:nvPr>
            <p:ph type="sldNum" sz="quarter" idx="12"/>
          </p:nvPr>
        </p:nvSpPr>
        <p:spPr>
          <a:xfrm>
            <a:off x="6553200" y="6356350"/>
            <a:ext cx="2133600" cy="365125"/>
          </a:xfrm>
          <a:prstGeom prst="rect">
            <a:avLst/>
          </a:prstGeom>
        </p:spPr>
        <p:txBody>
          <a:bodyPr/>
          <a:lstStyle>
            <a:lvl1pPr>
              <a:defRPr>
                <a:latin typeface="Calibri" pitchFamily="34" charset="0"/>
                <a:cs typeface="Calibri" pitchFamily="34" charset="0"/>
              </a:defRPr>
            </a:lvl1pPr>
          </a:lstStyle>
          <a:p>
            <a:fld id="{6C0AC8FA-D0B7-4EBD-A09D-FFE0C4061CF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mtClean="0"/>
              <a:t>Click to edit Master title style</a:t>
            </a:r>
            <a:endParaRPr lang="ko-KR" altLang="en-US"/>
          </a:p>
        </p:txBody>
      </p:sp>
      <p:sp>
        <p:nvSpPr>
          <p:cNvPr id="3" name="세로 텍스트 개체 틀 2"/>
          <p:cNvSpPr>
            <a:spLocks noGrp="1"/>
          </p:cNvSpPr>
          <p:nvPr>
            <p:ph type="body" orient="vert" idx="1"/>
          </p:nvPr>
        </p:nvSpPr>
        <p:spPr/>
        <p:txBody>
          <a:bodyPr vert="eaVer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61557AC-8F70-43A5-8D15-92386935DADF}" type="datetimeFigureOut">
              <a:rPr lang="en-US" smtClean="0"/>
              <a:pPr/>
              <a:t>12/26/2012</a:t>
            </a:fld>
            <a:endParaRPr 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슬라이드 번호 개체 틀 5"/>
          <p:cNvSpPr>
            <a:spLocks noGrp="1"/>
          </p:cNvSpPr>
          <p:nvPr>
            <p:ph type="sldNum" sz="quarter" idx="12"/>
          </p:nvPr>
        </p:nvSpPr>
        <p:spPr>
          <a:xfrm>
            <a:off x="6553200" y="6356350"/>
            <a:ext cx="2133600" cy="365125"/>
          </a:xfrm>
          <a:prstGeom prst="rect">
            <a:avLst/>
          </a:prstGeom>
        </p:spPr>
        <p:txBody>
          <a:bodyPr/>
          <a:lstStyle/>
          <a:p>
            <a:fld id="{6C0AC8FA-D0B7-4EBD-A09D-FFE0C4061CF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en-US" altLang="ko-KR" smtClean="0"/>
              <a:t>Click to edit Master title style</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61557AC-8F70-43A5-8D15-92386935DADF}" type="datetimeFigureOut">
              <a:rPr lang="en-US" smtClean="0"/>
              <a:pPr/>
              <a:t>12/26/2012</a:t>
            </a:fld>
            <a:endParaRPr 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슬라이드 번호 개체 틀 5"/>
          <p:cNvSpPr>
            <a:spLocks noGrp="1"/>
          </p:cNvSpPr>
          <p:nvPr>
            <p:ph type="sldNum" sz="quarter" idx="12"/>
          </p:nvPr>
        </p:nvSpPr>
        <p:spPr>
          <a:xfrm>
            <a:off x="6553200" y="6356350"/>
            <a:ext cx="2133600" cy="365125"/>
          </a:xfrm>
          <a:prstGeom prst="rect">
            <a:avLst/>
          </a:prstGeom>
        </p:spPr>
        <p:txBody>
          <a:bodyPr/>
          <a:lstStyle/>
          <a:p>
            <a:fld id="{6C0AC8FA-D0B7-4EBD-A09D-FFE0C4061CF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mtClean="0"/>
              <a:t>Click to edit Master title style</a:t>
            </a:r>
            <a:endParaRPr lang="ko-KR" altLang="en-US"/>
          </a:p>
        </p:txBody>
      </p:sp>
      <p:sp>
        <p:nvSpPr>
          <p:cNvPr id="3" name="내용 개체 틀 2"/>
          <p:cNvSpPr>
            <a:spLocks noGrp="1"/>
          </p:cNvSpPr>
          <p:nvPr>
            <p:ph idx="1"/>
          </p:nvPr>
        </p:nvSpPr>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61557AC-8F70-43A5-8D15-92386935DADF}" type="datetimeFigureOut">
              <a:rPr lang="en-US" smtClean="0"/>
              <a:pPr/>
              <a:t>12/26/2012</a:t>
            </a:fld>
            <a:endParaRPr 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슬라이드 번호 개체 틀 5"/>
          <p:cNvSpPr>
            <a:spLocks noGrp="1"/>
          </p:cNvSpPr>
          <p:nvPr>
            <p:ph type="sldNum" sz="quarter" idx="12"/>
          </p:nvPr>
        </p:nvSpPr>
        <p:spPr>
          <a:xfrm>
            <a:off x="6553200" y="6356350"/>
            <a:ext cx="2133600" cy="365125"/>
          </a:xfrm>
          <a:prstGeom prst="rect">
            <a:avLst/>
          </a:prstGeom>
        </p:spPr>
        <p:txBody>
          <a:bodyPr/>
          <a:lstStyle/>
          <a:p>
            <a:fld id="{6C0AC8FA-D0B7-4EBD-A09D-FFE0C4061CF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en-US" altLang="ko-KR" smtClean="0"/>
              <a:t>Click to edit Master title style</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smtClean="0"/>
              <a:t>Click to edit Master text styles</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61557AC-8F70-43A5-8D15-92386935DADF}" type="datetimeFigureOut">
              <a:rPr lang="en-US" smtClean="0"/>
              <a:pPr/>
              <a:t>12/26/2012</a:t>
            </a:fld>
            <a:endParaRPr 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슬라이드 번호 개체 틀 5"/>
          <p:cNvSpPr>
            <a:spLocks noGrp="1"/>
          </p:cNvSpPr>
          <p:nvPr>
            <p:ph type="sldNum" sz="quarter" idx="12"/>
          </p:nvPr>
        </p:nvSpPr>
        <p:spPr>
          <a:xfrm>
            <a:off x="6553200" y="6356350"/>
            <a:ext cx="2133600" cy="365125"/>
          </a:xfrm>
          <a:prstGeom prst="rect">
            <a:avLst/>
          </a:prstGeom>
        </p:spPr>
        <p:txBody>
          <a:bodyPr/>
          <a:lstStyle/>
          <a:p>
            <a:fld id="{6C0AC8FA-D0B7-4EBD-A09D-FFE0C4061CF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mtClean="0"/>
              <a:t>Click to edit Master title style</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61557AC-8F70-43A5-8D15-92386935DADF}" type="datetimeFigureOut">
              <a:rPr lang="en-US" smtClean="0"/>
              <a:pPr/>
              <a:t>12/26/2012</a:t>
            </a:fld>
            <a:endParaRPr 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슬라이드 번호 개체 틀 6"/>
          <p:cNvSpPr>
            <a:spLocks noGrp="1"/>
          </p:cNvSpPr>
          <p:nvPr>
            <p:ph type="sldNum" sz="quarter" idx="12"/>
          </p:nvPr>
        </p:nvSpPr>
        <p:spPr>
          <a:xfrm>
            <a:off x="6553200" y="6356350"/>
            <a:ext cx="2133600" cy="365125"/>
          </a:xfrm>
          <a:prstGeom prst="rect">
            <a:avLst/>
          </a:prstGeom>
        </p:spPr>
        <p:txBody>
          <a:bodyPr/>
          <a:lstStyle/>
          <a:p>
            <a:fld id="{6C0AC8FA-D0B7-4EBD-A09D-FFE0C4061CF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en-US" altLang="ko-KR" smtClean="0"/>
              <a:t>Click to edit Master title style</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smtClean="0"/>
              <a:t>Click to edit Master text styles</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smtClean="0"/>
              <a:t>Click to edit Master text styles</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7" name="날짜 개체 틀 6"/>
          <p:cNvSpPr>
            <a:spLocks noGrp="1"/>
          </p:cNvSpPr>
          <p:nvPr>
            <p:ph type="dt" sz="half" idx="10"/>
          </p:nvPr>
        </p:nvSpPr>
        <p:spPr>
          <a:xfrm>
            <a:off x="457200" y="6356350"/>
            <a:ext cx="2133600" cy="365125"/>
          </a:xfrm>
          <a:prstGeom prst="rect">
            <a:avLst/>
          </a:prstGeom>
        </p:spPr>
        <p:txBody>
          <a:bodyPr/>
          <a:lstStyle/>
          <a:p>
            <a:fld id="{761557AC-8F70-43A5-8D15-92386935DADF}" type="datetimeFigureOut">
              <a:rPr lang="en-US" smtClean="0"/>
              <a:pPr/>
              <a:t>12/26/2012</a:t>
            </a:fld>
            <a:endParaRPr lang="en-US"/>
          </a:p>
        </p:txBody>
      </p:sp>
      <p:sp>
        <p:nvSpPr>
          <p:cNvPr id="8" name="바닥글 개체 틀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슬라이드 번호 개체 틀 8"/>
          <p:cNvSpPr>
            <a:spLocks noGrp="1"/>
          </p:cNvSpPr>
          <p:nvPr>
            <p:ph type="sldNum" sz="quarter" idx="12"/>
          </p:nvPr>
        </p:nvSpPr>
        <p:spPr>
          <a:xfrm>
            <a:off x="6553200" y="6356350"/>
            <a:ext cx="2133600" cy="365125"/>
          </a:xfrm>
          <a:prstGeom prst="rect">
            <a:avLst/>
          </a:prstGeom>
        </p:spPr>
        <p:txBody>
          <a:bodyPr/>
          <a:lstStyle/>
          <a:p>
            <a:fld id="{6C0AC8FA-D0B7-4EBD-A09D-FFE0C4061CF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mtClean="0"/>
              <a:t>Click to edit Master title style</a:t>
            </a:r>
            <a:endParaRPr lang="ko-KR" altLang="en-US"/>
          </a:p>
        </p:txBody>
      </p:sp>
      <p:sp>
        <p:nvSpPr>
          <p:cNvPr id="3" name="날짜 개체 틀 2"/>
          <p:cNvSpPr>
            <a:spLocks noGrp="1"/>
          </p:cNvSpPr>
          <p:nvPr>
            <p:ph type="dt" sz="half" idx="10"/>
          </p:nvPr>
        </p:nvSpPr>
        <p:spPr>
          <a:xfrm>
            <a:off x="457200" y="6356350"/>
            <a:ext cx="2133600" cy="365125"/>
          </a:xfrm>
          <a:prstGeom prst="rect">
            <a:avLst/>
          </a:prstGeom>
        </p:spPr>
        <p:txBody>
          <a:bodyPr/>
          <a:lstStyle/>
          <a:p>
            <a:fld id="{761557AC-8F70-43A5-8D15-92386935DADF}" type="datetimeFigureOut">
              <a:rPr lang="en-US" smtClean="0"/>
              <a:pPr/>
              <a:t>12/26/2012</a:t>
            </a:fld>
            <a:endParaRPr lang="en-US"/>
          </a:p>
        </p:txBody>
      </p:sp>
      <p:sp>
        <p:nvSpPr>
          <p:cNvPr id="4" name="바닥글 개체 틀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슬라이드 번호 개체 틀 4"/>
          <p:cNvSpPr>
            <a:spLocks noGrp="1"/>
          </p:cNvSpPr>
          <p:nvPr>
            <p:ph type="sldNum" sz="quarter" idx="12"/>
          </p:nvPr>
        </p:nvSpPr>
        <p:spPr>
          <a:xfrm>
            <a:off x="6553200" y="6356350"/>
            <a:ext cx="2133600" cy="365125"/>
          </a:xfrm>
          <a:prstGeom prst="rect">
            <a:avLst/>
          </a:prstGeom>
        </p:spPr>
        <p:txBody>
          <a:bodyPr/>
          <a:lstStyle/>
          <a:p>
            <a:fld id="{6C0AC8FA-D0B7-4EBD-A09D-FFE0C4061CF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457200" y="6356350"/>
            <a:ext cx="2133600" cy="365125"/>
          </a:xfrm>
          <a:prstGeom prst="rect">
            <a:avLst/>
          </a:prstGeom>
        </p:spPr>
        <p:txBody>
          <a:bodyPr/>
          <a:lstStyle/>
          <a:p>
            <a:fld id="{761557AC-8F70-43A5-8D15-92386935DADF}" type="datetimeFigureOut">
              <a:rPr lang="en-US" smtClean="0"/>
              <a:pPr/>
              <a:t>12/26/2012</a:t>
            </a:fld>
            <a:endParaRPr lang="en-US"/>
          </a:p>
        </p:txBody>
      </p:sp>
      <p:sp>
        <p:nvSpPr>
          <p:cNvPr id="3" name="바닥글 개체 틀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슬라이드 번호 개체 틀 3"/>
          <p:cNvSpPr>
            <a:spLocks noGrp="1"/>
          </p:cNvSpPr>
          <p:nvPr>
            <p:ph type="sldNum" sz="quarter" idx="12"/>
          </p:nvPr>
        </p:nvSpPr>
        <p:spPr>
          <a:xfrm>
            <a:off x="6553200" y="6356350"/>
            <a:ext cx="2133600" cy="365125"/>
          </a:xfrm>
          <a:prstGeom prst="rect">
            <a:avLst/>
          </a:prstGeom>
        </p:spPr>
        <p:txBody>
          <a:bodyPr/>
          <a:lstStyle/>
          <a:p>
            <a:fld id="{6C0AC8FA-D0B7-4EBD-A09D-FFE0C4061CF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en-US" altLang="ko-KR" smtClean="0"/>
              <a:t>Click to edit Master title style</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smtClean="0"/>
              <a:t>Click to edit Master text styles</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61557AC-8F70-43A5-8D15-92386935DADF}" type="datetimeFigureOut">
              <a:rPr lang="en-US" smtClean="0"/>
              <a:pPr/>
              <a:t>12/26/2012</a:t>
            </a:fld>
            <a:endParaRPr 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슬라이드 번호 개체 틀 6"/>
          <p:cNvSpPr>
            <a:spLocks noGrp="1"/>
          </p:cNvSpPr>
          <p:nvPr>
            <p:ph type="sldNum" sz="quarter" idx="12"/>
          </p:nvPr>
        </p:nvSpPr>
        <p:spPr>
          <a:xfrm>
            <a:off x="6553200" y="6356350"/>
            <a:ext cx="2133600" cy="365125"/>
          </a:xfrm>
          <a:prstGeom prst="rect">
            <a:avLst/>
          </a:prstGeom>
        </p:spPr>
        <p:txBody>
          <a:bodyPr/>
          <a:lstStyle/>
          <a:p>
            <a:fld id="{6C0AC8FA-D0B7-4EBD-A09D-FFE0C4061CF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en-US" altLang="ko-KR" smtClean="0"/>
              <a:t>Click to edit Master title style</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smtClean="0"/>
              <a:t>Click icon to add picture</a:t>
            </a:r>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smtClean="0"/>
              <a:t>Click to edit Master text styles</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61557AC-8F70-43A5-8D15-92386935DADF}" type="datetimeFigureOut">
              <a:rPr lang="en-US" smtClean="0"/>
              <a:pPr/>
              <a:t>12/26/2012</a:t>
            </a:fld>
            <a:endParaRPr 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슬라이드 번호 개체 틀 6"/>
          <p:cNvSpPr>
            <a:spLocks noGrp="1"/>
          </p:cNvSpPr>
          <p:nvPr>
            <p:ph type="sldNum" sz="quarter" idx="12"/>
          </p:nvPr>
        </p:nvSpPr>
        <p:spPr>
          <a:xfrm>
            <a:off x="6553200" y="6356350"/>
            <a:ext cx="2133600" cy="365125"/>
          </a:xfrm>
          <a:prstGeom prst="rect">
            <a:avLst/>
          </a:prstGeom>
        </p:spPr>
        <p:txBody>
          <a:bodyPr/>
          <a:lstStyle/>
          <a:p>
            <a:fld id="{6C0AC8FA-D0B7-4EBD-A09D-FFE0C4061CF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8" name="Picture 4" descr="C:\Documents and Settings\김주현\바탕 화면\020.png"/>
          <p:cNvPicPr>
            <a:picLocks noChangeAspect="1" noChangeArrowheads="1"/>
          </p:cNvPicPr>
          <p:nvPr/>
        </p:nvPicPr>
        <p:blipFill>
          <a:blip r:embed="rId13" cstate="screen"/>
          <a:srcRect/>
          <a:stretch>
            <a:fillRect/>
          </a:stretch>
        </p:blipFill>
        <p:spPr bwMode="auto">
          <a:xfrm>
            <a:off x="0" y="0"/>
            <a:ext cx="9144000" cy="6738650"/>
          </a:xfrm>
          <a:prstGeom prst="rect">
            <a:avLst/>
          </a:prstGeom>
          <a:noFill/>
        </p:spPr>
      </p:pic>
      <p:sp>
        <p:nvSpPr>
          <p:cNvPr id="2" name="제목 개체 틀 1"/>
          <p:cNvSpPr>
            <a:spLocks noGrp="1"/>
          </p:cNvSpPr>
          <p:nvPr>
            <p:ph type="title"/>
          </p:nvPr>
        </p:nvSpPr>
        <p:spPr>
          <a:xfrm>
            <a:off x="142844" y="203200"/>
            <a:ext cx="6615130" cy="511156"/>
          </a:xfrm>
          <a:prstGeom prst="rect">
            <a:avLst/>
          </a:prstGeom>
        </p:spPr>
        <p:txBody>
          <a:bodyPr vert="horz" lIns="91440" tIns="45720" rIns="91440" bIns="45720" rtlCol="0" anchor="ctr">
            <a:noAutofit/>
          </a:bodyPr>
          <a:lstStyle/>
          <a:p>
            <a:r>
              <a:rPr lang="ko-KR" altLang="en-US" dirty="0" smtClean="0"/>
              <a:t>마스터 제목 스타일 편집</a:t>
            </a:r>
            <a:endParaRPr lang="ko-KR" altLang="en-US" dirty="0"/>
          </a:p>
        </p:txBody>
      </p:sp>
      <p:sp>
        <p:nvSpPr>
          <p:cNvPr id="3" name="텍스트 개체 틀 2"/>
          <p:cNvSpPr>
            <a:spLocks noGrp="1"/>
          </p:cNvSpPr>
          <p:nvPr>
            <p:ph type="body" idx="1"/>
          </p:nvPr>
        </p:nvSpPr>
        <p:spPr>
          <a:xfrm>
            <a:off x="214282" y="928670"/>
            <a:ext cx="8715436" cy="5357850"/>
          </a:xfrm>
          <a:prstGeom prst="rect">
            <a:avLst/>
          </a:prstGeom>
        </p:spPr>
        <p:txBody>
          <a:bodyPr vert="horz" lIns="91440" tIns="45720" rIns="9144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pic>
        <p:nvPicPr>
          <p:cNvPr id="1027" name="Picture 3" descr="C:\Documents and Settings\김주현\바탕 화면\LOGO.png"/>
          <p:cNvPicPr>
            <a:picLocks noChangeAspect="1" noChangeArrowheads="1"/>
          </p:cNvPicPr>
          <p:nvPr/>
        </p:nvPicPr>
        <p:blipFill>
          <a:blip r:embed="rId14" cstate="screen"/>
          <a:srcRect/>
          <a:stretch>
            <a:fillRect/>
          </a:stretch>
        </p:blipFill>
        <p:spPr bwMode="auto">
          <a:xfrm>
            <a:off x="142844" y="6357958"/>
            <a:ext cx="1428728" cy="517914"/>
          </a:xfrm>
          <a:prstGeom prst="rect">
            <a:avLst/>
          </a:prstGeom>
          <a:noFill/>
        </p:spPr>
      </p:pic>
      <p:sp>
        <p:nvSpPr>
          <p:cNvPr id="12" name="TextBox 11"/>
          <p:cNvSpPr txBox="1"/>
          <p:nvPr/>
        </p:nvSpPr>
        <p:spPr>
          <a:xfrm>
            <a:off x="1785918" y="6448032"/>
            <a:ext cx="7143800" cy="338554"/>
          </a:xfrm>
          <a:prstGeom prst="rect">
            <a:avLst/>
          </a:prstGeom>
          <a:noFill/>
        </p:spPr>
        <p:txBody>
          <a:bodyPr wrap="square">
            <a:spAutoFit/>
          </a:bodyPr>
          <a:lstStyle/>
          <a:p>
            <a:pPr algn="l">
              <a:defRPr/>
            </a:pPr>
            <a:r>
              <a:rPr lang="en-US" altLang="ko-KR" sz="800" b="0" dirty="0" smtClean="0">
                <a:solidFill>
                  <a:schemeClr val="tx1"/>
                </a:solidFill>
                <a:latin typeface="맑은 고딕" pitchFamily="50" charset="-127"/>
                <a:ea typeface="맑은 고딕" pitchFamily="50" charset="-127"/>
              </a:rPr>
              <a:t>This material is proprietary to </a:t>
            </a:r>
            <a:r>
              <a:rPr lang="en-US" altLang="ko-KR" sz="800" b="0" dirty="0" err="1" smtClean="0">
                <a:solidFill>
                  <a:schemeClr val="tx1"/>
                </a:solidFill>
                <a:latin typeface="맑은 고딕" pitchFamily="50" charset="-127"/>
                <a:ea typeface="맑은 고딕" pitchFamily="50" charset="-127"/>
              </a:rPr>
              <a:t>Nfinity</a:t>
            </a:r>
            <a:r>
              <a:rPr lang="en-US" altLang="ko-KR" sz="800" b="0" dirty="0" smtClean="0">
                <a:solidFill>
                  <a:schemeClr val="tx1"/>
                </a:solidFill>
                <a:latin typeface="맑은 고딕" pitchFamily="50" charset="-127"/>
                <a:ea typeface="맑은 고딕" pitchFamily="50" charset="-127"/>
              </a:rPr>
              <a:t> Games. It contains trade secrets and confidential information which is solely the property of </a:t>
            </a:r>
            <a:r>
              <a:rPr lang="en-US" altLang="ko-KR" sz="800" b="0" dirty="0" err="1" smtClean="0">
                <a:solidFill>
                  <a:schemeClr val="tx1"/>
                </a:solidFill>
                <a:latin typeface="맑은 고딕" pitchFamily="50" charset="-127"/>
                <a:ea typeface="맑은 고딕" pitchFamily="50" charset="-127"/>
              </a:rPr>
              <a:t>Nfinity</a:t>
            </a:r>
            <a:r>
              <a:rPr lang="en-US" altLang="ko-KR" sz="800" b="0" dirty="0" smtClean="0">
                <a:solidFill>
                  <a:schemeClr val="tx1"/>
                </a:solidFill>
                <a:latin typeface="맑은 고딕" pitchFamily="50" charset="-127"/>
                <a:ea typeface="맑은 고딕" pitchFamily="50" charset="-127"/>
              </a:rPr>
              <a:t> Games. </a:t>
            </a:r>
          </a:p>
          <a:p>
            <a:pPr algn="l">
              <a:defRPr/>
            </a:pPr>
            <a:r>
              <a:rPr lang="en-US" altLang="ko-KR" sz="800" b="0" dirty="0" smtClean="0">
                <a:solidFill>
                  <a:schemeClr val="tx1"/>
                </a:solidFill>
                <a:latin typeface="맑은 고딕" pitchFamily="50" charset="-127"/>
                <a:ea typeface="맑은 고딕" pitchFamily="50" charset="-127"/>
              </a:rPr>
              <a:t>This material shall not be used, reproduced, copied, disclosed, transmitted, in whole or in part, without the express consent of </a:t>
            </a:r>
            <a:r>
              <a:rPr lang="en-US" altLang="ko-KR" sz="800" b="0" dirty="0" err="1" smtClean="0">
                <a:solidFill>
                  <a:schemeClr val="tx1"/>
                </a:solidFill>
                <a:latin typeface="맑은 고딕" pitchFamily="50" charset="-127"/>
                <a:ea typeface="맑은 고딕" pitchFamily="50" charset="-127"/>
              </a:rPr>
              <a:t>Nfinity</a:t>
            </a:r>
            <a:r>
              <a:rPr lang="en-US" altLang="ko-KR" sz="800" b="0" dirty="0" smtClean="0">
                <a:solidFill>
                  <a:schemeClr val="tx1"/>
                </a:solidFill>
                <a:latin typeface="맑은 고딕" pitchFamily="50" charset="-127"/>
                <a:ea typeface="맑은 고딕" pitchFamily="50" charset="-127"/>
              </a:rPr>
              <a:t> Games.</a:t>
            </a:r>
            <a:endParaRPr lang="ko-KR" altLang="en-US" sz="800" b="0" dirty="0">
              <a:solidFill>
                <a:schemeClr val="tx1"/>
              </a:solidFill>
              <a:latin typeface="맑은 고딕" pitchFamily="50" charset="-127"/>
              <a:ea typeface="맑은 고딕" pitchFamily="50" charset="-127"/>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1" hangingPunct="1">
        <a:spcBef>
          <a:spcPct val="0"/>
        </a:spcBef>
        <a:buNone/>
        <a:defRPr sz="3000" kern="1200">
          <a:solidFill>
            <a:schemeClr val="bg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838200" y="1693305"/>
            <a:ext cx="7772400" cy="1470025"/>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b="1" kern="1200">
                <a:solidFill>
                  <a:schemeClr val="tx1"/>
                </a:solidFill>
                <a:latin typeface="Calibri" pitchFamily="34" charset="0"/>
                <a:ea typeface="+mj-ea"/>
                <a:cs typeface="Calibri" pitchFamily="34" charset="0"/>
              </a:defRPr>
            </a:lvl1pPr>
          </a:lstStyle>
          <a:p>
            <a:r>
              <a:rPr lang="en-US" sz="4800" dirty="0" smtClean="0"/>
              <a:t>New Registration Process</a:t>
            </a:r>
          </a:p>
          <a:p>
            <a:r>
              <a:rPr lang="en-US" sz="4800" dirty="0" smtClean="0"/>
              <a:t>Suggestions</a:t>
            </a:r>
            <a:endParaRPr lang="en-US" sz="4800" dirty="0"/>
          </a:p>
        </p:txBody>
      </p:sp>
      <p:sp>
        <p:nvSpPr>
          <p:cNvPr id="5" name="Subtitle 2"/>
          <p:cNvSpPr>
            <a:spLocks noGrp="1"/>
          </p:cNvSpPr>
          <p:nvPr/>
        </p:nvSpPr>
        <p:spPr>
          <a:xfrm>
            <a:off x="1371600" y="3048000"/>
            <a:ext cx="6400800" cy="1063625"/>
          </a:xfrm>
          <a:prstGeom prst="rect">
            <a:avLst/>
          </a:prstGeom>
        </p:spPr>
        <p:txBody>
          <a:bodyPr vert="horz" lIns="91440" tIns="45720" rIns="91440" bIns="45720" rtlCol="0">
            <a:normAutofit/>
          </a:bodyPr>
          <a:lstStyle>
            <a:lvl1pPr marL="0" indent="0" algn="ctr" defTabSz="914400" rtl="0" eaLnBrk="1" latinLnBrk="1" hangingPunct="1">
              <a:spcBef>
                <a:spcPct val="20000"/>
              </a:spcBef>
              <a:buFont typeface="Arial" pitchFamily="34" charset="0"/>
              <a:buNone/>
              <a:defRPr sz="3200" kern="1200">
                <a:solidFill>
                  <a:schemeClr val="tx1">
                    <a:tint val="75000"/>
                  </a:schemeClr>
                </a:solidFill>
                <a:latin typeface="Calibri" pitchFamily="34" charset="0"/>
                <a:ea typeface="+mn-ea"/>
                <a:cs typeface="Calibri" pitchFamily="34" charset="0"/>
              </a:defRPr>
            </a:lvl1pPr>
            <a:lvl2pPr marL="457200" indent="0" algn="ctr" defTabSz="914400" rtl="0" eaLnBrk="1" latinLnBrk="1"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1"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sz="2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Registration Process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79414454"/>
              </p:ext>
            </p:extLst>
          </p:nvPr>
        </p:nvGraphicFramePr>
        <p:xfrm>
          <a:off x="76200" y="1066800"/>
          <a:ext cx="9220200" cy="18460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450630505"/>
              </p:ext>
            </p:extLst>
          </p:nvPr>
        </p:nvGraphicFramePr>
        <p:xfrm>
          <a:off x="76200" y="3048000"/>
          <a:ext cx="9220200" cy="184600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6" name="Group 5"/>
          <p:cNvGrpSpPr/>
          <p:nvPr/>
        </p:nvGrpSpPr>
        <p:grpSpPr>
          <a:xfrm>
            <a:off x="76200" y="5160601"/>
            <a:ext cx="3290999" cy="1316399"/>
            <a:chOff x="2701" y="264803"/>
            <a:chExt cx="3290999" cy="1316399"/>
          </a:xfrm>
        </p:grpSpPr>
        <p:sp>
          <p:nvSpPr>
            <p:cNvPr id="7" name="Chevron 6"/>
            <p:cNvSpPr/>
            <p:nvPr/>
          </p:nvSpPr>
          <p:spPr>
            <a:xfrm>
              <a:off x="2701" y="264803"/>
              <a:ext cx="3290999" cy="1316399"/>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Chevron 4"/>
            <p:cNvSpPr/>
            <p:nvPr/>
          </p:nvSpPr>
          <p:spPr>
            <a:xfrm>
              <a:off x="660901" y="264803"/>
              <a:ext cx="1974600" cy="13163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User can directl</a:t>
              </a:r>
              <a:r>
                <a:rPr lang="en-US" sz="1600" dirty="0" smtClean="0"/>
                <a:t>y log in the game without any verifications</a:t>
              </a:r>
              <a:endParaRPr lang="en-US" sz="1600" kern="1200" dirty="0"/>
            </a:p>
          </p:txBody>
        </p:sp>
      </p:grpSp>
      <p:sp>
        <p:nvSpPr>
          <p:cNvPr id="9" name="TextBox 8"/>
          <p:cNvSpPr txBox="1"/>
          <p:nvPr/>
        </p:nvSpPr>
        <p:spPr>
          <a:xfrm>
            <a:off x="76200" y="2743200"/>
            <a:ext cx="7924800" cy="381000"/>
          </a:xfrm>
          <a:prstGeom prst="rect">
            <a:avLst/>
          </a:prstGeom>
          <a:noFill/>
        </p:spPr>
        <p:txBody>
          <a:bodyPr wrap="square" rtlCol="0">
            <a:spAutoFit/>
          </a:bodyPr>
          <a:lstStyle/>
          <a:p>
            <a:r>
              <a:rPr lang="en-US" dirty="0" smtClean="0"/>
              <a:t>1. Verify your account and get your NG</a:t>
            </a:r>
            <a:endParaRPr lang="en-US" dirty="0"/>
          </a:p>
        </p:txBody>
      </p:sp>
      <p:sp>
        <p:nvSpPr>
          <p:cNvPr id="10" name="TextBox 9"/>
          <p:cNvSpPr txBox="1"/>
          <p:nvPr/>
        </p:nvSpPr>
        <p:spPr>
          <a:xfrm>
            <a:off x="152400" y="4724400"/>
            <a:ext cx="7924800" cy="381000"/>
          </a:xfrm>
          <a:prstGeom prst="rect">
            <a:avLst/>
          </a:prstGeom>
          <a:noFill/>
        </p:spPr>
        <p:txBody>
          <a:bodyPr wrap="square" rtlCol="0">
            <a:spAutoFit/>
          </a:bodyPr>
          <a:lstStyle/>
          <a:p>
            <a:r>
              <a:rPr lang="en-US" dirty="0" smtClean="0"/>
              <a:t>2. Go to play Game</a:t>
            </a:r>
            <a:endParaRPr lang="en-US" dirty="0"/>
          </a:p>
        </p:txBody>
      </p:sp>
    </p:spTree>
    <p:extLst>
      <p:ext uri="{BB962C8B-B14F-4D97-AF65-F5344CB8AC3E}">
        <p14:creationId xmlns:p14="http://schemas.microsoft.com/office/powerpoint/2010/main" val="2090494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03" y="990600"/>
            <a:ext cx="4724399"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410200" y="1143000"/>
            <a:ext cx="3581400" cy="923330"/>
          </a:xfrm>
          <a:prstGeom prst="rect">
            <a:avLst/>
          </a:prstGeom>
          <a:noFill/>
        </p:spPr>
        <p:txBody>
          <a:bodyPr wrap="square" rtlCol="0">
            <a:spAutoFit/>
          </a:bodyPr>
          <a:lstStyle/>
          <a:p>
            <a:r>
              <a:rPr lang="en-US" dirty="0" smtClean="0"/>
              <a:t>1. User will complete the form and will click on “</a:t>
            </a:r>
            <a:r>
              <a:rPr lang="en-US" dirty="0" err="1" smtClean="0"/>
              <a:t>Devam</a:t>
            </a:r>
            <a:r>
              <a:rPr lang="en-US" dirty="0" smtClean="0"/>
              <a:t>” (continue) </a:t>
            </a:r>
            <a:endParaRPr lang="en-US" dirty="0"/>
          </a:p>
        </p:txBody>
      </p:sp>
      <p:sp>
        <p:nvSpPr>
          <p:cNvPr id="5" name="Rounded Rectangle 4"/>
          <p:cNvSpPr/>
          <p:nvPr/>
        </p:nvSpPr>
        <p:spPr>
          <a:xfrm>
            <a:off x="1143000" y="4800600"/>
            <a:ext cx="381000" cy="609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a:t>
            </a:r>
            <a:endParaRPr lang="en-US" dirty="0"/>
          </a:p>
        </p:txBody>
      </p:sp>
      <p:sp>
        <p:nvSpPr>
          <p:cNvPr id="7" name="Title 1"/>
          <p:cNvSpPr>
            <a:spLocks noGrp="1"/>
          </p:cNvSpPr>
          <p:nvPr>
            <p:ph type="title"/>
          </p:nvPr>
        </p:nvSpPr>
        <p:spPr>
          <a:xfrm>
            <a:off x="142844" y="203200"/>
            <a:ext cx="6615130" cy="511156"/>
          </a:xfrm>
        </p:spPr>
        <p:txBody>
          <a:bodyPr/>
          <a:lstStyle/>
          <a:p>
            <a:r>
              <a:rPr lang="en-US" dirty="0" smtClean="0"/>
              <a:t>Registration Page</a:t>
            </a:r>
            <a:endParaRPr lang="en-US" dirty="0"/>
          </a:p>
        </p:txBody>
      </p:sp>
    </p:spTree>
    <p:extLst>
      <p:ext uri="{BB962C8B-B14F-4D97-AF65-F5344CB8AC3E}">
        <p14:creationId xmlns:p14="http://schemas.microsoft.com/office/powerpoint/2010/main" val="2826449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143000"/>
            <a:ext cx="50292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Verify your account and get your NG code!</a:t>
            </a:r>
            <a:endParaRPr lang="en-US" dirty="0"/>
          </a:p>
        </p:txBody>
      </p:sp>
      <p:sp>
        <p:nvSpPr>
          <p:cNvPr id="6" name="Rectangle 5"/>
          <p:cNvSpPr/>
          <p:nvPr/>
        </p:nvSpPr>
        <p:spPr>
          <a:xfrm>
            <a:off x="304800" y="3581400"/>
            <a:ext cx="50292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to play game right away</a:t>
            </a:r>
            <a:endParaRPr lang="en-US" dirty="0"/>
          </a:p>
        </p:txBody>
      </p:sp>
      <p:sp>
        <p:nvSpPr>
          <p:cNvPr id="7" name="TextBox 6"/>
          <p:cNvSpPr txBox="1"/>
          <p:nvPr/>
        </p:nvSpPr>
        <p:spPr>
          <a:xfrm>
            <a:off x="5486400" y="914400"/>
            <a:ext cx="3429000" cy="3323987"/>
          </a:xfrm>
          <a:prstGeom prst="rect">
            <a:avLst/>
          </a:prstGeom>
          <a:noFill/>
        </p:spPr>
        <p:txBody>
          <a:bodyPr wrap="square" rtlCol="0">
            <a:spAutoFit/>
          </a:bodyPr>
          <a:lstStyle/>
          <a:p>
            <a:r>
              <a:rPr lang="en-US" sz="1400" dirty="0" smtClean="0"/>
              <a:t>After user completes the form, he will be redirected to other page. On this page there will be 2 different options:</a:t>
            </a:r>
          </a:p>
          <a:p>
            <a:endParaRPr lang="en-US" sz="1400" b="1" dirty="0" smtClean="0"/>
          </a:p>
          <a:p>
            <a:r>
              <a:rPr lang="en-US" sz="1400" b="1" dirty="0" smtClean="0"/>
              <a:t>2. Verify your account and get your NG Code</a:t>
            </a:r>
            <a:r>
              <a:rPr lang="en-US" sz="1400" dirty="0" smtClean="0"/>
              <a:t>: If user selects this option, he will need to go to his e-mail account and verify his registered e-mail. After verifying his e-mail; NG or a chosen item will be injected to user account after he creates his character</a:t>
            </a:r>
          </a:p>
          <a:p>
            <a:r>
              <a:rPr lang="en-US" sz="1400" b="1" dirty="0" smtClean="0"/>
              <a:t>3. Go to play game right away: </a:t>
            </a:r>
            <a:r>
              <a:rPr lang="en-US" sz="1400" dirty="0" smtClean="0"/>
              <a:t>User doesn’t need to verify his account. He can directly log-in the game and play the game</a:t>
            </a:r>
            <a:endParaRPr lang="en-US" sz="1400" dirty="0"/>
          </a:p>
        </p:txBody>
      </p:sp>
      <p:sp>
        <p:nvSpPr>
          <p:cNvPr id="8" name="Rounded Rectangle 7"/>
          <p:cNvSpPr/>
          <p:nvPr/>
        </p:nvSpPr>
        <p:spPr>
          <a:xfrm>
            <a:off x="304800" y="1143000"/>
            <a:ext cx="381000" cy="609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2</a:t>
            </a:r>
            <a:endParaRPr lang="en-US" dirty="0"/>
          </a:p>
        </p:txBody>
      </p:sp>
      <p:sp>
        <p:nvSpPr>
          <p:cNvPr id="9" name="Rounded Rectangle 8"/>
          <p:cNvSpPr/>
          <p:nvPr/>
        </p:nvSpPr>
        <p:spPr>
          <a:xfrm>
            <a:off x="304800" y="3581400"/>
            <a:ext cx="381000" cy="609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a:t>
            </a:r>
            <a:endParaRPr lang="en-US" dirty="0"/>
          </a:p>
        </p:txBody>
      </p:sp>
      <p:sp>
        <p:nvSpPr>
          <p:cNvPr id="10" name="Title 1"/>
          <p:cNvSpPr>
            <a:spLocks noGrp="1"/>
          </p:cNvSpPr>
          <p:nvPr>
            <p:ph type="title"/>
          </p:nvPr>
        </p:nvSpPr>
        <p:spPr>
          <a:xfrm>
            <a:off x="142844" y="203200"/>
            <a:ext cx="6615130" cy="511156"/>
          </a:xfrm>
        </p:spPr>
        <p:txBody>
          <a:bodyPr/>
          <a:lstStyle/>
          <a:p>
            <a:r>
              <a:rPr lang="en-US" dirty="0" smtClean="0"/>
              <a:t>Registration Second Page</a:t>
            </a:r>
            <a:endParaRPr lang="en-US" dirty="0"/>
          </a:p>
        </p:txBody>
      </p:sp>
    </p:spTree>
    <p:extLst>
      <p:ext uri="{BB962C8B-B14F-4D97-AF65-F5344CB8AC3E}">
        <p14:creationId xmlns:p14="http://schemas.microsoft.com/office/powerpoint/2010/main" val="1058513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p:txBody>
          <a:bodyPr>
            <a:normAutofit fontScale="92500" lnSpcReduction="20000"/>
          </a:bodyPr>
          <a:lstStyle/>
          <a:p>
            <a:pPr>
              <a:buFontTx/>
              <a:buChar char="-"/>
            </a:pPr>
            <a:r>
              <a:rPr lang="en-US" dirty="0" smtClean="0"/>
              <a:t>This registration process will make online ads more effective. The process is taking too much time at the moment and users leave the landing page after they complete the registration section. They don’t want to spend time on e-mail verification.</a:t>
            </a:r>
          </a:p>
          <a:p>
            <a:pPr>
              <a:buFontTx/>
              <a:buChar char="-"/>
            </a:pPr>
            <a:r>
              <a:rPr lang="en-US" dirty="0" smtClean="0"/>
              <a:t>If user selects to verify his account, he will get NG item; that way he will have chance to play with cash items so that he can purchase after he tries the cash items.</a:t>
            </a:r>
          </a:p>
          <a:p>
            <a:pPr>
              <a:buFontTx/>
              <a:buChar char="-"/>
            </a:pPr>
            <a:r>
              <a:rPr lang="en-US" dirty="0" smtClean="0"/>
              <a:t>Giving out cash items will affect customers buying habit. They will go around the shop and will have knowledge about all cash items.</a:t>
            </a:r>
            <a:endParaRPr lang="en-US" dirty="0"/>
          </a:p>
        </p:txBody>
      </p:sp>
    </p:spTree>
    <p:extLst>
      <p:ext uri="{BB962C8B-B14F-4D97-AF65-F5344CB8AC3E}">
        <p14:creationId xmlns:p14="http://schemas.microsoft.com/office/powerpoint/2010/main" val="2329448828"/>
      </p:ext>
    </p:extLst>
  </p:cSld>
  <p:clrMapOvr>
    <a:masterClrMapping/>
  </p:clrMapOvr>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1930</TotalTime>
  <Words>354</Words>
  <Application>Microsoft Office PowerPoint</Application>
  <PresentationFormat>On-screen Show (4:3)</PresentationFormat>
  <Paragraphs>31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Default Theme</vt:lpstr>
      <vt:lpstr>PowerPoint Presentation</vt:lpstr>
      <vt:lpstr>Registration Process</vt:lpstr>
      <vt:lpstr>Registration Page</vt:lpstr>
      <vt:lpstr>Registration Second Page</vt:lpstr>
      <vt:lpstr>Notes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Deniz Fırat</dc:creator>
  <cp:lastModifiedBy>denizF</cp:lastModifiedBy>
  <cp:revision>163</cp:revision>
  <dcterms:created xsi:type="dcterms:W3CDTF">2011-10-12T10:07:38Z</dcterms:created>
  <dcterms:modified xsi:type="dcterms:W3CDTF">2012-12-26T11:08:56Z</dcterms:modified>
</cp:coreProperties>
</file>