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7" r:id="rId3"/>
    <p:sldId id="266" r:id="rId4"/>
    <p:sldId id="268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63" autoAdjust="0"/>
    <p:restoredTop sz="91584" autoAdjust="0"/>
  </p:normalViewPr>
  <p:slideViewPr>
    <p:cSldViewPr>
      <p:cViewPr>
        <p:scale>
          <a:sx n="100" d="100"/>
          <a:sy n="100" d="100"/>
        </p:scale>
        <p:origin x="-1950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761557AC-8F70-43A5-8D15-92386935DADF}" type="datetimeFigureOut">
              <a:rPr lang="en-US" smtClean="0"/>
              <a:pPr/>
              <a:t>7/26/2012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6C0AC8FA-D0B7-4EBD-A09D-FFE0C4061C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김주현\바탕 화면\02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73865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661513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8715436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7" name="Picture 3" descr="C:\Documents and Settings\김주현\바탕 화면\LOGO.pn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142844" y="6357958"/>
            <a:ext cx="1428728" cy="5179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85918" y="6448032"/>
            <a:ext cx="71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is proprietary to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It contains trade secrets and confidential information which is solely the property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</a:t>
            </a:r>
          </a:p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shall not be used, reproduced, copied, disclosed, transmitted, in whole or in part, without the express consent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</a:t>
            </a:r>
            <a:endParaRPr lang="ko-KR" altLang="en-US" sz="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Portal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6000" dirty="0" smtClean="0">
                <a:latin typeface="Calibri" pitchFamily="34" charset="0"/>
                <a:cs typeface="Calibri" pitchFamily="34" charset="0"/>
              </a:rPr>
              <a:t>Portal System</a:t>
            </a:r>
          </a:p>
          <a:p>
            <a:r>
              <a:rPr lang="tr-TR" sz="4000" dirty="0" smtClean="0">
                <a:latin typeface="Calibri" pitchFamily="34" charset="0"/>
                <a:cs typeface="Calibri" pitchFamily="34" charset="0"/>
              </a:rPr>
              <a:t>Forum ID System</a:t>
            </a:r>
          </a:p>
          <a:p>
            <a:r>
              <a:rPr lang="tr-TR" sz="4000" dirty="0" smtClean="0">
                <a:latin typeface="Calibri" pitchFamily="34" charset="0"/>
                <a:cs typeface="Calibri" pitchFamily="34" charset="0"/>
              </a:rPr>
              <a:t>Game Cash Usage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414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Portal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6000" dirty="0" smtClean="0">
                <a:latin typeface="Calibri" pitchFamily="34" charset="0"/>
                <a:cs typeface="Calibri" pitchFamily="34" charset="0"/>
              </a:rPr>
              <a:t>Portal System</a:t>
            </a:r>
          </a:p>
          <a:p>
            <a:r>
              <a:rPr lang="tr-TR" sz="4000" dirty="0" smtClean="0">
                <a:latin typeface="Calibri" pitchFamily="34" charset="0"/>
                <a:cs typeface="Calibri" pitchFamily="34" charset="0"/>
              </a:rPr>
              <a:t>Forum ID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32274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Forum ID System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5635665"/>
              </p:ext>
            </p:extLst>
          </p:nvPr>
        </p:nvGraphicFramePr>
        <p:xfrm>
          <a:off x="187324" y="907256"/>
          <a:ext cx="4460875" cy="5432397"/>
        </p:xfrm>
        <a:graphic>
          <a:graphicData uri="http://schemas.openxmlformats.org/drawingml/2006/table">
            <a:tbl>
              <a:tblPr/>
              <a:tblGrid>
                <a:gridCol w="1813551"/>
                <a:gridCol w="1413956"/>
                <a:gridCol w="1233368"/>
              </a:tblGrid>
              <a:tr h="3297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Nfinity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Games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Forum</a:t>
                      </a:r>
                      <a:b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차 카테고리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Perspective</a:t>
                      </a:r>
                      <a:b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차 카테고리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GM Perspective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Point Blank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Point Blank Forum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Nfinity Games Forum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In-game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Troy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Troy Forum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Issues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Backgammon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Backgammon Forum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Issues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Browser Game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Browser Game Forum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Issues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914400"/>
            <a:ext cx="426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All users will use 1 ID for all games. That means they have to use same ID for forums also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모든 유저는 모든 게임에 대해서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개의 아이디를 가진다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포럼에서도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개의 아이디로 사용한다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We need new forum such as «vBulletin» for portal forum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포털 포럼은 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«vBulletin»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같은 새로운 포럼 형태를 원한다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Users should see the related part of forum when they want to login. Ex: When a Point Blank User visiting PB forum page, he/she shold see the only Point Blank part of forum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PB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유저들이 로그인 </a:t>
            </a:r>
            <a:r>
              <a:rPr lang="ko-KR" altLang="en-US" dirty="0" err="1" smtClean="0">
                <a:latin typeface="Calibri" pitchFamily="34" charset="0"/>
                <a:cs typeface="Calibri" pitchFamily="34" charset="0"/>
              </a:rPr>
              <a:t>했을때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관련 포럼들을 볼 수 있도록 </a:t>
            </a:r>
            <a:r>
              <a:rPr lang="ko-KR" altLang="en-US" dirty="0" err="1" smtClean="0">
                <a:latin typeface="Calibri" pitchFamily="34" charset="0"/>
                <a:cs typeface="Calibri" pitchFamily="34" charset="0"/>
              </a:rPr>
              <a:t>연계해야한다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.</a:t>
            </a:r>
            <a:br>
              <a:rPr lang="en-US" altLang="ko-KR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PB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유저들은 오직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PB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의 포럼만 볼수 있다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.(2</a:t>
            </a:r>
            <a:r>
              <a:rPr lang="ko-KR" altLang="en-US" dirty="0" err="1" smtClean="0">
                <a:latin typeface="Calibri" pitchFamily="34" charset="0"/>
                <a:cs typeface="Calibri" pitchFamily="34" charset="0"/>
              </a:rPr>
              <a:t>개이상의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게임을 시도하려면 미리 볼 수 없음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?)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0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Portal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6000" dirty="0" smtClean="0">
                <a:latin typeface="Calibri" pitchFamily="34" charset="0"/>
                <a:cs typeface="Calibri" pitchFamily="34" charset="0"/>
              </a:rPr>
              <a:t>Portal System</a:t>
            </a:r>
          </a:p>
          <a:p>
            <a:r>
              <a:rPr lang="tr-TR" sz="4000" dirty="0">
                <a:latin typeface="Calibri" pitchFamily="34" charset="0"/>
                <a:cs typeface="Calibri" pitchFamily="34" charset="0"/>
              </a:rPr>
              <a:t>Game Cash Usage</a:t>
            </a:r>
            <a:endParaRPr lang="en-US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98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>
                <a:latin typeface="Calibri" pitchFamily="34" charset="0"/>
                <a:cs typeface="Calibri" pitchFamily="34" charset="0"/>
              </a:rPr>
              <a:t>Game Cash </a:t>
            </a:r>
            <a:r>
              <a:rPr lang="tr-TR" sz="3200" dirty="0" smtClean="0">
                <a:latin typeface="Calibri" pitchFamily="34" charset="0"/>
                <a:cs typeface="Calibri" pitchFamily="34" charset="0"/>
              </a:rPr>
              <a:t>Usage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3200" dirty="0" err="1" smtClean="0">
                <a:latin typeface="Calibri" pitchFamily="34" charset="0"/>
                <a:cs typeface="Calibri" pitchFamily="34" charset="0"/>
              </a:rPr>
              <a:t>게임캐쉬</a:t>
            </a:r>
            <a:r>
              <a:rPr lang="ko-KR" altLang="en-US" sz="3200" dirty="0" smtClean="0">
                <a:latin typeface="Calibri" pitchFamily="34" charset="0"/>
                <a:cs typeface="Calibri" pitchFamily="34" charset="0"/>
              </a:rPr>
              <a:t> 사용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0" y="914400"/>
            <a:ext cx="2286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Portal User</a:t>
            </a:r>
          </a:p>
          <a:p>
            <a:pPr algn="ctr"/>
            <a:r>
              <a:rPr lang="tr-TR" dirty="0" smtClean="0"/>
              <a:t>(100.000 NG)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200400"/>
            <a:ext cx="16002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Point Blank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4700" y="3200400"/>
            <a:ext cx="16002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Troy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3200400"/>
            <a:ext cx="16002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X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19145136">
            <a:off x="2347504" y="2202782"/>
            <a:ext cx="685800" cy="5334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14002089">
            <a:off x="5424896" y="2202782"/>
            <a:ext cx="685800" cy="5334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6200000">
            <a:off x="3748496" y="2545682"/>
            <a:ext cx="685800" cy="5334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335802" y="4419600"/>
            <a:ext cx="3710396" cy="8382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If they login at Same Time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5602" y="5248275"/>
            <a:ext cx="16002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Point Blank</a:t>
            </a:r>
          </a:p>
          <a:p>
            <a:pPr algn="ctr"/>
            <a:r>
              <a:rPr lang="tr-TR" dirty="0" smtClean="0"/>
              <a:t>100.000 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88302" y="5248275"/>
            <a:ext cx="16002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Troy</a:t>
            </a:r>
          </a:p>
          <a:p>
            <a:pPr algn="ctr"/>
            <a:r>
              <a:rPr lang="tr-TR" dirty="0"/>
              <a:t>100.000 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93402" y="5248275"/>
            <a:ext cx="16002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</a:p>
          <a:p>
            <a:pPr algn="ctr"/>
            <a:r>
              <a:rPr lang="tr-TR" dirty="0"/>
              <a:t>100.000 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72198" y="4071942"/>
            <a:ext cx="257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같은 타임에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하면 모든 게임들이 </a:t>
            </a:r>
            <a:r>
              <a:rPr lang="ko-KR" altLang="en-US" dirty="0" err="1" smtClean="0"/>
              <a:t>게임머니가</a:t>
            </a:r>
            <a:r>
              <a:rPr lang="ko-KR" altLang="en-US" dirty="0" smtClean="0"/>
              <a:t> 들어감</a:t>
            </a:r>
            <a:r>
              <a:rPr lang="en-US" altLang="ko-KR" dirty="0" smtClean="0"/>
              <a:t>(</a:t>
            </a:r>
            <a:r>
              <a:rPr lang="ko-KR" altLang="en-US" dirty="0" smtClean="0"/>
              <a:t>혜택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694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>
                <a:latin typeface="Calibri" pitchFamily="34" charset="0"/>
                <a:cs typeface="Calibri" pitchFamily="34" charset="0"/>
              </a:rPr>
              <a:t>Game Cash Usage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u="sng" dirty="0" smtClean="0">
                <a:latin typeface="Calibri" pitchFamily="34" charset="0"/>
                <a:cs typeface="Calibri" pitchFamily="34" charset="0"/>
              </a:rPr>
              <a:t>Preventing NG Duplication and Execute NG </a:t>
            </a:r>
            <a:r>
              <a:rPr lang="tr-TR" sz="2000" b="1" u="sng" dirty="0" smtClean="0">
                <a:latin typeface="Calibri" pitchFamily="34" charset="0"/>
                <a:cs typeface="Calibri" pitchFamily="34" charset="0"/>
              </a:rPr>
              <a:t>Synchronization</a:t>
            </a:r>
            <a:endParaRPr lang="en-US" sz="2000" b="1" u="sng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ko-KR" altLang="en-US" sz="2000" b="1" u="sng" dirty="0" smtClean="0">
                <a:latin typeface="Calibri" pitchFamily="34" charset="0"/>
                <a:cs typeface="Calibri" pitchFamily="34" charset="0"/>
              </a:rPr>
              <a:t>게임 </a:t>
            </a:r>
            <a:r>
              <a:rPr lang="ko-KR" altLang="en-US" sz="2000" b="1" u="sng" dirty="0" err="1" smtClean="0">
                <a:latin typeface="Calibri" pitchFamily="34" charset="0"/>
                <a:cs typeface="Calibri" pitchFamily="34" charset="0"/>
              </a:rPr>
              <a:t>머니의</a:t>
            </a:r>
            <a:r>
              <a:rPr lang="ko-KR" altLang="en-US" sz="2000" b="1" u="sng" dirty="0" smtClean="0">
                <a:latin typeface="Calibri" pitchFamily="34" charset="0"/>
                <a:cs typeface="Calibri" pitchFamily="34" charset="0"/>
              </a:rPr>
              <a:t> 이중 실행의 예방 시나리오</a:t>
            </a:r>
            <a:endParaRPr lang="tr-TR" sz="2000" b="1" u="sng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000" b="1" u="sng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Scenerio 1:</a:t>
            </a:r>
          </a:p>
          <a:p>
            <a:r>
              <a:rPr lang="tr-TR" sz="1800" dirty="0" smtClean="0">
                <a:latin typeface="Calibri" pitchFamily="34" charset="0"/>
                <a:cs typeface="Calibri" pitchFamily="34" charset="0"/>
              </a:rPr>
              <a:t>Every ID should play only 1 game at the same time.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1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개의 아이디로 같은 시간대에 </a:t>
            </a:r>
            <a:r>
              <a:rPr lang="en-US" altLang="ko-KR" sz="1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개의 게임만 플레이 가능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sz="1800" b="1" dirty="0">
                <a:latin typeface="Calibri" pitchFamily="34" charset="0"/>
                <a:cs typeface="Calibri" pitchFamily="34" charset="0"/>
              </a:rPr>
              <a:t>Scenerio 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2:</a:t>
            </a:r>
            <a:endParaRPr lang="tr-TR" sz="1800" b="1" dirty="0">
              <a:latin typeface="Calibri" pitchFamily="34" charset="0"/>
              <a:cs typeface="Calibri" pitchFamily="34" charset="0"/>
            </a:endParaRPr>
          </a:p>
          <a:p>
            <a:r>
              <a:rPr lang="tr-TR" sz="1800" dirty="0" smtClean="0">
                <a:latin typeface="Calibri" pitchFamily="34" charset="0"/>
                <a:cs typeface="Calibri" pitchFamily="34" charset="0"/>
              </a:rPr>
              <a:t>Game Cash convertion system should be executed. (Joygame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게임캐쉬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전환시스템이 </a:t>
            </a: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가능해야함</a:t>
            </a:r>
            <a:r>
              <a:rPr lang="en-US" altLang="ko-KR" sz="1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조이게임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참고</a:t>
            </a:r>
            <a:r>
              <a:rPr lang="en-US" altLang="ko-KR" sz="1800" dirty="0" smtClean="0">
                <a:latin typeface="Calibri" pitchFamily="34" charset="0"/>
                <a:cs typeface="Calibri" pitchFamily="34" charset="0"/>
              </a:rPr>
              <a:t>)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endParaRPr lang="tr-TR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sz="1800" b="1" dirty="0">
                <a:latin typeface="Calibri" pitchFamily="34" charset="0"/>
                <a:cs typeface="Calibri" pitchFamily="34" charset="0"/>
              </a:rPr>
              <a:t>Scenerio </a:t>
            </a: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3:</a:t>
            </a:r>
            <a:endParaRPr lang="tr-TR" sz="1800" b="1" dirty="0">
              <a:latin typeface="Calibri" pitchFamily="34" charset="0"/>
              <a:cs typeface="Calibri" pitchFamily="34" charset="0"/>
            </a:endParaRPr>
          </a:p>
          <a:p>
            <a:r>
              <a:rPr lang="tr-TR" sz="1800" dirty="0" smtClean="0">
                <a:latin typeface="Calibri" pitchFamily="34" charset="0"/>
                <a:cs typeface="Calibri" pitchFamily="34" charset="0"/>
              </a:rPr>
              <a:t>Only Web Browser Market System should be used for all games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모든게임들이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오직 </a:t>
            </a: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웹브라우저를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통해서만 마켓시스템을 </a:t>
            </a: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이용가능하게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해야함</a:t>
            </a:r>
            <a:r>
              <a:rPr lang="en-US" altLang="ko-KR" sz="1800" dirty="0" smtClean="0">
                <a:latin typeface="Calibri" pitchFamily="34" charset="0"/>
                <a:cs typeface="Calibri" pitchFamily="34" charset="0"/>
              </a:rPr>
              <a:t>. </a:t>
            </a:r>
            <a:endParaRPr lang="tr-TR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8294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1969</TotalTime>
  <Words>162</Words>
  <Application>Microsoft Office PowerPoint</Application>
  <PresentationFormat>화면 슬라이드 쇼(4:3)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Default Theme</vt:lpstr>
      <vt:lpstr>Portal Research</vt:lpstr>
      <vt:lpstr>Portal Research</vt:lpstr>
      <vt:lpstr>Forum ID System</vt:lpstr>
      <vt:lpstr>Portal Research</vt:lpstr>
      <vt:lpstr>Game Cash Usage 게임캐쉬 사용</vt:lpstr>
      <vt:lpstr>Game Cash Usage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Payment Ads for MSN</dc:title>
  <dc:creator>MinSoo Kim</dc:creator>
  <cp:lastModifiedBy>Ju</cp:lastModifiedBy>
  <cp:revision>325</cp:revision>
  <dcterms:created xsi:type="dcterms:W3CDTF">2010-11-05T11:55:13Z</dcterms:created>
  <dcterms:modified xsi:type="dcterms:W3CDTF">2012-07-26T00:39:48Z</dcterms:modified>
</cp:coreProperties>
</file>