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72" r:id="rId4"/>
    <p:sldId id="266" r:id="rId5"/>
    <p:sldId id="267" r:id="rId6"/>
    <p:sldId id="271" r:id="rId7"/>
    <p:sldId id="268" r:id="rId8"/>
    <p:sldId id="270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>
      <p:cViewPr>
        <p:scale>
          <a:sx n="100" d="100"/>
          <a:sy n="100" d="100"/>
        </p:scale>
        <p:origin x="-7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7/27/2012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nexoneu.com/NXEU.aspx?PART=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ymax.com/portal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nexoneu.com/NXEU.aspx?PART=/Main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tr.gameforge.com/home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6000" dirty="0" smtClean="0">
                <a:latin typeface="Calibri" pitchFamily="34" charset="0"/>
                <a:cs typeface="Calibri" pitchFamily="34" charset="0"/>
              </a:rPr>
              <a:t>Portal Menus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Portal Reference</a:t>
            </a:r>
          </a:p>
          <a:p>
            <a:r>
              <a:rPr lang="tr-TR" sz="2400" dirty="0" smtClean="0">
                <a:latin typeface="Calibri" pitchFamily="34" charset="0"/>
                <a:cs typeface="Calibri" pitchFamily="34" charset="0"/>
              </a:rPr>
              <a:t>Nexon EU</a:t>
            </a:r>
          </a:p>
          <a:p>
            <a:pPr marL="0" indent="0">
              <a:buNone/>
            </a:pPr>
            <a:r>
              <a:rPr lang="tr-TR" sz="2400" b="1" dirty="0">
                <a:latin typeface="Calibri" pitchFamily="34" charset="0"/>
                <a:cs typeface="Calibri" pitchFamily="34" charset="0"/>
              </a:rPr>
              <a:t>Portal &amp; Web Site Samples</a:t>
            </a:r>
          </a:p>
          <a:p>
            <a:r>
              <a:rPr lang="tr-TR" sz="2400" dirty="0">
                <a:latin typeface="Calibri" pitchFamily="34" charset="0"/>
                <a:cs typeface="Calibri" pitchFamily="34" charset="0"/>
              </a:rPr>
              <a:t>Turkish Web 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Sites</a:t>
            </a:r>
          </a:p>
          <a:p>
            <a:r>
              <a:rPr lang="tr-TR" sz="2400" dirty="0" smtClean="0">
                <a:latin typeface="Calibri" pitchFamily="34" charset="0"/>
                <a:cs typeface="Calibri" pitchFamily="34" charset="0"/>
              </a:rPr>
              <a:t>Other Web Sites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dirty="0" smtClean="0">
                <a:latin typeface="Calibri" pitchFamily="34" charset="0"/>
                <a:cs typeface="Calibri" pitchFamily="34" charset="0"/>
              </a:rPr>
              <a:t>Portal Menu Research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Portal Reference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Nexon EU</a:t>
            </a:r>
          </a:p>
        </p:txBody>
      </p:sp>
    </p:spTree>
    <p:extLst>
      <p:ext uri="{BB962C8B-B14F-4D97-AF65-F5344CB8AC3E}">
        <p14:creationId xmlns:p14="http://schemas.microsoft.com/office/powerpoint/2010/main" val="239467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dirty="0" smtClean="0">
                <a:latin typeface="Calibri" pitchFamily="34" charset="0"/>
                <a:cs typeface="Calibri" pitchFamily="34" charset="0"/>
              </a:rPr>
              <a:t>Portal </a:t>
            </a:r>
            <a:r>
              <a:rPr lang="tr-TR" dirty="0">
                <a:latin typeface="Calibri" pitchFamily="34" charset="0"/>
                <a:cs typeface="Calibri" pitchFamily="34" charset="0"/>
              </a:rPr>
              <a:t>Web 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Site Reference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Nexon EU : (</a:t>
            </a:r>
            <a:r>
              <a:rPr lang="tr-TR" b="1" dirty="0" smtClean="0">
                <a:latin typeface="Calibri" pitchFamily="34" charset="0"/>
                <a:cs typeface="Calibri" pitchFamily="34" charset="0"/>
                <a:hlinkClick r:id="rId2"/>
              </a:rPr>
              <a:t>Link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Reasons: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Simple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Easy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Clear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Comprehensible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Useful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dirty="0" smtClean="0">
                <a:latin typeface="Calibri" pitchFamily="34" charset="0"/>
                <a:cs typeface="Calibri" pitchFamily="34" charset="0"/>
              </a:rPr>
              <a:t>Nexon EU Web Site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1"/>
            <a:ext cx="6580784" cy="5227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87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dirty="0" smtClean="0">
                <a:latin typeface="Calibri" pitchFamily="34" charset="0"/>
                <a:cs typeface="Calibri" pitchFamily="34" charset="0"/>
              </a:rPr>
              <a:t>Portal Menu Research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Portal &amp; Web Site Samples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Turkish Web Sites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0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Turkish Web Sites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0612"/>
            <a:ext cx="7848600" cy="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479552"/>
            <a:ext cx="9906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Main Page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479258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About Us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479262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News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1479552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Games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1479261"/>
            <a:ext cx="9144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Forum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1479260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Videos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1479260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CS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479259"/>
            <a:ext cx="9144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Game Cash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400" y="1479260"/>
            <a:ext cx="8382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Profile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64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As you could see, PBTR web site is giving importance to News first.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But JoyGame always gives importance to «JoyGame» reputation.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9340"/>
            <a:ext cx="7848600" cy="146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9600" y="3809132"/>
            <a:ext cx="914400" cy="584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News</a:t>
            </a:r>
            <a:br>
              <a:rPr lang="tr-TR" sz="1600" dirty="0" smtClean="0">
                <a:latin typeface="Calibri" pitchFamily="34" charset="0"/>
                <a:cs typeface="Calibri" pitchFamily="34" charset="0"/>
              </a:rPr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5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dirty="0" smtClean="0">
                <a:latin typeface="Calibri" pitchFamily="34" charset="0"/>
                <a:cs typeface="Calibri" pitchFamily="34" charset="0"/>
              </a:rPr>
              <a:t>Portal Menu Research</a:t>
            </a:r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Portal &amp; Web Site Samples</a:t>
            </a:r>
          </a:p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Other Publishers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8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Publishers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553200" cy="428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066800"/>
            <a:ext cx="16764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latin typeface="Calibri" pitchFamily="34" charset="0"/>
                <a:cs typeface="Calibri" pitchFamily="34" charset="0"/>
                <a:hlinkClick r:id="rId3"/>
              </a:rPr>
              <a:t>Joymax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2057400"/>
            <a:ext cx="1600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latin typeface="Calibri" pitchFamily="34" charset="0"/>
                <a:cs typeface="Calibri" pitchFamily="34" charset="0"/>
                <a:hlinkClick r:id="rId4"/>
              </a:rPr>
              <a:t>Gameforge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71800"/>
            <a:ext cx="6553200" cy="44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19900" y="2971800"/>
            <a:ext cx="16764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latin typeface="Calibri" pitchFamily="34" charset="0"/>
                <a:cs typeface="Calibri" pitchFamily="34" charset="0"/>
                <a:hlinkClick r:id="rId6"/>
              </a:rPr>
              <a:t>Nexon EU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6553200" cy="474061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3886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JoyMax has the News section almost at last one. This is so bad for community.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GameForge is using my suggestion. That makes users feel that «You are important than our games»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Nexon EU Still using «Rolling Banner» Notices. Thats why they put the Games section on Portal Menu first.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2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1955</TotalTime>
  <Words>175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Portal Research</vt:lpstr>
      <vt:lpstr>Index</vt:lpstr>
      <vt:lpstr>Portal Menu Research</vt:lpstr>
      <vt:lpstr>Portal Web Site Reference</vt:lpstr>
      <vt:lpstr>Nexon EU Web Site</vt:lpstr>
      <vt:lpstr>Portal Menu Research</vt:lpstr>
      <vt:lpstr>Turkish Web Sites</vt:lpstr>
      <vt:lpstr>Portal Menu Research</vt:lpstr>
      <vt:lpstr>Other Publishers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QA</cp:lastModifiedBy>
  <cp:revision>332</cp:revision>
  <dcterms:created xsi:type="dcterms:W3CDTF">2010-11-05T11:55:13Z</dcterms:created>
  <dcterms:modified xsi:type="dcterms:W3CDTF">2012-07-27T11:14:49Z</dcterms:modified>
</cp:coreProperties>
</file>