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9" r:id="rId4"/>
    <p:sldId id="263" r:id="rId5"/>
    <p:sldId id="270" r:id="rId6"/>
    <p:sldId id="265" r:id="rId7"/>
    <p:sldId id="271" r:id="rId8"/>
    <p:sldId id="266" r:id="rId9"/>
    <p:sldId id="272" r:id="rId10"/>
    <p:sldId id="267" r:id="rId11"/>
    <p:sldId id="273" r:id="rId12"/>
    <p:sldId id="268" r:id="rId13"/>
    <p:sldId id="274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>
      <p:cViewPr>
        <p:scale>
          <a:sx n="100" d="100"/>
          <a:sy n="100" d="100"/>
        </p:scale>
        <p:origin x="-72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761557AC-8F70-43A5-8D15-92386935DADF}" type="datetimeFigureOut">
              <a:rPr lang="en-US" smtClean="0"/>
              <a:pPr/>
              <a:t>7/23/2012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6C0AC8FA-D0B7-4EBD-A09D-FFE0C4061C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김주현\바탕 화면\02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73865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661513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8715436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7" name="Picture 3" descr="C:\Documents and Settings\김주현\바탕 화면\LOGO.pn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142844" y="6357958"/>
            <a:ext cx="1428728" cy="5179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85918" y="6448032"/>
            <a:ext cx="71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is proprietary to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It contains trade secrets and confidential information which is solely the property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</a:t>
            </a:r>
          </a:p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shall not be used, reproduced, copied, disclosed, transmitted, in whole or in part, without the express consent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</a:t>
            </a:r>
            <a:endParaRPr lang="ko-KR" altLang="en-US" sz="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intblank.com.t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intblank.com.t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76400"/>
            <a:ext cx="7543800" cy="2286000"/>
          </a:xfrm>
        </p:spPr>
        <p:txBody>
          <a:bodyPr>
            <a:normAutofit fontScale="90000"/>
          </a:bodyPr>
          <a:lstStyle/>
          <a:p>
            <a:r>
              <a:rPr lang="tr-TR" sz="7300" dirty="0" smtClean="0"/>
              <a:t>Nfinity Games</a:t>
            </a:r>
            <a:br>
              <a:rPr lang="tr-TR" sz="7300" dirty="0" smtClean="0"/>
            </a:br>
            <a:r>
              <a:rPr lang="tr-TR" sz="7300" dirty="0" smtClean="0"/>
              <a:t>Portal </a:t>
            </a:r>
            <a:r>
              <a:rPr lang="tr-TR" sz="7300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Main Page/Portal Content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4640" y="981075"/>
            <a:ext cx="5890410" cy="2800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4000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tr-TR" sz="4000" dirty="0" smtClean="0">
                <a:latin typeface="Calibri" pitchFamily="34" charset="0"/>
                <a:cs typeface="Calibri" pitchFamily="34" charset="0"/>
                <a:hlinkClick r:id="rId2"/>
              </a:rPr>
              <a:t>Point Blank </a:t>
            </a:r>
            <a:r>
              <a:rPr lang="tr-TR" sz="4000" dirty="0" smtClean="0">
                <a:latin typeface="Calibri" pitchFamily="34" charset="0"/>
                <a:cs typeface="Calibri" pitchFamily="34" charset="0"/>
              </a:rPr>
              <a:t>| </a:t>
            </a:r>
            <a:br>
              <a:rPr lang="tr-TR" sz="4000" dirty="0" smtClean="0">
                <a:latin typeface="Calibri" pitchFamily="34" charset="0"/>
                <a:cs typeface="Calibri" pitchFamily="34" charset="0"/>
              </a:rPr>
            </a:br>
            <a:r>
              <a:rPr lang="tr-TR" sz="4000" dirty="0" smtClean="0">
                <a:latin typeface="Calibri" pitchFamily="34" charset="0"/>
                <a:cs typeface="Calibri" pitchFamily="34" charset="0"/>
              </a:rPr>
              <a:t>| Troy | </a:t>
            </a:r>
            <a:br>
              <a:rPr lang="tr-TR" sz="4000" dirty="0" smtClean="0">
                <a:latin typeface="Calibri" pitchFamily="34" charset="0"/>
                <a:cs typeface="Calibri" pitchFamily="34" charset="0"/>
              </a:rPr>
            </a:br>
            <a:r>
              <a:rPr lang="tr-TR" sz="4000" dirty="0" smtClean="0">
                <a:latin typeface="Calibri" pitchFamily="34" charset="0"/>
                <a:cs typeface="Calibri" pitchFamily="34" charset="0"/>
              </a:rPr>
              <a:t>|Backgammon |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1892" y="1800225"/>
            <a:ext cx="457200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FPS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914775" y="2381250"/>
            <a:ext cx="457200" cy="190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RPG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4802392" y="3095625"/>
            <a:ext cx="533400" cy="190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b="1" dirty="0" smtClean="0">
                <a:solidFill>
                  <a:srgbClr val="7030A0"/>
                </a:solidFill>
              </a:rPr>
              <a:t>Board</a:t>
            </a:r>
            <a:endParaRPr lang="en-US" sz="800" b="1" dirty="0">
              <a:solidFill>
                <a:srgbClr val="7030A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15051" y="962025"/>
            <a:ext cx="266699" cy="2819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tr-TR" sz="1600" dirty="0" smtClean="0"/>
              <a:t>CHARGE NG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6381750" y="1428749"/>
            <a:ext cx="2588915" cy="4667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Quick Charge NG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381750" y="1895474"/>
            <a:ext cx="2575569" cy="1152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Event | Notice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381750" y="981075"/>
            <a:ext cx="2588915" cy="4667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Youtube | Facebook | Twitter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81750" y="3048000"/>
            <a:ext cx="2575569" cy="7334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Customer Support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441" y="4106109"/>
            <a:ext cx="870787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1700" dirty="0">
                <a:latin typeface="Calibri" pitchFamily="34" charset="0"/>
                <a:cs typeface="Calibri" pitchFamily="34" charset="0"/>
              </a:rPr>
              <a:t>Portal Content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>
                <a:latin typeface="Calibri" pitchFamily="34" charset="0"/>
                <a:cs typeface="Calibri" pitchFamily="34" charset="0"/>
              </a:rPr>
              <a:t>Quick </a:t>
            </a:r>
            <a:r>
              <a:rPr lang="tr-TR" sz="1300" dirty="0" smtClean="0">
                <a:latin typeface="Calibri" pitchFamily="34" charset="0"/>
                <a:cs typeface="Calibri" pitchFamily="34" charset="0"/>
              </a:rPr>
              <a:t>Charge : Quick NG Charge Menu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>
                <a:latin typeface="Calibri" pitchFamily="34" charset="0"/>
                <a:cs typeface="Calibri" pitchFamily="34" charset="0"/>
              </a:rPr>
              <a:t>Game </a:t>
            </a:r>
            <a:r>
              <a:rPr lang="tr-TR" sz="1300" dirty="0" smtClean="0">
                <a:latin typeface="Calibri" pitchFamily="34" charset="0"/>
                <a:cs typeface="Calibri" pitchFamily="34" charset="0"/>
              </a:rPr>
              <a:t>List : Nfinity Game List / Web Site Links / Introduction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>
                <a:latin typeface="Calibri" pitchFamily="34" charset="0"/>
                <a:cs typeface="Calibri" pitchFamily="34" charset="0"/>
              </a:rPr>
              <a:t>Social Media </a:t>
            </a:r>
            <a:r>
              <a:rPr lang="tr-TR" sz="1300" dirty="0" smtClean="0">
                <a:latin typeface="Calibri" pitchFamily="34" charset="0"/>
                <a:cs typeface="Calibri" pitchFamily="34" charset="0"/>
              </a:rPr>
              <a:t>Pages : Nfinity Games Portal Social Media Pages such as Youtube, Facebook etc.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 smtClean="0">
                <a:latin typeface="Calibri" pitchFamily="34" charset="0"/>
                <a:cs typeface="Calibri" pitchFamily="34" charset="0"/>
              </a:rPr>
              <a:t>Events/Notices : Event/Notices List of Nfinity Games products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>
                <a:latin typeface="Calibri" pitchFamily="34" charset="0"/>
                <a:cs typeface="Calibri" pitchFamily="34" charset="0"/>
              </a:rPr>
              <a:t>Customer </a:t>
            </a:r>
            <a:r>
              <a:rPr lang="tr-TR" sz="1300" dirty="0" smtClean="0">
                <a:latin typeface="Calibri" pitchFamily="34" charset="0"/>
                <a:cs typeface="Calibri" pitchFamily="34" charset="0"/>
              </a:rPr>
              <a:t>Support : Customer Support Menu</a:t>
            </a: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 smtClean="0">
                <a:latin typeface="Calibri" pitchFamily="34" charset="0"/>
                <a:cs typeface="Calibri" pitchFamily="34" charset="0"/>
              </a:rPr>
              <a:t>Charge NG 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9440" y="990599"/>
            <a:ext cx="5865609" cy="2790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15050" y="996179"/>
            <a:ext cx="266700" cy="278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0800" y="996179"/>
            <a:ext cx="2556518" cy="432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81749" y="1443855"/>
            <a:ext cx="2588915" cy="451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81749" y="1895473"/>
            <a:ext cx="2575569" cy="1152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00800" y="3047997"/>
            <a:ext cx="2556518" cy="733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9441" y="1012001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15049" y="3535203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77772" y="3535204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87297" y="2801776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18265" y="1669664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26826" y="1201579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3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876800"/>
            <a:ext cx="75438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tr-TR" sz="5400" b="0" dirty="0" smtClean="0"/>
              <a:t>Portal </a:t>
            </a:r>
            <a:r>
              <a:rPr lang="tr-TR" sz="5400" b="0" dirty="0" smtClean="0"/>
              <a:t>Main Page/Foot Part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515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Main Page/Foot Part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7490" y="1952626"/>
            <a:ext cx="8763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About Us | Privacy Policy | Terms of Use | Contact Us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6540" y="990600"/>
            <a:ext cx="8743950" cy="9620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latin typeface="Calibri" pitchFamily="34" charset="0"/>
                <a:cs typeface="Calibri" pitchFamily="34" charset="0"/>
              </a:rPr>
              <a:t>GAMES | FORUMS | NEWS | SUPPORT | USER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540" y="2514600"/>
            <a:ext cx="8652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1700" dirty="0">
                <a:latin typeface="Calibri" pitchFamily="34" charset="0"/>
                <a:cs typeface="Calibri" pitchFamily="34" charset="0"/>
              </a:rPr>
              <a:t>Foot Part</a:t>
            </a: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>
                <a:latin typeface="Calibri" pitchFamily="34" charset="0"/>
                <a:cs typeface="Calibri" pitchFamily="34" charset="0"/>
              </a:rPr>
              <a:t>Web Site </a:t>
            </a:r>
            <a:r>
              <a:rPr lang="tr-TR" sz="1300" dirty="0" smtClean="0">
                <a:latin typeface="Calibri" pitchFamily="34" charset="0"/>
                <a:cs typeface="Calibri" pitchFamily="34" charset="0"/>
              </a:rPr>
              <a:t>Maps : Game List, Forum List, News , CS , User Profile </a:t>
            </a: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 smtClean="0">
                <a:latin typeface="Calibri" pitchFamily="34" charset="0"/>
                <a:cs typeface="Calibri" pitchFamily="34" charset="0"/>
              </a:rPr>
              <a:t>Foot Bar : About Us , Privarcy </a:t>
            </a:r>
            <a:r>
              <a:rPr lang="tr-TR" sz="1300" dirty="0">
                <a:latin typeface="Calibri" pitchFamily="34" charset="0"/>
                <a:cs typeface="Calibri" pitchFamily="34" charset="0"/>
              </a:rPr>
              <a:t>Policy, Terms of use, Contact Us</a:t>
            </a:r>
          </a:p>
          <a:p>
            <a:pPr marL="1257300" lvl="2" indent="-342900">
              <a:buFont typeface="+mj-lt"/>
              <a:buAutoNum type="arabicPeriod"/>
            </a:pPr>
            <a:endParaRPr lang="tr-TR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490" y="990600"/>
            <a:ext cx="8763000" cy="962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490" y="1967732"/>
            <a:ext cx="876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78090" y="1721511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490" y="1973314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4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876800"/>
            <a:ext cx="8839200" cy="1470025"/>
          </a:xfrm>
        </p:spPr>
        <p:txBody>
          <a:bodyPr>
            <a:noAutofit/>
          </a:bodyPr>
          <a:lstStyle/>
          <a:p>
            <a:pPr algn="l"/>
            <a:r>
              <a:rPr lang="tr-TR" sz="2400" b="0" dirty="0" smtClean="0"/>
              <a:t>Point Blank Web Page Sample (After Portal has been applied)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515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Portal/Point Blank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87630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Nfinity Games Portal User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7531" y="9144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smtClean="0"/>
              <a:t>Facebook Login</a:t>
            </a:r>
            <a:endParaRPr lang="en-US" sz="700" dirty="0"/>
          </a:p>
        </p:txBody>
      </p:sp>
      <p:sp>
        <p:nvSpPr>
          <p:cNvPr id="6" name="Rectangle 5"/>
          <p:cNvSpPr/>
          <p:nvPr/>
        </p:nvSpPr>
        <p:spPr>
          <a:xfrm>
            <a:off x="8277131" y="914400"/>
            <a:ext cx="609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smtClean="0"/>
              <a:t>Register</a:t>
            </a:r>
            <a:endParaRPr lang="en-US" sz="700" dirty="0"/>
          </a:p>
        </p:txBody>
      </p:sp>
      <p:sp>
        <p:nvSpPr>
          <p:cNvPr id="7" name="Rectangle 6"/>
          <p:cNvSpPr/>
          <p:nvPr/>
        </p:nvSpPr>
        <p:spPr>
          <a:xfrm>
            <a:off x="7057931" y="914400"/>
            <a:ext cx="6096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smtClean="0"/>
              <a:t>Login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763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9945" y="914400"/>
            <a:ext cx="1821255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Social Media Links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4648200"/>
            <a:ext cx="1371600" cy="990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Charge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Portal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900" b="1" dirty="0" smtClean="0">
                <a:latin typeface="Calibri" pitchFamily="34" charset="0"/>
                <a:cs typeface="Calibri" pitchFamily="34" charset="0"/>
              </a:rPr>
              <a:t>Index</a:t>
            </a:r>
          </a:p>
          <a:p>
            <a:r>
              <a:rPr lang="tr-TR" sz="1900" dirty="0" smtClean="0">
                <a:latin typeface="Calibri" pitchFamily="34" charset="0"/>
                <a:cs typeface="Calibri" pitchFamily="34" charset="0"/>
              </a:rPr>
              <a:t>Portal Main Page Sample</a:t>
            </a:r>
          </a:p>
          <a:p>
            <a:r>
              <a:rPr lang="tr-TR" sz="1900" dirty="0" smtClean="0">
                <a:latin typeface="Calibri" pitchFamily="34" charset="0"/>
                <a:cs typeface="Calibri" pitchFamily="34" charset="0"/>
              </a:rPr>
              <a:t>Portal Main Page Components</a:t>
            </a:r>
          </a:p>
          <a:p>
            <a:pPr lvl="1"/>
            <a:r>
              <a:rPr lang="tr-TR" sz="1700" dirty="0" smtClean="0">
                <a:latin typeface="Calibri" pitchFamily="34" charset="0"/>
                <a:cs typeface="Calibri" pitchFamily="34" charset="0"/>
              </a:rPr>
              <a:t>Nfinity Games Portal User Bar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Login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Register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Facebook Login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Games</a:t>
            </a:r>
          </a:p>
          <a:p>
            <a:pPr lvl="1"/>
            <a:r>
              <a:rPr lang="tr-TR" sz="1700" dirty="0" smtClean="0">
                <a:latin typeface="Calibri" pitchFamily="34" charset="0"/>
                <a:cs typeface="Calibri" pitchFamily="34" charset="0"/>
              </a:rPr>
              <a:t>Portal Bars</a:t>
            </a:r>
          </a:p>
          <a:p>
            <a:pPr lvl="2"/>
            <a:r>
              <a:rPr lang="tr-TR" sz="1300" dirty="0">
                <a:latin typeface="Calibri" pitchFamily="34" charset="0"/>
                <a:cs typeface="Calibri" pitchFamily="34" charset="0"/>
              </a:rPr>
              <a:t>Rotating </a:t>
            </a:r>
            <a:r>
              <a:rPr lang="tr-TR" sz="1300" dirty="0" smtClean="0">
                <a:latin typeface="Calibri" pitchFamily="34" charset="0"/>
                <a:cs typeface="Calibri" pitchFamily="34" charset="0"/>
              </a:rPr>
              <a:t>Banners 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Portal Menu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tr-TR" sz="1300" dirty="0">
                <a:latin typeface="Calibri" pitchFamily="34" charset="0"/>
                <a:cs typeface="Calibri" pitchFamily="34" charset="0"/>
              </a:rPr>
              <a:t>Server Time : Server Time of All Nfinity Games Products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Login/Register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tr-TR" sz="1300" dirty="0">
                <a:latin typeface="Calibri" pitchFamily="34" charset="0"/>
                <a:cs typeface="Calibri" pitchFamily="34" charset="0"/>
              </a:rPr>
              <a:t>Charge NG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700" dirty="0" smtClean="0">
                <a:latin typeface="Calibri" pitchFamily="34" charset="0"/>
                <a:cs typeface="Calibri" pitchFamily="34" charset="0"/>
              </a:rPr>
              <a:t>Portal 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Content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Quick Charge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Game List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Social Media Pages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Events/Notices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Customer </a:t>
            </a:r>
            <a:r>
              <a:rPr lang="tr-TR" sz="1300" dirty="0" smtClean="0">
                <a:latin typeface="Calibri" pitchFamily="34" charset="0"/>
                <a:cs typeface="Calibri" pitchFamily="34" charset="0"/>
              </a:rPr>
              <a:t>Support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Charge NG</a:t>
            </a:r>
            <a:endParaRPr lang="tr-TR" sz="13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700" dirty="0" smtClean="0">
                <a:latin typeface="Calibri" pitchFamily="34" charset="0"/>
                <a:cs typeface="Calibri" pitchFamily="34" charset="0"/>
              </a:rPr>
              <a:t>Foot Part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Web Site Maps</a:t>
            </a:r>
          </a:p>
          <a:p>
            <a:pPr lvl="2"/>
            <a:r>
              <a:rPr lang="tr-TR" sz="1300" dirty="0" smtClean="0">
                <a:latin typeface="Calibri" pitchFamily="34" charset="0"/>
                <a:cs typeface="Calibri" pitchFamily="34" charset="0"/>
              </a:rPr>
              <a:t>Foot Bar</a:t>
            </a:r>
          </a:p>
          <a:p>
            <a:r>
              <a:rPr lang="tr-TR" sz="1900" dirty="0" smtClean="0">
                <a:latin typeface="Calibri" pitchFamily="34" charset="0"/>
                <a:cs typeface="Calibri" pitchFamily="34" charset="0"/>
              </a:rPr>
              <a:t>Point Blank Turkey Web Site (After Portal has been applied)</a:t>
            </a:r>
            <a:endParaRPr lang="tr-TR" sz="19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876800"/>
            <a:ext cx="7543800" cy="1470025"/>
          </a:xfrm>
        </p:spPr>
        <p:txBody>
          <a:bodyPr>
            <a:normAutofit/>
          </a:bodyPr>
          <a:lstStyle/>
          <a:p>
            <a:pPr algn="l"/>
            <a:r>
              <a:rPr lang="tr-TR" sz="5400" b="0" dirty="0" smtClean="0"/>
              <a:t>Portal </a:t>
            </a:r>
            <a:r>
              <a:rPr lang="tr-TR" sz="5400" b="0" dirty="0" smtClean="0"/>
              <a:t>Main Page Sample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0563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Portal/Main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87630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Nfinity Games Portal User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7531" y="9144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smtClean="0"/>
              <a:t>Facebook Login</a:t>
            </a:r>
            <a:endParaRPr lang="en-US" sz="700" dirty="0"/>
          </a:p>
        </p:txBody>
      </p:sp>
      <p:sp>
        <p:nvSpPr>
          <p:cNvPr id="6" name="Rectangle 5"/>
          <p:cNvSpPr/>
          <p:nvPr/>
        </p:nvSpPr>
        <p:spPr>
          <a:xfrm>
            <a:off x="8277131" y="914400"/>
            <a:ext cx="609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smtClean="0"/>
              <a:t>Register</a:t>
            </a:r>
            <a:endParaRPr lang="en-US" sz="700" dirty="0"/>
          </a:p>
        </p:txBody>
      </p:sp>
      <p:sp>
        <p:nvSpPr>
          <p:cNvPr id="7" name="Rectangle 6"/>
          <p:cNvSpPr/>
          <p:nvPr/>
        </p:nvSpPr>
        <p:spPr>
          <a:xfrm>
            <a:off x="7057931" y="914400"/>
            <a:ext cx="6096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smtClean="0"/>
              <a:t>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945" y="1143000"/>
            <a:ext cx="87630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atin typeface="Calibri" pitchFamily="34" charset="0"/>
                <a:cs typeface="Calibri" pitchFamily="34" charset="0"/>
              </a:rPr>
              <a:t>Main Page | Download Center | News | Forum | Ticket System | Charge 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491" y="1447800"/>
            <a:ext cx="59285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000" dirty="0" smtClean="0"/>
              <a:t>ROTATING BANNERS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115300" y="1143000"/>
            <a:ext cx="807645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b="1" dirty="0" smtClean="0"/>
              <a:t>Server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447800"/>
            <a:ext cx="1600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00B050"/>
                </a:solidFill>
              </a:rPr>
              <a:t>LOGIN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22745" y="1905000"/>
            <a:ext cx="1592655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FFFF00"/>
                </a:solidFill>
              </a:rPr>
              <a:t>REGISTER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590" y="2381250"/>
            <a:ext cx="5890410" cy="2800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4000" dirty="0" smtClean="0">
                <a:latin typeface="Calibri" pitchFamily="34" charset="0"/>
                <a:cs typeface="Calibri" pitchFamily="34" charset="0"/>
              </a:rPr>
              <a:t>| </a:t>
            </a:r>
            <a:r>
              <a:rPr lang="tr-TR" sz="4000" dirty="0" smtClean="0">
                <a:latin typeface="Calibri" pitchFamily="34" charset="0"/>
                <a:cs typeface="Calibri" pitchFamily="34" charset="0"/>
                <a:hlinkClick r:id="rId2"/>
              </a:rPr>
              <a:t>Point Blank </a:t>
            </a:r>
            <a:r>
              <a:rPr lang="tr-TR" sz="4000" dirty="0" smtClean="0">
                <a:latin typeface="Calibri" pitchFamily="34" charset="0"/>
                <a:cs typeface="Calibri" pitchFamily="34" charset="0"/>
              </a:rPr>
              <a:t>| </a:t>
            </a:r>
            <a:br>
              <a:rPr lang="tr-TR" sz="4000" dirty="0" smtClean="0">
                <a:latin typeface="Calibri" pitchFamily="34" charset="0"/>
                <a:cs typeface="Calibri" pitchFamily="34" charset="0"/>
              </a:rPr>
            </a:br>
            <a:r>
              <a:rPr lang="tr-TR" sz="4000" dirty="0" smtClean="0">
                <a:latin typeface="Calibri" pitchFamily="34" charset="0"/>
                <a:cs typeface="Calibri" pitchFamily="34" charset="0"/>
              </a:rPr>
              <a:t>| Troy | </a:t>
            </a:r>
            <a:br>
              <a:rPr lang="tr-TR" sz="4000" dirty="0" smtClean="0">
                <a:latin typeface="Calibri" pitchFamily="34" charset="0"/>
                <a:cs typeface="Calibri" pitchFamily="34" charset="0"/>
              </a:rPr>
            </a:br>
            <a:r>
              <a:rPr lang="tr-TR" sz="4000" dirty="0" smtClean="0">
                <a:latin typeface="Calibri" pitchFamily="34" charset="0"/>
                <a:cs typeface="Calibri" pitchFamily="34" charset="0"/>
              </a:rPr>
              <a:t>|Backgammon |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92842" y="3200400"/>
            <a:ext cx="457200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FPS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895725" y="3781425"/>
            <a:ext cx="457200" cy="190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RPG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4783342" y="4495800"/>
            <a:ext cx="533400" cy="190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b="1" dirty="0" smtClean="0">
                <a:solidFill>
                  <a:srgbClr val="7030A0"/>
                </a:solidFill>
              </a:rPr>
              <a:t>Board</a:t>
            </a:r>
            <a:endParaRPr lang="en-US" sz="800" b="1" dirty="0">
              <a:solidFill>
                <a:srgbClr val="7030A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96001" y="2362200"/>
            <a:ext cx="266699" cy="2819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tr-TR" sz="1600" dirty="0" smtClean="0"/>
              <a:t>CHARGE NG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6362700" y="2828924"/>
            <a:ext cx="2588915" cy="4667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Quick Charge NG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86540" y="6172200"/>
            <a:ext cx="8763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About Us | Privacy Policy | Terms of Use | Contact 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62700" y="3295649"/>
            <a:ext cx="2575569" cy="1152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Event | Notice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362700" y="2381250"/>
            <a:ext cx="2588915" cy="4667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Youtube | Facebook | Twitter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62700" y="4448175"/>
            <a:ext cx="2575569" cy="7334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Customer Support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096001" y="1447800"/>
            <a:ext cx="1228535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1400" dirty="0" smtClean="0"/>
              <a:t>CHARGE </a:t>
            </a:r>
          </a:p>
          <a:p>
            <a:pPr algn="ctr"/>
            <a:r>
              <a:rPr lang="tr-TR" sz="1400" dirty="0" smtClean="0"/>
              <a:t>NG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05590" y="5210174"/>
            <a:ext cx="8743950" cy="9620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latin typeface="Calibri" pitchFamily="34" charset="0"/>
                <a:cs typeface="Calibri" pitchFamily="34" charset="0"/>
              </a:rPr>
              <a:t>GAMES | FORUMS | NEWS | SUPPORT | USER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9945" y="914400"/>
            <a:ext cx="1821255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GAMES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3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876800"/>
            <a:ext cx="75438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tr-TR" sz="5400" b="0" dirty="0" smtClean="0"/>
              <a:t>Portal </a:t>
            </a:r>
            <a:r>
              <a:rPr lang="tr-TR" sz="5400" b="0" dirty="0" smtClean="0"/>
              <a:t>Main Page/User Bar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8716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Main Page/User Bar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20081"/>
            <a:ext cx="87630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Nfinity Games Portal User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7531" y="1720081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smtClean="0"/>
              <a:t>Facebook Login</a:t>
            </a:r>
            <a:endParaRPr lang="en-US" sz="700" dirty="0"/>
          </a:p>
        </p:txBody>
      </p:sp>
      <p:sp>
        <p:nvSpPr>
          <p:cNvPr id="6" name="Rectangle 5"/>
          <p:cNvSpPr/>
          <p:nvPr/>
        </p:nvSpPr>
        <p:spPr>
          <a:xfrm>
            <a:off x="8277131" y="1720081"/>
            <a:ext cx="609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smtClean="0"/>
              <a:t>Register</a:t>
            </a:r>
            <a:endParaRPr lang="en-US" sz="700" dirty="0"/>
          </a:p>
        </p:txBody>
      </p:sp>
      <p:sp>
        <p:nvSpPr>
          <p:cNvPr id="7" name="Rectangle 6"/>
          <p:cNvSpPr/>
          <p:nvPr/>
        </p:nvSpPr>
        <p:spPr>
          <a:xfrm>
            <a:off x="7057931" y="1720081"/>
            <a:ext cx="6096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smtClean="0"/>
              <a:t>Login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9945" y="1720081"/>
            <a:ext cx="1821255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latin typeface="Calibri" pitchFamily="34" charset="0"/>
                <a:cs typeface="Calibri" pitchFamily="34" charset="0"/>
              </a:rPr>
              <a:t>GAMES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945" y="2177281"/>
            <a:ext cx="456445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1700" dirty="0">
                <a:latin typeface="Calibri" pitchFamily="34" charset="0"/>
                <a:cs typeface="Calibri" pitchFamily="34" charset="0"/>
              </a:rPr>
              <a:t>Nfinity Games Portal User Bar</a:t>
            </a: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 smtClean="0">
                <a:latin typeface="Calibri" pitchFamily="34" charset="0"/>
                <a:cs typeface="Calibri" pitchFamily="34" charset="0"/>
              </a:rPr>
              <a:t>Login: Login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 smtClean="0">
                <a:latin typeface="Calibri" pitchFamily="34" charset="0"/>
                <a:cs typeface="Calibri" pitchFamily="34" charset="0"/>
              </a:rPr>
              <a:t>Register : New Registration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>
                <a:latin typeface="Calibri" pitchFamily="34" charset="0"/>
                <a:cs typeface="Calibri" pitchFamily="34" charset="0"/>
              </a:rPr>
              <a:t>Facebook </a:t>
            </a:r>
            <a:r>
              <a:rPr lang="tr-TR" sz="1300" dirty="0" smtClean="0">
                <a:latin typeface="Calibri" pitchFamily="34" charset="0"/>
                <a:cs typeface="Calibri" pitchFamily="34" charset="0"/>
              </a:rPr>
              <a:t>Login : Login via Facebook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 smtClean="0">
                <a:latin typeface="Calibri" pitchFamily="34" charset="0"/>
                <a:cs typeface="Calibri" pitchFamily="34" charset="0"/>
              </a:rPr>
              <a:t>Games : All Games of Nfinity Games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9360" y="1500953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720081"/>
            <a:ext cx="1828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199" y="1720081"/>
            <a:ext cx="5076731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7930" y="1725662"/>
            <a:ext cx="1828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96200" y="1744712"/>
            <a:ext cx="58093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1498491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7629" y="1490714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34330" y="1498491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5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876800"/>
            <a:ext cx="75438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tr-TR" sz="5400" b="0" dirty="0" smtClean="0"/>
              <a:t>Portal </a:t>
            </a:r>
            <a:r>
              <a:rPr lang="tr-TR" sz="5400" b="0" dirty="0" smtClean="0"/>
              <a:t>Main Page/Portal Bars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515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Main Page/Portal Bars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9945" y="1143000"/>
            <a:ext cx="87630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atin typeface="Calibri" pitchFamily="34" charset="0"/>
                <a:cs typeface="Calibri" pitchFamily="34" charset="0"/>
              </a:rPr>
              <a:t>Main Page | Download Center | News | Forum | Ticket System | Charge 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491" y="1447800"/>
            <a:ext cx="59285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000" dirty="0" smtClean="0"/>
              <a:t>ROTATING BANNERS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115300" y="1143000"/>
            <a:ext cx="807645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b="1" dirty="0" smtClean="0"/>
              <a:t>Server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447800"/>
            <a:ext cx="1600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00B050"/>
                </a:solidFill>
              </a:rPr>
              <a:t>LOGIN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22745" y="1905000"/>
            <a:ext cx="1592655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rgbClr val="FFFF00"/>
                </a:solidFill>
              </a:rPr>
              <a:t>REGISTER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6001" y="1447800"/>
            <a:ext cx="1228535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tr-TR" sz="1400" dirty="0" smtClean="0"/>
              <a:t>CHARGE </a:t>
            </a:r>
          </a:p>
          <a:p>
            <a:pPr algn="ctr"/>
            <a:r>
              <a:rPr lang="tr-TR" sz="1400" dirty="0" smtClean="0"/>
              <a:t>NG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167490" y="2674947"/>
            <a:ext cx="882410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1700" dirty="0">
                <a:latin typeface="Calibri" pitchFamily="34" charset="0"/>
                <a:cs typeface="Calibri" pitchFamily="34" charset="0"/>
              </a:rPr>
              <a:t>Portal Bars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>
                <a:latin typeface="Calibri" pitchFamily="34" charset="0"/>
                <a:cs typeface="Calibri" pitchFamily="34" charset="0"/>
              </a:rPr>
              <a:t>Rotating </a:t>
            </a:r>
            <a:r>
              <a:rPr lang="tr-TR" sz="1300" dirty="0" smtClean="0">
                <a:latin typeface="Calibri" pitchFamily="34" charset="0"/>
                <a:cs typeface="Calibri" pitchFamily="34" charset="0"/>
              </a:rPr>
              <a:t>Banners : Rotating Banners of Nfinity Games Announcements</a:t>
            </a:r>
            <a:endParaRPr lang="tr-TR" sz="13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 smtClean="0">
                <a:latin typeface="Calibri" pitchFamily="34" charset="0"/>
                <a:cs typeface="Calibri" pitchFamily="34" charset="0"/>
              </a:rPr>
              <a:t>Portal Menu 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 smtClean="0">
                <a:latin typeface="Calibri" pitchFamily="34" charset="0"/>
                <a:cs typeface="Calibri" pitchFamily="34" charset="0"/>
              </a:rPr>
              <a:t>Server Time : Server Time of All Nfinity Games Products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 smtClean="0">
                <a:latin typeface="Calibri" pitchFamily="34" charset="0"/>
                <a:cs typeface="Calibri" pitchFamily="34" charset="0"/>
              </a:rPr>
              <a:t>Login/Register : After Login, it’ll be user profile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tr-TR" sz="1300" dirty="0" smtClean="0">
                <a:latin typeface="Calibri" pitchFamily="34" charset="0"/>
                <a:cs typeface="Calibri" pitchFamily="34" charset="0"/>
              </a:rPr>
              <a:t>Charge 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1139056"/>
            <a:ext cx="7962900" cy="308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399" y="1447800"/>
            <a:ext cx="5943601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0" y="1447800"/>
            <a:ext cx="1219200" cy="914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1478012"/>
            <a:ext cx="1607745" cy="88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15300" y="1143000"/>
            <a:ext cx="80764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945" y="1143000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0501" y="1172289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899" y="2115979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2800" y="2133600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70545" y="2135029"/>
            <a:ext cx="15240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7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876800"/>
            <a:ext cx="8534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tr-TR" sz="5400" b="0" dirty="0" smtClean="0"/>
              <a:t>Portal </a:t>
            </a:r>
            <a:r>
              <a:rPr lang="tr-TR" sz="5400" b="0" dirty="0" smtClean="0"/>
              <a:t>Main Page/Portal Content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515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1779</TotalTime>
  <Words>453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Nfinity Games Portal Sample</vt:lpstr>
      <vt:lpstr>Portal Components</vt:lpstr>
      <vt:lpstr>Portal Main Page Sample</vt:lpstr>
      <vt:lpstr>Portal/Main Page</vt:lpstr>
      <vt:lpstr>Portal Main Page/User Bar</vt:lpstr>
      <vt:lpstr>Main Page/User Bar</vt:lpstr>
      <vt:lpstr>Portal Main Page/Portal Bars</vt:lpstr>
      <vt:lpstr>Main Page/Portal Bars</vt:lpstr>
      <vt:lpstr>Portal Main Page/Portal Content</vt:lpstr>
      <vt:lpstr>Main Page/Portal Content</vt:lpstr>
      <vt:lpstr>Portal Main Page/Foot Part</vt:lpstr>
      <vt:lpstr>Main Page/Foot Part</vt:lpstr>
      <vt:lpstr>Point Blank Web Page Sample (After Portal has been applied)</vt:lpstr>
      <vt:lpstr>Portal/Point Blank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Payment Ads for MSN</dc:title>
  <dc:creator>MinSoo Kim</dc:creator>
  <cp:lastModifiedBy>QA</cp:lastModifiedBy>
  <cp:revision>271</cp:revision>
  <dcterms:created xsi:type="dcterms:W3CDTF">2010-11-05T11:55:13Z</dcterms:created>
  <dcterms:modified xsi:type="dcterms:W3CDTF">2012-07-23T14:24:59Z</dcterms:modified>
</cp:coreProperties>
</file>